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92" r:id="rId2"/>
    <p:sldId id="293" r:id="rId3"/>
    <p:sldId id="294" r:id="rId4"/>
    <p:sldId id="295" r:id="rId5"/>
    <p:sldId id="296" r:id="rId6"/>
    <p:sldId id="297" r:id="rId7"/>
    <p:sldId id="324" r:id="rId8"/>
    <p:sldId id="298" r:id="rId9"/>
    <p:sldId id="311" r:id="rId10"/>
    <p:sldId id="328" r:id="rId11"/>
    <p:sldId id="316" r:id="rId12"/>
    <p:sldId id="325" r:id="rId13"/>
    <p:sldId id="329" r:id="rId14"/>
    <p:sldId id="330" r:id="rId15"/>
    <p:sldId id="326" r:id="rId16"/>
    <p:sldId id="327" r:id="rId17"/>
    <p:sldId id="331" r:id="rId18"/>
    <p:sldId id="290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66"/>
    <a:srgbClr val="FF9900"/>
    <a:srgbClr val="FF66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6F4A-023C-4BE1-BBB6-E7D1BB5E1E8F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A810-A1CE-48CF-8D6E-5819662E4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F66B-E38A-4FBD-AA86-4920A171242C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076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Anthe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26" y="620486"/>
            <a:ext cx="6492782" cy="3893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624115" y="638627"/>
            <a:ext cx="10972800" cy="553382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প্রাণিগোষ্ঠীকে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পদ্ধিতই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ICZN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নিয়মানুযায়ী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ICZN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65138" algn="just">
              <a:lnSpc>
                <a:spcPct val="85000"/>
              </a:lnSpc>
            </a:pP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Binomial Nomenclature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নিয়মানুযায়ী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Carolus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Linnaeus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Homo sapiens.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6400" algn="just">
              <a:lnSpc>
                <a:spcPct val="85000"/>
              </a:lnSpc>
            </a:pP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ত্রিপদ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Trinomial Nomenclature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নিয়মানুযায়ী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উপপ্রজাতি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Hermann Schlegel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Naja</a:t>
            </a:r>
            <a:r>
              <a:rPr lang="en-SG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naja</a:t>
            </a:r>
            <a:r>
              <a:rPr lang="en-SG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hannah</a:t>
            </a:r>
            <a:r>
              <a:rPr lang="en-SG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5000"/>
              </a:lnSpc>
            </a:pP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Preservation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শ্রেণিবিন্যাসকৃত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তথ্যসহ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স্টাফ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17487" y="406406"/>
            <a:ext cx="8200570" cy="615406"/>
          </a:xfrm>
          <a:solidFill>
            <a:srgbClr val="FFCC66"/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en-SG" sz="50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SG" sz="50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SG" sz="50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endParaRPr lang="en-US" sz="50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8571" y="1101533"/>
            <a:ext cx="10493829" cy="4455066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ইটালিক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5544" y="5617027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Homo sapiens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75546" y="5624290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Homo 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sapiens 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5546" y="5624290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Homo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sapiens 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75546" y="5624290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Homo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SG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sapiens</a:t>
            </a:r>
            <a:endParaRPr kumimoji="0" lang="en-US" sz="5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5546" y="5624290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5000" b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Homo</a:t>
            </a:r>
            <a:r>
              <a:rPr kumimoji="0" lang="en-SG" sz="5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SG" sz="5000" b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sapiens</a:t>
            </a:r>
            <a:endParaRPr kumimoji="0" lang="en-US" sz="5000" b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75547" y="5624290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5000" b="1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SG" sz="50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omo</a:t>
            </a:r>
            <a:r>
              <a:rPr kumimoji="0" lang="en-SG" sz="5000" b="1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kumimoji="0" lang="en-SG" sz="50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apiens</a:t>
            </a:r>
            <a:endParaRPr kumimoji="0" lang="en-US" sz="5000" b="1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75547" y="5609776"/>
            <a:ext cx="8200570" cy="1016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50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Homo sapiens </a:t>
            </a:r>
            <a:r>
              <a:rPr kumimoji="0" lang="en-SG" sz="5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Linnaeus,</a:t>
            </a:r>
            <a:r>
              <a:rPr kumimoji="0" lang="en-SG" sz="50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1758</a:t>
            </a:r>
            <a:endParaRPr kumimoji="0" lang="en-US" sz="50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17486" y="595086"/>
            <a:ext cx="8229600" cy="746034"/>
          </a:xfrm>
          <a:solidFill>
            <a:srgbClr val="006600"/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0628" y="1567547"/>
            <a:ext cx="6516911" cy="4878259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ট্যাক্সোনমিক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হায়ারার্কি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লিলিয়ান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হায়রার্কি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Class, Order, Genus, Species,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Varietas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Family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Varietas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Sub-Species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স্তরভিত্তিক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লিনিয়ান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হায়ারার্কি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TAXONOMIC-HIERARC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2" y="1602122"/>
            <a:ext cx="4644572" cy="3195465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62854" y="5013223"/>
            <a:ext cx="4688117" cy="1434239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Super, Sub, Infra Prefix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সর্বাধুনিক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৩৩টি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571" y="1580495"/>
            <a:ext cx="10493829" cy="4416594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 Ray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1৬৮৬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Mayr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(১৯৪২)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‘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আন্তঃপ্রজননে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জীবগোষ্ঠী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</a:p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সম্বন্ধযু্ক্ত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উদ্ভূত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571" y="1101533"/>
            <a:ext cx="10493829" cy="4939814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অঙ্গসংস্থানিক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বিচ্ছুরণ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Phylum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17487" y="406404"/>
            <a:ext cx="8215084" cy="746034"/>
          </a:xfrm>
          <a:solidFill>
            <a:srgbClr val="002060"/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SG" sz="5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5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8571" y="1188617"/>
            <a:ext cx="10493829" cy="5438412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Whitteker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Monera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Protista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Plantae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Fungi,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Hickman et.al, 2017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৩৩টি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৯টিকে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২৪টিকে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Major Phyla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ন্যূনতম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প্রাণিদল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Minor Phyla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নগণ্য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প্রজাতিগুলোর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শ্রেণিবিন্যাসগত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জাতিজনিক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Placozoa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Ctenophara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Rotifera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17486" y="595086"/>
            <a:ext cx="8244114" cy="746034"/>
          </a:xfrm>
          <a:solidFill>
            <a:srgbClr val="002060"/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SG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8571" y="1580495"/>
            <a:ext cx="10493829" cy="4939814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যোকোনো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জীবসমূহের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বাস্তুতান্ত্রিক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স্তরভুক্ত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বিবর্তনীয়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571" y="1406327"/>
            <a:ext cx="10493829" cy="440120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ভূ-তাত্ত্বিক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ঘটনাবলির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ভূ-তত্ত্বিক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ঘটনাবলি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জিনতাত্ত্বিক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5029" y="1092316"/>
            <a:ext cx="10537371" cy="561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শ্রেণিতত্ত্ববিদ্যার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85000"/>
              </a:lnSpc>
              <a:buClr>
                <a:srgbClr val="C00000"/>
              </a:buClr>
            </a:pP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Carolus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Linnaeus</a:t>
            </a:r>
            <a:endParaRPr lang="en-SG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31775" indent="-231775" algn="just">
              <a:lnSpc>
                <a:spcPct val="85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প্রাণিগোষ্ঠীকে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ট্যাক্সন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1775" indent="-231775" algn="just">
              <a:lnSpc>
                <a:spcPct val="85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৯টি।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Porifera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Platyhelminthes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Nematoda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bn-IN" sz="3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85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ল্যাটিনকৃত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ছাপায়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লিখলে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বড়ো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ছোটো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964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83343" y="1633197"/>
            <a:ext cx="11428907" cy="3033388"/>
            <a:chOff x="607899" y="1588227"/>
            <a:chExt cx="10956226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569029"/>
              <a:ext cx="949545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95941" y="2713852"/>
              <a:ext cx="9031324" cy="630942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প্রাণিজগতের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শ্রেণিবিন্যাসের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প্রয়োজনীয়তা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০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1772"/>
            <a:ext cx="12192000" cy="68797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2214079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71455" y="2037809"/>
            <a:ext cx="816032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72760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diversity-collage-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01" y="0"/>
            <a:ext cx="91455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364" y="3041789"/>
            <a:ext cx="10302240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2329" y="425857"/>
            <a:ext cx="592175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০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071562"/>
            <a:ext cx="8429625" cy="471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3640" y="3236737"/>
            <a:ext cx="7360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SG" sz="45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SG" sz="45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প্রয়োজনীয়তা</a:t>
            </a:r>
            <a:endParaRPr lang="en-US" sz="45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0"/>
          <p:cNvGrpSpPr/>
          <p:nvPr/>
        </p:nvGrpSpPr>
        <p:grpSpPr>
          <a:xfrm>
            <a:off x="114274" y="1071563"/>
            <a:ext cx="11682721" cy="4777219"/>
            <a:chOff x="180115" y="1124818"/>
            <a:chExt cx="11685764" cy="4777219"/>
          </a:xfrm>
        </p:grpSpPr>
        <p:grpSp>
          <p:nvGrpSpPr>
            <p:cNvPr id="20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Notched Right Arrow 25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শ্রেণিবিন্যাসকে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শ্রেণিবিন্যাসের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নীতিগুলো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দ্বিপদ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নামকরণের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নিয়মাবলি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বর্ণনা</a:t>
                  </a:r>
                  <a:r>
                    <a:rPr lang="en-US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করতে পারবে;</a:t>
                  </a:r>
                  <a:endPara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defRPr/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প্রাণী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শ্রেণিবিন্যাসের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প্রয়োজনীয়তা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বর্ণনা</a:t>
                  </a:r>
                  <a:r>
                    <a:rPr lang="en-US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sym typeface="Symbol" panose="05050102010706020507" pitchFamily="18" charset="2"/>
                    </a:rPr>
                    <a:t>করতে পারবে।</a:t>
                  </a:r>
                  <a:endPara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endParaRPr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2" y="2438356"/>
            <a:ext cx="10493829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বৈসাদৃশ্যের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দলভুক্ত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শ্রেণিতত্ত্ববিদ্যা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Taxonomy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নামকরণের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নিয়মাবলি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শ্রেণিতত্ত্ববিদ্যা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ট্যাক্সন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Taxon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শ্রেণিবদ্ধগত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প্রাণিগোষ্ঠীকে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ট্যাক্সন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বহুবচনে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taxa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9409" y="406398"/>
            <a:ext cx="7553505" cy="1914071"/>
            <a:chOff x="2519409" y="406398"/>
            <a:chExt cx="7553505" cy="1914071"/>
          </a:xfrm>
        </p:grpSpPr>
        <p:pic>
          <p:nvPicPr>
            <p:cNvPr id="3" name="Picture 2" descr="unnam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9409" y="406398"/>
              <a:ext cx="1569538" cy="191407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118419" y="809355"/>
              <a:ext cx="4954495" cy="1200329"/>
            </a:xfrm>
            <a:prstGeom prst="rect">
              <a:avLst/>
            </a:prstGeom>
            <a:ln w="3810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শ্রেণিবিন্যাসবিদ্যার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জনক</a:t>
              </a:r>
              <a:endPara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Carolus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Linnaeus,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সুইডিশ</a:t>
              </a:r>
              <a:endPara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4281714" y="1146628"/>
              <a:ext cx="696686" cy="551543"/>
            </a:xfrm>
            <a:prstGeom prst="leftArrow">
              <a:avLst/>
            </a:pr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0202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শ্রেণিবিন্যাস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1754326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বৈসাদৃশ্যের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দলভুক্ত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17486" y="522516"/>
            <a:ext cx="8215085" cy="672737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নীতিসমূহ</a:t>
            </a:r>
            <a:endParaRPr lang="en-US" sz="50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638629" y="1393377"/>
            <a:ext cx="10958285" cy="4939814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শ্রেণিবদ্ধগত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Taxonomic Character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শ্রেণিবদ্ধগত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শ্রেণিবদ্ধগত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ক্যাটাগরিকরণ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র‌্যাংকিং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Categorization or Ranking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৭টি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Kingdom, Phylum, Class, Order, Family, Genus, Species.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1255</Words>
  <Application>Microsoft Office PowerPoint</Application>
  <PresentationFormat>Custom</PresentationFormat>
  <Paragraphs>106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Slide 7</vt:lpstr>
      <vt:lpstr>Slide 8</vt:lpstr>
      <vt:lpstr>শ্রেণিবিন্যাসের প্রধান নীতিসমূহ</vt:lpstr>
      <vt:lpstr>Slide 10</vt:lpstr>
      <vt:lpstr>দ্বিপদ নামকরণের নিয়মাবলি</vt:lpstr>
      <vt:lpstr>শ্রেণিবিন্যাসের স্তর বা ধাপ</vt:lpstr>
      <vt:lpstr>Slide 13</vt:lpstr>
      <vt:lpstr>Slide 14</vt:lpstr>
      <vt:lpstr>প্রাণিজগতের শ্রেণিবিন্যাস</vt:lpstr>
      <vt:lpstr>প্রাণিজগতের শ্রেণিবিন্যাসের প্রয়োজনীয়তা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343</cp:revision>
  <dcterms:created xsi:type="dcterms:W3CDTF">2020-08-13T13:55:06Z</dcterms:created>
  <dcterms:modified xsi:type="dcterms:W3CDTF">2021-04-20T13:33:23Z</dcterms:modified>
</cp:coreProperties>
</file>