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9" r:id="rId9"/>
    <p:sldId id="274" r:id="rId10"/>
    <p:sldId id="273" r:id="rId11"/>
    <p:sldId id="262" r:id="rId12"/>
    <p:sldId id="268" r:id="rId13"/>
    <p:sldId id="264" r:id="rId14"/>
    <p:sldId id="271" r:id="rId15"/>
    <p:sldId id="266" r:id="rId16"/>
    <p:sldId id="263" r:id="rId17"/>
    <p:sldId id="265" r:id="rId18"/>
    <p:sldId id="26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1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4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7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6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2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50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32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6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6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188E8-0424-46CC-AE9E-B3A214B8F711}" type="datetimeFigureOut">
              <a:rPr lang="en-US" smtClean="0"/>
              <a:t>20-Apr-21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35AF-E708-4D53-B355-59437A4F8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9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537"/>
            <a:ext cx="12192000" cy="5447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02190" y="112541"/>
            <a:ext cx="76668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191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112542" y="5275385"/>
            <a:ext cx="1207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সোনামুখে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হাসিটুকু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খুশিটুকু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271"/>
            <a:ext cx="12192000" cy="52191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112542" y="5288340"/>
            <a:ext cx="12079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সোনামুখে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হাসিটুকু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খুশিটুকু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নিও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96433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307" y="-679939"/>
            <a:ext cx="113385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আর্দশ পাঠঃ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" t="33383" r="7399"/>
          <a:stretch/>
        </p:blipFill>
        <p:spPr>
          <a:xfrm>
            <a:off x="1927274" y="928468"/>
            <a:ext cx="7863839" cy="59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2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33" y="1097280"/>
            <a:ext cx="6397601" cy="53316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" y="266283"/>
            <a:ext cx="115073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চরণ লেখঃ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১।হাটে যাব হাটে যাব ঘাটে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নেই নাও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৩।নিয়ে যাব নিয়ে যাব কত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কড়ি দেবে।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" y="266282"/>
            <a:ext cx="1150737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পরের চরণ লেখঃ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১।হাটে যাব হাটে যাব ঘাটে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নেই নাও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৩।নিয়ে যাব নিয়ে যাব কত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কড়ি দেবে।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……………….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1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0"/>
            <a:ext cx="10255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1" y="801860"/>
            <a:ext cx="5570807" cy="43469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13539"/>
            <a:ext cx="113807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লাল দলঃ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নি-ঘাটা= </a:t>
            </a: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8873" y="2846102"/>
            <a:ext cx="5198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নীল দলঃ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কড়ি=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4222" y="1547446"/>
            <a:ext cx="2222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7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068"/>
            <a:ext cx="12196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>
                <a:latin typeface="NikoshBAN" panose="02000000000000000000" pitchFamily="2" charset="0"/>
                <a:cs typeface="NikoshBAN" panose="02000000000000000000" pitchFamily="2" charset="0"/>
              </a:rPr>
              <a:t>নীরব পাঠ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8" y="829995"/>
            <a:ext cx="11127546" cy="58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" y="281354"/>
            <a:ext cx="11830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মিলকরন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85071" y="1547447"/>
            <a:ext cx="8721969" cy="4630104"/>
            <a:chOff x="2264898" y="1434906"/>
            <a:chExt cx="7142577" cy="46301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898" y="1553970"/>
              <a:ext cx="3545058" cy="4511040"/>
            </a:xfrm>
            <a:prstGeom prst="rect">
              <a:avLst/>
            </a:prstGeom>
          </p:spPr>
        </p:pic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956" y="1434906"/>
              <a:ext cx="3597519" cy="4630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9655" y="140677"/>
            <a:ext cx="10607040" cy="101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4" y="1133855"/>
            <a:ext cx="5965372" cy="4729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3698" y="588632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ছড়াটি আবৃতি করো।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281354"/>
            <a:ext cx="106351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১।ঘাটে কি নেই লেখ?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২।মাঝি কি চেয়ে ছিল লেখ?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৩।ছড়ায় কোথায় যাওয়ার কথা বলা হয়েছে লেখ 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0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3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7812" y="-140677"/>
            <a:ext cx="97911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6440"/>
            <a:ext cx="12191999" cy="56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8622" y="604912"/>
            <a:ext cx="780756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মোঃ ফয়জুল আলম বিশ্বাস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নবীনগর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গোদাগাড়ী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,রাজশাহী।</a:t>
            </a:r>
          </a:p>
          <a:p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1504">
            <a:off x="9007791" y="3673792"/>
            <a:ext cx="2994666" cy="2994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FE9C4-7D9A-487D-B1BE-25A5B3541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0"/>
            <a:ext cx="2644726" cy="281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4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664" y="350670"/>
            <a:ext cx="11633981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হাটে যাব</a:t>
            </a:r>
          </a:p>
          <a:p>
            <a:endParaRPr lang="bn-IN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65" y="1809753"/>
            <a:ext cx="3523974" cy="43260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915326" y="2195513"/>
            <a:ext cx="1847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27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90" y="0"/>
            <a:ext cx="1124008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শোনাঃ২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১ ছড়া শুনে বুঝতে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বলাঃ২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পাঠ্য বইয়ের ছড়া শ্রবন যোগ্য স্বরে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পড়াঃ২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প্রমিত উচ্চারনে ছড়া আবৃত্তি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লেখাঃ২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 ছড়া সংশ্লিষ্ট প্রশ্নের উত্তর লিখতে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2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409" y="-112541"/>
            <a:ext cx="115988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 </a:t>
            </a: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7945" y="6276722"/>
            <a:ext cx="10030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ছবিটি শিশুদের দেখতে বলবো।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7" y="787790"/>
            <a:ext cx="10944665" cy="558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728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33976"/>
            <a:ext cx="11760591" cy="52542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1354" y="6260123"/>
            <a:ext cx="1191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আজ আমরা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হাটে যাব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ছড়াটি পড়ব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8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6917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পারছো?লোকজন কোথায় গিয়েছে?কিভাবে গিয়েছে?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3408" y="168812"/>
            <a:ext cx="11888537" cy="5220643"/>
            <a:chOff x="255680" y="801858"/>
            <a:chExt cx="11813509" cy="415082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8465" y="801858"/>
              <a:ext cx="5600724" cy="41508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680" y="810338"/>
              <a:ext cx="5957105" cy="41423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90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69" y="14612"/>
            <a:ext cx="6213231" cy="4791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04" y="0"/>
            <a:ext cx="5781822" cy="47916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6345" y="4806255"/>
            <a:ext cx="12162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হাটে যাব হাটে যাব ঘাটে নেই নাও</a:t>
            </a:r>
          </a:p>
          <a:p>
            <a:r>
              <a:rPr lang="bn-IN" sz="4800">
                <a:latin typeface="NikoshBAN" panose="02000000000000000000" pitchFamily="2" charset="0"/>
                <a:cs typeface="NikoshBAN" panose="02000000000000000000" pitchFamily="2" charset="0"/>
              </a:rPr>
              <a:t>নি-ঘাটা নায়ের মাঝি আমায় নিয়ে যাও।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73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7" y="0"/>
            <a:ext cx="11746523" cy="4586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609" y="4825218"/>
            <a:ext cx="120653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কড়া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কিবা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নেবে</a:t>
            </a:r>
            <a:r>
              <a:rPr lang="en-US" sz="480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55" y="458606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1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6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283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133</cp:revision>
  <dcterms:created xsi:type="dcterms:W3CDTF">2018-04-25T04:37:54Z</dcterms:created>
  <dcterms:modified xsi:type="dcterms:W3CDTF">2021-04-20T08:27:39Z</dcterms:modified>
</cp:coreProperties>
</file>