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2" r:id="rId4"/>
    <p:sldId id="258" r:id="rId5"/>
    <p:sldId id="269" r:id="rId6"/>
    <p:sldId id="274" r:id="rId7"/>
    <p:sldId id="296" r:id="rId8"/>
    <p:sldId id="273" r:id="rId9"/>
    <p:sldId id="292" r:id="rId10"/>
    <p:sldId id="293" r:id="rId11"/>
    <p:sldId id="266" r:id="rId12"/>
    <p:sldId id="294" r:id="rId13"/>
    <p:sldId id="295" r:id="rId14"/>
    <p:sldId id="291" r:id="rId15"/>
    <p:sldId id="288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1989-5D82-40C8-9395-44FD8B2D5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C8367-0EF3-427D-8885-374D56178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6BE82-AD69-445A-A088-CF13683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91E0F-E947-4F90-989F-C3B640A7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494BE-7973-4D78-B890-0E814260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3F35-E167-405D-BB31-8F8AB7A6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9CBB0-026F-4F35-BD09-094032BA5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6B6A-7248-4F68-82D0-EDD2DD53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822BB-EE87-4BB9-8011-0E3A1BFF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D95C1-EFDE-4F47-8AD1-E18AFCCD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0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F6ABA-3007-47AD-93A4-C4740EFB8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C1E60-3948-4E35-A70E-35EF44B8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B2094-0A5C-4186-BF77-9774BEBC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12FFA-C049-4637-81EE-7785ACD0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DF2D2-D370-48E7-B5DF-5CA1DEC96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759A-3B2B-4147-80FE-4CF322F6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7E0B-4945-4817-8BBA-5A6572EBC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BC2B8-7D7F-4008-9CB5-FCCBFD3C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0E11-E00B-496D-AF52-F47CF2C8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4D677-52A5-45A0-AC94-A95A2D70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182E-7224-442F-BD8D-74752FEE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41022-D952-4F0D-BD1F-4A665EA8E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D530F-7F12-499C-9829-859F5259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2128D-DBCE-4493-9ADB-55D27286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F27E6-A981-44BB-B658-7F3FEED4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1BD9-D36D-4595-9098-B9454130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E5C05-AEC5-48A1-8785-025ECB063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CE319-AF74-4876-823F-83E36B40E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3FDD5-3E6A-444B-9677-D4A6DC68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4D137-BE62-4296-977B-D51EFEB1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B577B-436D-4736-9605-BE2FCC26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B25A-FC14-46B8-A7EC-6DCAFD2C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60F42-A493-4239-9FF6-7AB0FC23C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824D7-FC87-41ED-A19B-85F423039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5711F-2540-4420-83F4-E76EC1F68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232D8-B9EA-4425-9BDE-BCE39A354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8A939-5A38-4D3B-A72F-201DB1E6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CDFE1-BDAA-4D92-B229-ADC74174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8AF3D-6037-4C61-A715-160D26DD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2957-63B5-426E-8E9C-8E74AC06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BB1E0-6E32-4994-BF99-2FF1FF23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80699-C822-4DE8-9799-6FABADFA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79E8A-EA44-465B-B698-95B2D2D7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E95AE8-E02A-4A36-91C2-0BB00717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2C2AD-38BB-43F4-B9EE-8CCBA85B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6EF4-566E-40CB-AC93-58A11FD3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19CB-2A81-4557-8D17-B82C5BE3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1E818-57E1-4F90-9ED7-CB359745C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870A1-83F6-446B-83A9-5BC7282C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B4E49-8F87-47C9-9419-C769C50C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3F2E5-F07E-4A9A-B51E-F92EABDE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77691-D51F-4695-BDB4-79998E52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4368-B810-4270-A2DB-35254371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EB74E-B678-4391-B05E-E3C170AFC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4014C-5796-4592-BA67-D75B091B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987E8-798E-4C33-BE62-BD4142D0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31080-0801-4243-A5A2-2A0C5D96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F6C78-2A33-40BE-A512-73C28DF3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DD5792-F57D-4D34-A9F7-82D0D318E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C30F2-8AA0-4A1F-9980-F1EF08E93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A483-78A4-4650-A444-0CBA7637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A15FC-D786-4EA9-8522-7ED8A7A4D26D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4892B-6B29-4164-9633-202439C18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A0ECC-C7EA-401E-97BF-C940C1854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97E5-0F1F-48DB-A3C2-7DA9A347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53669AA-91CC-4202-AC37-F67AD77A3391}"/>
              </a:ext>
            </a:extLst>
          </p:cNvPr>
          <p:cNvSpPr/>
          <p:nvPr/>
        </p:nvSpPr>
        <p:spPr>
          <a:xfrm>
            <a:off x="3810000" y="1447800"/>
            <a:ext cx="5715000" cy="312420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FF0000"/>
                </a:solidFill>
              </a:rPr>
              <a:t>স্বাগতম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:\Desktop\picture of flowers - Google অনুসন্ধান_files\images.jpg">
            <a:extLst>
              <a:ext uri="{FF2B5EF4-FFF2-40B4-BE49-F238E27FC236}">
                <a16:creationId xmlns:a16="http://schemas.microsoft.com/office/drawing/2014/main" id="{A57AD87A-AAFE-4298-A61F-089B6D95F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0464" y="3962400"/>
            <a:ext cx="8706182" cy="2895600"/>
          </a:xfrm>
          <a:prstGeom prst="rect">
            <a:avLst/>
          </a:prstGeom>
          <a:noFill/>
        </p:spPr>
      </p:pic>
      <p:pic>
        <p:nvPicPr>
          <p:cNvPr id="4" name="Picture 3" descr="D:\Desktop\picture of flowers - Google অনুসন্ধান_files\images_003.jpg">
            <a:extLst>
              <a:ext uri="{FF2B5EF4-FFF2-40B4-BE49-F238E27FC236}">
                <a16:creationId xmlns:a16="http://schemas.microsoft.com/office/drawing/2014/main" id="{8705A41A-6702-430F-BBE0-2BDD3A2A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64346" y="800100"/>
            <a:ext cx="3962400" cy="2362200"/>
          </a:xfrm>
          <a:prstGeom prst="rect">
            <a:avLst/>
          </a:prstGeom>
          <a:noFill/>
        </p:spPr>
      </p:pic>
      <p:pic>
        <p:nvPicPr>
          <p:cNvPr id="5" name="Picture 3" descr="D:\Desktop\picture of flowers - Google অনুসন্ধান_files\images_003.jpg">
            <a:extLst>
              <a:ext uri="{FF2B5EF4-FFF2-40B4-BE49-F238E27FC236}">
                <a16:creationId xmlns:a16="http://schemas.microsoft.com/office/drawing/2014/main" id="{399E90FA-813F-4F26-B9EC-87FB59A0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43000" y="990600"/>
            <a:ext cx="3962400" cy="1981200"/>
          </a:xfrm>
          <a:prstGeom prst="rect">
            <a:avLst/>
          </a:prstGeom>
          <a:noFill/>
        </p:spPr>
      </p:pic>
      <p:pic>
        <p:nvPicPr>
          <p:cNvPr id="6" name="Picture 4" descr="D:\Desktop\picture of flowers - Google অনুসন্ধান_files\images_018.jpg">
            <a:extLst>
              <a:ext uri="{FF2B5EF4-FFF2-40B4-BE49-F238E27FC236}">
                <a16:creationId xmlns:a16="http://schemas.microsoft.com/office/drawing/2014/main" id="{DFE1DE09-64F9-4185-B298-B43BDCEA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0"/>
            <a:ext cx="4349646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0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oses_decor_by_lyotta-d65c202.png">
            <a:extLst>
              <a:ext uri="{FF2B5EF4-FFF2-40B4-BE49-F238E27FC236}">
                <a16:creationId xmlns:a16="http://schemas.microsoft.com/office/drawing/2014/main" id="{11EC782D-3C6F-4BC1-93E0-DE1A4C0DDF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463604" y="5061503"/>
            <a:ext cx="1973433" cy="1676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05A40-E549-4C7C-B0EF-63792F894897}"/>
              </a:ext>
            </a:extLst>
          </p:cNvPr>
          <p:cNvSpPr txBox="1"/>
          <p:nvPr/>
        </p:nvSpPr>
        <p:spPr>
          <a:xfrm>
            <a:off x="1639614" y="110032"/>
            <a:ext cx="9522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খাতায় তুলে ৬ এর গুণিতক বৃত্ত দিয়ে চিহ্নিত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EE0AF-90BD-4BD0-9BFE-6402931C6471}"/>
              </a:ext>
            </a:extLst>
          </p:cNvPr>
          <p:cNvSpPr/>
          <p:nvPr/>
        </p:nvSpPr>
        <p:spPr>
          <a:xfrm>
            <a:off x="137410" y="3566881"/>
            <a:ext cx="11917179" cy="223081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  ২  ৩  ৪  ৫  ৬  ৭  ৮ ৯  ১০  ১১  ১২  ১৩  ১৪  ১৫  ১৬  ১৭  ১৮  ১৯  ২০  ২১  ২২ ২৩  ২৪ ২৫  ২৬ ২৭  ২৮ ২৯  ৩০ ৩১ ৩২ ৩৩ ৩৪ ৩৫ ৩৬ ৩৭ ৩৮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8173D8-19E3-42C3-9242-439BCA8A206B}"/>
              </a:ext>
            </a:extLst>
          </p:cNvPr>
          <p:cNvGrpSpPr/>
          <p:nvPr/>
        </p:nvGrpSpPr>
        <p:grpSpPr>
          <a:xfrm>
            <a:off x="3959900" y="1477306"/>
            <a:ext cx="4272197" cy="1951693"/>
            <a:chOff x="3282846" y="3362895"/>
            <a:chExt cx="4272197" cy="1532406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BC03BDF-B489-4376-BC27-8BC773757BEF}"/>
                </a:ext>
              </a:extLst>
            </p:cNvPr>
            <p:cNvSpPr/>
            <p:nvPr/>
          </p:nvSpPr>
          <p:spPr>
            <a:xfrm flipV="1">
              <a:off x="3282846" y="3362895"/>
              <a:ext cx="4272197" cy="1532406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7F80D7-DCA9-4908-870B-B4791D27950B}"/>
                </a:ext>
              </a:extLst>
            </p:cNvPr>
            <p:cNvSpPr txBox="1"/>
            <p:nvPr/>
          </p:nvSpPr>
          <p:spPr>
            <a:xfrm>
              <a:off x="4204741" y="3521802"/>
              <a:ext cx="2653259" cy="55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৬ এর গুণিতক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61B82AA-8223-4DAA-8143-908A9CBDF09C}"/>
              </a:ext>
            </a:extLst>
          </p:cNvPr>
          <p:cNvSpPr/>
          <p:nvPr/>
        </p:nvSpPr>
        <p:spPr>
          <a:xfrm>
            <a:off x="4422095" y="3744130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2D7F5D-2582-4749-B8C5-791BF0F1CB99}"/>
              </a:ext>
            </a:extLst>
          </p:cNvPr>
          <p:cNvSpPr/>
          <p:nvPr/>
        </p:nvSpPr>
        <p:spPr>
          <a:xfrm>
            <a:off x="10208307" y="3774112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14BFED-BFA6-4CC4-AE6D-6AFF4BFEBD88}"/>
              </a:ext>
            </a:extLst>
          </p:cNvPr>
          <p:cNvSpPr/>
          <p:nvPr/>
        </p:nvSpPr>
        <p:spPr>
          <a:xfrm>
            <a:off x="4497045" y="4373723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2CD30E-E472-4086-B5EC-791BDEC43BCF}"/>
              </a:ext>
            </a:extLst>
          </p:cNvPr>
          <p:cNvSpPr/>
          <p:nvPr/>
        </p:nvSpPr>
        <p:spPr>
          <a:xfrm>
            <a:off x="10613041" y="4373721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29F4A7-2359-439E-B2B1-A289F79E9783}"/>
              </a:ext>
            </a:extLst>
          </p:cNvPr>
          <p:cNvSpPr/>
          <p:nvPr/>
        </p:nvSpPr>
        <p:spPr>
          <a:xfrm>
            <a:off x="3912429" y="4898374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2D2C4F-E3ED-411B-852F-92D3D6CE345E}"/>
              </a:ext>
            </a:extLst>
          </p:cNvPr>
          <p:cNvSpPr/>
          <p:nvPr/>
        </p:nvSpPr>
        <p:spPr>
          <a:xfrm>
            <a:off x="9054064" y="4823424"/>
            <a:ext cx="801445" cy="7679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roses_decor_by_lyotta-d65c202.png">
            <a:extLst>
              <a:ext uri="{FF2B5EF4-FFF2-40B4-BE49-F238E27FC236}">
                <a16:creationId xmlns:a16="http://schemas.microsoft.com/office/drawing/2014/main" id="{3E67415E-6BBB-40C1-A03B-1500DE4ECD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39"/>
            <a:ext cx="2286001" cy="1941923"/>
          </a:xfrm>
          <a:prstGeom prst="rect">
            <a:avLst/>
          </a:prstGeom>
        </p:spPr>
      </p:pic>
      <p:pic>
        <p:nvPicPr>
          <p:cNvPr id="15" name="Picture 14" descr="KijRbMriq.png">
            <a:extLst>
              <a:ext uri="{FF2B5EF4-FFF2-40B4-BE49-F238E27FC236}">
                <a16:creationId xmlns:a16="http://schemas.microsoft.com/office/drawing/2014/main" id="{DFDBD8B2-92CB-408B-A4C2-C23324E8B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04524" y="-354203"/>
            <a:ext cx="2098552" cy="2171704"/>
          </a:xfrm>
          <a:prstGeom prst="rect">
            <a:avLst/>
          </a:prstGeom>
        </p:spPr>
      </p:pic>
      <p:pic>
        <p:nvPicPr>
          <p:cNvPr id="16" name="Picture 15" descr="KijRbMriq.png">
            <a:extLst>
              <a:ext uri="{FF2B5EF4-FFF2-40B4-BE49-F238E27FC236}">
                <a16:creationId xmlns:a16="http://schemas.microsoft.com/office/drawing/2014/main" id="{182C517C-534B-4082-AC5E-32E0F8075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06328" y="5068824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37" y="571689"/>
            <a:ext cx="2984292" cy="1325563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510" y="2235630"/>
            <a:ext cx="7090348" cy="83099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দলঃ ৫ এর ১০টি গুণিতক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8505" y="3456372"/>
            <a:ext cx="6745574" cy="83099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নীল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দলঃ ৭ এর ১০টি গুণিতক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394" y="4555945"/>
            <a:ext cx="690360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হলুদ দ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লঃ ৯ এর ১০টি গুণিতক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304524" y="-354203"/>
            <a:ext cx="2098552" cy="2171704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6328" y="5068824"/>
            <a:ext cx="2098552" cy="2171704"/>
          </a:xfrm>
          <a:prstGeom prst="rect">
            <a:avLst/>
          </a:prstGeom>
        </p:spPr>
      </p:pic>
      <p:pic>
        <p:nvPicPr>
          <p:cNvPr id="9" name="Picture 8" descr="roses_decor_by_lyotta-d65c202.png">
            <a:extLst>
              <a:ext uri="{FF2B5EF4-FFF2-40B4-BE49-F238E27FC236}">
                <a16:creationId xmlns:a16="http://schemas.microsoft.com/office/drawing/2014/main" id="{3D006D9A-8B36-4C29-92FC-4CDB8FF3D8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463604" y="5061503"/>
            <a:ext cx="1973433" cy="1676401"/>
          </a:xfrm>
          <a:prstGeom prst="rect">
            <a:avLst/>
          </a:prstGeom>
        </p:spPr>
      </p:pic>
      <p:pic>
        <p:nvPicPr>
          <p:cNvPr id="10" name="Picture 9" descr="roses_decor_by_lyotta-d65c202.png">
            <a:extLst>
              <a:ext uri="{FF2B5EF4-FFF2-40B4-BE49-F238E27FC236}">
                <a16:creationId xmlns:a16="http://schemas.microsoft.com/office/drawing/2014/main" id="{92026980-1521-4CD8-9F4B-5C503BBDE1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72039" y="172039"/>
            <a:ext cx="2286001" cy="19419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AC569-3DF6-4681-8005-706C15544EE6}"/>
              </a:ext>
            </a:extLst>
          </p:cNvPr>
          <p:cNvSpPr txBox="1"/>
          <p:nvPr/>
        </p:nvSpPr>
        <p:spPr>
          <a:xfrm>
            <a:off x="2240394" y="5643805"/>
            <a:ext cx="6903600" cy="830997"/>
          </a:xfrm>
          <a:prstGeom prst="rect">
            <a:avLst/>
          </a:prstGeom>
          <a:solidFill>
            <a:srgbClr val="C0000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লাল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লঃ ৮ এর ১০টি গুণিতক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8B06D1-EA78-476B-9831-E5A11E052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18" y="0"/>
            <a:ext cx="8151981" cy="3736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31D071-B2AA-4463-A1D1-FF26D0BB906C}"/>
              </a:ext>
            </a:extLst>
          </p:cNvPr>
          <p:cNvSpPr txBox="1"/>
          <p:nvPr/>
        </p:nvSpPr>
        <p:spPr>
          <a:xfrm>
            <a:off x="1108171" y="3685754"/>
            <a:ext cx="9975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১২, ২৪, ......... সংখ্যাগুলো ৩ এবং ৪ উভয়ের গুণিতকের মধ্যে আছে। এদেরকে ‘৩’ ও ‌‌‌‌‌‌’৪’ এর সাধারণ গুণিতক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KijRbMriq.png">
            <a:extLst>
              <a:ext uri="{FF2B5EF4-FFF2-40B4-BE49-F238E27FC236}">
                <a16:creationId xmlns:a16="http://schemas.microsoft.com/office/drawing/2014/main" id="{05677842-030A-47E4-805C-86A09AABC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304524" y="-354203"/>
            <a:ext cx="2098552" cy="2171704"/>
          </a:xfrm>
          <a:prstGeom prst="rect">
            <a:avLst/>
          </a:prstGeom>
        </p:spPr>
      </p:pic>
      <p:pic>
        <p:nvPicPr>
          <p:cNvPr id="9" name="Picture 8" descr="KijRbMriq.png">
            <a:extLst>
              <a:ext uri="{FF2B5EF4-FFF2-40B4-BE49-F238E27FC236}">
                <a16:creationId xmlns:a16="http://schemas.microsoft.com/office/drawing/2014/main" id="{062163A2-D60A-4DB1-B201-C666BD25D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06328" y="5068824"/>
            <a:ext cx="2098552" cy="2171704"/>
          </a:xfrm>
          <a:prstGeom prst="rect">
            <a:avLst/>
          </a:prstGeom>
        </p:spPr>
      </p:pic>
      <p:pic>
        <p:nvPicPr>
          <p:cNvPr id="10" name="Picture 9" descr="roses_decor_by_lyotta-d65c202.png">
            <a:extLst>
              <a:ext uri="{FF2B5EF4-FFF2-40B4-BE49-F238E27FC236}">
                <a16:creationId xmlns:a16="http://schemas.microsoft.com/office/drawing/2014/main" id="{89145B6D-66FB-46F7-93BE-79E2CE4431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0463604" y="5061503"/>
            <a:ext cx="1973433" cy="1676401"/>
          </a:xfrm>
          <a:prstGeom prst="rect">
            <a:avLst/>
          </a:prstGeom>
        </p:spPr>
      </p:pic>
      <p:pic>
        <p:nvPicPr>
          <p:cNvPr id="11" name="Picture 10" descr="roses_decor_by_lyotta-d65c202.png">
            <a:extLst>
              <a:ext uri="{FF2B5EF4-FFF2-40B4-BE49-F238E27FC236}">
                <a16:creationId xmlns:a16="http://schemas.microsoft.com/office/drawing/2014/main" id="{8D64C39D-FC89-4276-B959-B4EE1CD1012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72039" y="172039"/>
            <a:ext cx="2286001" cy="1941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24B6D45-6A9A-4BDD-A27A-598BEAA4742F}"/>
              </a:ext>
            </a:extLst>
          </p:cNvPr>
          <p:cNvSpPr/>
          <p:nvPr/>
        </p:nvSpPr>
        <p:spPr>
          <a:xfrm>
            <a:off x="1259174" y="5105400"/>
            <a:ext cx="9352946" cy="1450324"/>
          </a:xfrm>
          <a:prstGeom prst="rect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গুণিতকের মধ্যে সবচেয়ে ছোট সংখ্যাকে লঘিষ্ঠ সাধারণ গুণিতক বা লসাগু বলে।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4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CE5573-903E-4231-8461-49AC01367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0" cmpd="dbl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6AF73DE-7965-4B72-9BDF-5EF740DDA816}"/>
              </a:ext>
            </a:extLst>
          </p:cNvPr>
          <p:cNvSpPr/>
          <p:nvPr/>
        </p:nvSpPr>
        <p:spPr>
          <a:xfrm>
            <a:off x="2563317" y="659567"/>
            <a:ext cx="6445771" cy="12591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ও ৪ এর লসাগু হলো ১২।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F061D78C-3FFF-4463-B415-9DA0373659DE}"/>
              </a:ext>
            </a:extLst>
          </p:cNvPr>
          <p:cNvSpPr/>
          <p:nvPr/>
        </p:nvSpPr>
        <p:spPr>
          <a:xfrm>
            <a:off x="1442545" y="2664501"/>
            <a:ext cx="9306909" cy="1723869"/>
          </a:xfrm>
          <a:prstGeom prst="bevel">
            <a:avLst/>
          </a:prstGeom>
          <a:solidFill>
            <a:schemeClr val="bg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লসাগু এর পূর্ণ রূপ লঘিষ্ঠ সাধারণ গুণিতক।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0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82370" y="125546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392917" y="5048580"/>
            <a:ext cx="1973433" cy="167640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88250" y="5075456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390125" y="-362039"/>
            <a:ext cx="2098552" cy="2171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6308" y="367416"/>
            <a:ext cx="2379692" cy="11079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151" y="2488805"/>
            <a:ext cx="593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২। ল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.সা.গু এর পূর্ণরুপ কি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6151" y="1684803"/>
            <a:ext cx="544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১। গুণিতক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কাকে বলে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7755" y="3158298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৩। লসাগু কাকে বলে?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6CDB6-8D3D-485D-B36E-F89ED51B1CA4}"/>
              </a:ext>
            </a:extLst>
          </p:cNvPr>
          <p:cNvSpPr txBox="1"/>
          <p:nvPr/>
        </p:nvSpPr>
        <p:spPr>
          <a:xfrm>
            <a:off x="1576151" y="3962300"/>
            <a:ext cx="932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৪। ৪ এবং ৫ এর ৩টি সাধারণ গুণিতক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jRbMriq.png">
            <a:extLst>
              <a:ext uri="{FF2B5EF4-FFF2-40B4-BE49-F238E27FC236}">
                <a16:creationId xmlns:a16="http://schemas.microsoft.com/office/drawing/2014/main" id="{DFCFDBA3-3336-45D1-9D34-D34733C2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304524" y="-354203"/>
            <a:ext cx="2098552" cy="2171704"/>
          </a:xfrm>
          <a:prstGeom prst="rect">
            <a:avLst/>
          </a:prstGeom>
        </p:spPr>
      </p:pic>
      <p:pic>
        <p:nvPicPr>
          <p:cNvPr id="9" name="Picture 8" descr="KijRbMriq.png">
            <a:extLst>
              <a:ext uri="{FF2B5EF4-FFF2-40B4-BE49-F238E27FC236}">
                <a16:creationId xmlns:a16="http://schemas.microsoft.com/office/drawing/2014/main" id="{4114AB5F-4FD2-4594-B27C-E2FB458E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6328" y="5068824"/>
            <a:ext cx="2098552" cy="2171704"/>
          </a:xfrm>
          <a:prstGeom prst="rect">
            <a:avLst/>
          </a:prstGeom>
        </p:spPr>
      </p:pic>
      <p:pic>
        <p:nvPicPr>
          <p:cNvPr id="10" name="Picture 9" descr="roses_decor_by_lyotta-d65c202.png">
            <a:extLst>
              <a:ext uri="{FF2B5EF4-FFF2-40B4-BE49-F238E27FC236}">
                <a16:creationId xmlns:a16="http://schemas.microsoft.com/office/drawing/2014/main" id="{3B30D3A9-988C-4232-8980-435670F10E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463604" y="5061503"/>
            <a:ext cx="1973433" cy="1676401"/>
          </a:xfrm>
          <a:prstGeom prst="rect">
            <a:avLst/>
          </a:prstGeom>
        </p:spPr>
      </p:pic>
      <p:pic>
        <p:nvPicPr>
          <p:cNvPr id="13" name="Picture 12" descr="roses_decor_by_lyotta-d65c202.png">
            <a:extLst>
              <a:ext uri="{FF2B5EF4-FFF2-40B4-BE49-F238E27FC236}">
                <a16:creationId xmlns:a16="http://schemas.microsoft.com/office/drawing/2014/main" id="{DBC17736-8A86-4171-8E9D-FC0BA1F18D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49529" y="172039"/>
            <a:ext cx="2286001" cy="19419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90C1DB-4BCF-4B43-8EDE-8173F3E6FB7D}"/>
              </a:ext>
            </a:extLst>
          </p:cNvPr>
          <p:cNvSpPr/>
          <p:nvPr/>
        </p:nvSpPr>
        <p:spPr>
          <a:xfrm>
            <a:off x="3447738" y="1"/>
            <a:ext cx="4572000" cy="256331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3CC92B-72D5-4FB0-8A5B-9E976A6C9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1" y="2463352"/>
            <a:ext cx="9878518" cy="41878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D7046E-FF5C-41EB-A117-6941FEA1E9B6}"/>
              </a:ext>
            </a:extLst>
          </p:cNvPr>
          <p:cNvSpPr txBox="1"/>
          <p:nvPr/>
        </p:nvSpPr>
        <p:spPr>
          <a:xfrm>
            <a:off x="6670030" y="3367113"/>
            <a:ext cx="533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পুস্তকের ২৮ পৃষ্ঠা বের কর।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FF33A-6F76-4FD9-95FF-3B9B0F02917B}"/>
              </a:ext>
            </a:extLst>
          </p:cNvPr>
          <p:cNvSpPr txBox="1"/>
          <p:nvPr/>
        </p:nvSpPr>
        <p:spPr>
          <a:xfrm>
            <a:off x="8601559" y="1100380"/>
            <a:ext cx="3053166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 নং ও ২ নং বাড়ি থেকে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ori_farfall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22832"/>
            <a:ext cx="6596529" cy="538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7149" y="374756"/>
            <a:ext cx="4267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345654" y="5033082"/>
            <a:ext cx="1973433" cy="1676401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51982" y="127070"/>
            <a:ext cx="2286001" cy="1941923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380925" y="-37366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278840" y="5026422"/>
            <a:ext cx="2098552" cy="217170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7160" y="562646"/>
            <a:ext cx="3227882" cy="805650"/>
          </a:xfrm>
        </p:spPr>
        <p:txBody>
          <a:bodyPr>
            <a:no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D3953A-6198-488E-9ED5-B7F42D4DF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5" y="1888760"/>
            <a:ext cx="4686925" cy="35151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8D8779-3400-4324-BC9E-5658C0574870}"/>
              </a:ext>
            </a:extLst>
          </p:cNvPr>
          <p:cNvSpPr/>
          <p:nvPr/>
        </p:nvSpPr>
        <p:spPr>
          <a:xfrm>
            <a:off x="899410" y="1888760"/>
            <a:ext cx="5861154" cy="3515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শফিউল আলম</a:t>
            </a:r>
            <a:endParaRPr lang="bn-I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পাঁচথুপি নছরতপুর সরকারি প্রাথমিক বিদ্যালয়</a:t>
            </a:r>
            <a:endParaRPr lang="bn-IN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ধুনট, বগুড়া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78EFAF6-5D3E-45C8-94F1-11A08F63AFF3}"/>
              </a:ext>
            </a:extLst>
          </p:cNvPr>
          <p:cNvSpPr txBox="1">
            <a:spLocks/>
          </p:cNvSpPr>
          <p:nvPr/>
        </p:nvSpPr>
        <p:spPr>
          <a:xfrm>
            <a:off x="3232332" y="397787"/>
            <a:ext cx="3556416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C3B1233-8844-45D3-9301-D7A4481FC559}"/>
              </a:ext>
            </a:extLst>
          </p:cNvPr>
          <p:cNvSpPr txBox="1">
            <a:spLocks/>
          </p:cNvSpPr>
          <p:nvPr/>
        </p:nvSpPr>
        <p:spPr>
          <a:xfrm>
            <a:off x="2889858" y="1509500"/>
            <a:ext cx="7391687" cy="4126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বিষয়ঃ প্রাথমিক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পাঠঃ গুণিতক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পাঠ্যাংশঃ ৫.১ গুণিতক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৫.২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সাধার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গুণনীয়ক(গ.সা.গু)।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৫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মিনিট।</a:t>
            </a:r>
          </a:p>
        </p:txBody>
      </p:sp>
      <p:pic>
        <p:nvPicPr>
          <p:cNvPr id="4" name="Picture 3" descr="roses_decor_by_lyotta-d65c202.png">
            <a:extLst>
              <a:ext uri="{FF2B5EF4-FFF2-40B4-BE49-F238E27FC236}">
                <a16:creationId xmlns:a16="http://schemas.microsoft.com/office/drawing/2014/main" id="{71E4D06F-AE73-4905-B43C-03719E02BB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463604" y="5061503"/>
            <a:ext cx="1973433" cy="1676401"/>
          </a:xfrm>
          <a:prstGeom prst="rect">
            <a:avLst/>
          </a:prstGeom>
        </p:spPr>
      </p:pic>
      <p:pic>
        <p:nvPicPr>
          <p:cNvPr id="5" name="Picture 4" descr="roses_decor_by_lyotta-d65c202.png">
            <a:extLst>
              <a:ext uri="{FF2B5EF4-FFF2-40B4-BE49-F238E27FC236}">
                <a16:creationId xmlns:a16="http://schemas.microsoft.com/office/drawing/2014/main" id="{3C4EAEF9-A481-4A37-8DA2-0380D9F708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72039" y="172039"/>
            <a:ext cx="2286001" cy="1941923"/>
          </a:xfrm>
          <a:prstGeom prst="rect">
            <a:avLst/>
          </a:prstGeom>
        </p:spPr>
      </p:pic>
      <p:pic>
        <p:nvPicPr>
          <p:cNvPr id="6" name="Picture 5" descr="KijRbMriq.png">
            <a:extLst>
              <a:ext uri="{FF2B5EF4-FFF2-40B4-BE49-F238E27FC236}">
                <a16:creationId xmlns:a16="http://schemas.microsoft.com/office/drawing/2014/main" id="{2E930A02-1063-44FC-AEC3-804783EF6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401045" y="-404662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>
            <a:extLst>
              <a:ext uri="{FF2B5EF4-FFF2-40B4-BE49-F238E27FC236}">
                <a16:creationId xmlns:a16="http://schemas.microsoft.com/office/drawing/2014/main" id="{88B2C3B3-863A-4DB6-8F66-A8FC3F853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6129" y="5059958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977" y="247789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051121" y="685801"/>
            <a:ext cx="4495800" cy="914400"/>
          </a:xfrm>
          <a:prstGeom prst="plaque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/>
          </a:p>
        </p:txBody>
      </p:sp>
      <p:pic>
        <p:nvPicPr>
          <p:cNvPr id="6" name="Picture 5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042294" y="5033082"/>
            <a:ext cx="1973433" cy="1676401"/>
          </a:xfrm>
          <a:prstGeom prst="rect">
            <a:avLst/>
          </a:prstGeom>
        </p:spPr>
      </p:pic>
      <p:pic>
        <p:nvPicPr>
          <p:cNvPr id="7" name="Picture 6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7744" y="172040"/>
            <a:ext cx="2286001" cy="1941923"/>
          </a:xfrm>
          <a:prstGeom prst="rect">
            <a:avLst/>
          </a:prstGeom>
        </p:spPr>
      </p:pic>
      <p:pic>
        <p:nvPicPr>
          <p:cNvPr id="8" name="Picture 7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732081" y="-265176"/>
            <a:ext cx="2098552" cy="2171704"/>
          </a:xfrm>
          <a:prstGeom prst="rect">
            <a:avLst/>
          </a:prstGeom>
        </p:spPr>
      </p:pic>
      <p:pic>
        <p:nvPicPr>
          <p:cNvPr id="9" name="Picture 8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0844" y="4951472"/>
            <a:ext cx="2098552" cy="21717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8DC427D-409B-42A8-94D1-5C83B0D4EC6C}"/>
              </a:ext>
            </a:extLst>
          </p:cNvPr>
          <p:cNvGrpSpPr/>
          <p:nvPr/>
        </p:nvGrpSpPr>
        <p:grpSpPr>
          <a:xfrm>
            <a:off x="464695" y="2368942"/>
            <a:ext cx="11483042" cy="2911510"/>
            <a:chOff x="464695" y="2368942"/>
            <a:chExt cx="11483042" cy="29115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8C4FE1-3623-4A24-968E-34BB6DC88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8" y="2368942"/>
              <a:ext cx="11210619" cy="7236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E64647-327C-43D0-87CA-C21AC91B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5" y="2998397"/>
              <a:ext cx="11210619" cy="15696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C5D9CE-F81F-49E3-80DF-810D9B43B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5" y="4422641"/>
              <a:ext cx="9494049" cy="85781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907384" y="5033082"/>
            <a:ext cx="1973433" cy="1676401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2731" y="172040"/>
            <a:ext cx="2286001" cy="1941923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97171" y="-265176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0841" y="4951472"/>
            <a:ext cx="2098552" cy="2171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24A146-316E-4859-A173-FBAB1639930B}"/>
              </a:ext>
            </a:extLst>
          </p:cNvPr>
          <p:cNvSpPr txBox="1"/>
          <p:nvPr/>
        </p:nvSpPr>
        <p:spPr>
          <a:xfrm>
            <a:off x="3237876" y="648252"/>
            <a:ext cx="467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7D9BC-1701-4F56-A33F-E9603FA1CCE2}"/>
              </a:ext>
            </a:extLst>
          </p:cNvPr>
          <p:cNvSpPr txBox="1"/>
          <p:nvPr/>
        </p:nvSpPr>
        <p:spPr>
          <a:xfrm>
            <a:off x="1907848" y="2743921"/>
            <a:ext cx="837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কয়েক জন শিক্ষার্থীকে সামনে ডেকে তাদের হাতে তিনটি করে কাগজ দিয়ে গুণিতকের ধারণা দেব এবং সংখ্যা বোর্ডে লিখব।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s_decor_by_lyotta-d65c202.png">
            <a:extLst>
              <a:ext uri="{FF2B5EF4-FFF2-40B4-BE49-F238E27FC236}">
                <a16:creationId xmlns:a16="http://schemas.microsoft.com/office/drawing/2014/main" id="{0CC8076C-20C8-4564-B3E2-EA576FBAD7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907384" y="5033082"/>
            <a:ext cx="1973433" cy="1676401"/>
          </a:xfrm>
          <a:prstGeom prst="rect">
            <a:avLst/>
          </a:prstGeom>
        </p:spPr>
      </p:pic>
      <p:pic>
        <p:nvPicPr>
          <p:cNvPr id="3" name="Picture 2" descr="roses_decor_by_lyotta-d65c202.png">
            <a:extLst>
              <a:ext uri="{FF2B5EF4-FFF2-40B4-BE49-F238E27FC236}">
                <a16:creationId xmlns:a16="http://schemas.microsoft.com/office/drawing/2014/main" id="{1AB7168D-0ACA-4555-8564-1BFE026AB1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82731" y="172040"/>
            <a:ext cx="2286001" cy="1941923"/>
          </a:xfrm>
          <a:prstGeom prst="rect">
            <a:avLst/>
          </a:prstGeom>
        </p:spPr>
      </p:pic>
      <p:pic>
        <p:nvPicPr>
          <p:cNvPr id="4" name="Picture 3" descr="KijRbMriq.png">
            <a:extLst>
              <a:ext uri="{FF2B5EF4-FFF2-40B4-BE49-F238E27FC236}">
                <a16:creationId xmlns:a16="http://schemas.microsoft.com/office/drawing/2014/main" id="{DF43F660-3726-4D77-B662-AF5BD62A1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597171" y="-265176"/>
            <a:ext cx="2098552" cy="2171704"/>
          </a:xfrm>
          <a:prstGeom prst="rect">
            <a:avLst/>
          </a:prstGeom>
        </p:spPr>
      </p:pic>
      <p:pic>
        <p:nvPicPr>
          <p:cNvPr id="5" name="Picture 4" descr="KijRbMriq.png">
            <a:extLst>
              <a:ext uri="{FF2B5EF4-FFF2-40B4-BE49-F238E27FC236}">
                <a16:creationId xmlns:a16="http://schemas.microsoft.com/office/drawing/2014/main" id="{DD3E8C1D-261C-4FAD-92E2-0E896E017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0841" y="4951472"/>
            <a:ext cx="2098552" cy="21717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C225BE-D977-4AD7-8CFF-94C18834AFDF}"/>
              </a:ext>
            </a:extLst>
          </p:cNvPr>
          <p:cNvSpPr/>
          <p:nvPr/>
        </p:nvSpPr>
        <p:spPr>
          <a:xfrm>
            <a:off x="3749635" y="2450892"/>
            <a:ext cx="4811842" cy="2537156"/>
          </a:xfrm>
          <a:prstGeom prst="rect">
            <a:avLst/>
          </a:prstGeom>
          <a:ln w="762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2F015D-1370-48AC-95C0-333A6559FD57}"/>
              </a:ext>
            </a:extLst>
          </p:cNvPr>
          <p:cNvSpPr/>
          <p:nvPr/>
        </p:nvSpPr>
        <p:spPr>
          <a:xfrm>
            <a:off x="2916621" y="583324"/>
            <a:ext cx="6984124" cy="1166648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A953D0-C626-447F-892A-A8D733E57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44" y="614598"/>
            <a:ext cx="3912433" cy="5381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DFFF9D-26A6-446C-A962-25DFA2A28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7" y="464696"/>
            <a:ext cx="4042070" cy="5531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C45F86-C105-4027-9987-495F56D8E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324">
            <a:off x="672476" y="539647"/>
            <a:ext cx="4042070" cy="5531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69A8F-CDC1-4A2F-9138-F21874FE5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1215">
            <a:off x="292504" y="945002"/>
            <a:ext cx="4042070" cy="5531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001C97-A1C8-4951-BFDD-07068F00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67" y="749505"/>
            <a:ext cx="3912433" cy="5381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9CCF3-0D9B-4BDD-AA13-0FFCC5FE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0" y="934774"/>
            <a:ext cx="3912433" cy="53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72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8696A5-A1E6-483F-AFE0-E47A03570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62613"/>
              </p:ext>
            </p:extLst>
          </p:nvPr>
        </p:nvGraphicFramePr>
        <p:xfrm>
          <a:off x="551303" y="496977"/>
          <a:ext cx="1108939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4191">
                  <a:extLst>
                    <a:ext uri="{9D8B030D-6E8A-4147-A177-3AD203B41FA5}">
                      <a16:colId xmlns:a16="http://schemas.microsoft.com/office/drawing/2014/main" val="310395013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51139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8289745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736648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2459443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2735481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061944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198369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860597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85110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altLang="ja-JP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3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কাগজের 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12030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DB52FA-FEBA-40CE-A08F-988D784B81E7}"/>
              </a:ext>
            </a:extLst>
          </p:cNvPr>
          <p:cNvSpPr/>
          <p:nvPr/>
        </p:nvSpPr>
        <p:spPr>
          <a:xfrm>
            <a:off x="734517" y="3847369"/>
            <a:ext cx="10722964" cy="1424066"/>
          </a:xfrm>
          <a:prstGeom prst="roundRect">
            <a:avLst/>
          </a:prstGeom>
          <a:solidFill>
            <a:srgbClr val="7030A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সংখ্যাকে পূর্ণ সংখ্যা দিয়ে গুণ করলে যে সংখ্যাগুলো পাওয়া যায় সেগুলোকে ঐ সংখ্যাটির গুণিতক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9644A-0009-4154-81FA-27C3C8B608AB}"/>
              </a:ext>
            </a:extLst>
          </p:cNvPr>
          <p:cNvSpPr txBox="1"/>
          <p:nvPr/>
        </p:nvSpPr>
        <p:spPr>
          <a:xfrm>
            <a:off x="4392119" y="1137057"/>
            <a:ext cx="829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4457A-4FC1-4197-8280-4A5393DE174A}"/>
              </a:ext>
            </a:extLst>
          </p:cNvPr>
          <p:cNvSpPr txBox="1"/>
          <p:nvPr/>
        </p:nvSpPr>
        <p:spPr>
          <a:xfrm>
            <a:off x="5246558" y="1137056"/>
            <a:ext cx="70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219FA8-FAE6-4D81-878F-E5D9361AA370}"/>
              </a:ext>
            </a:extLst>
          </p:cNvPr>
          <p:cNvSpPr txBox="1"/>
          <p:nvPr/>
        </p:nvSpPr>
        <p:spPr>
          <a:xfrm>
            <a:off x="6069293" y="1120117"/>
            <a:ext cx="70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07ADD-35E8-4597-8707-FF2A08B12F63}"/>
              </a:ext>
            </a:extLst>
          </p:cNvPr>
          <p:cNvSpPr txBox="1"/>
          <p:nvPr/>
        </p:nvSpPr>
        <p:spPr>
          <a:xfrm>
            <a:off x="6835617" y="1176579"/>
            <a:ext cx="74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1BCBE-9DA9-40C7-9ABD-35BA36DE9D75}"/>
              </a:ext>
            </a:extLst>
          </p:cNvPr>
          <p:cNvSpPr txBox="1"/>
          <p:nvPr/>
        </p:nvSpPr>
        <p:spPr>
          <a:xfrm>
            <a:off x="7691615" y="1195486"/>
            <a:ext cx="70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8B38C2-36F8-4111-85F9-52F33F013852}"/>
              </a:ext>
            </a:extLst>
          </p:cNvPr>
          <p:cNvSpPr txBox="1"/>
          <p:nvPr/>
        </p:nvSpPr>
        <p:spPr>
          <a:xfrm>
            <a:off x="8344311" y="1196942"/>
            <a:ext cx="812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AC08B-3D65-4E25-B589-984ED3F4E746}"/>
              </a:ext>
            </a:extLst>
          </p:cNvPr>
          <p:cNvSpPr txBox="1"/>
          <p:nvPr/>
        </p:nvSpPr>
        <p:spPr>
          <a:xfrm>
            <a:off x="9280674" y="1195486"/>
            <a:ext cx="70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18D9E-6560-4007-A65A-A5BE941EF654}"/>
              </a:ext>
            </a:extLst>
          </p:cNvPr>
          <p:cNvSpPr txBox="1"/>
          <p:nvPr/>
        </p:nvSpPr>
        <p:spPr>
          <a:xfrm>
            <a:off x="10088919" y="1160797"/>
            <a:ext cx="70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E7DFE-5793-4263-B196-CB04AA3B46C6}"/>
              </a:ext>
            </a:extLst>
          </p:cNvPr>
          <p:cNvSpPr txBox="1"/>
          <p:nvPr/>
        </p:nvSpPr>
        <p:spPr>
          <a:xfrm>
            <a:off x="10936157" y="1173814"/>
            <a:ext cx="70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8D8C5C49-DF25-46BD-B4CE-92B56F7E6BF3}"/>
              </a:ext>
            </a:extLst>
          </p:cNvPr>
          <p:cNvSpPr/>
          <p:nvPr/>
        </p:nvSpPr>
        <p:spPr>
          <a:xfrm>
            <a:off x="551304" y="1996886"/>
            <a:ext cx="10906177" cy="1690694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কে পূর্ণ সংখ্য্য দিয়ে গুণ করলে যে সংখ্যাগুলো পাওয়া যায় সেগুলো ৩ এর গুণিতক।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1F86B-35B0-4BF3-83AC-052C0F59FED9}"/>
              </a:ext>
            </a:extLst>
          </p:cNvPr>
          <p:cNvSpPr txBox="1"/>
          <p:nvPr/>
        </p:nvSpPr>
        <p:spPr>
          <a:xfrm>
            <a:off x="734517" y="5531372"/>
            <a:ext cx="1072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গুণিতকগুলোকে ৩ দ্বারা ভাগ করলে কোনো ভাগশেষ থাকে না।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70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640C8A-860F-4B36-BE8A-4E600F6E08AE}"/>
              </a:ext>
            </a:extLst>
          </p:cNvPr>
          <p:cNvSpPr/>
          <p:nvPr/>
        </p:nvSpPr>
        <p:spPr>
          <a:xfrm>
            <a:off x="104931" y="164896"/>
            <a:ext cx="11982138" cy="10643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গুণিতক = ঐ সংখ্যার সাথে পূর্ণ সংখ্যার গুণফল।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71D07-D130-4900-9ACA-6B3D644D817C}"/>
              </a:ext>
            </a:extLst>
          </p:cNvPr>
          <p:cNvSpPr txBox="1"/>
          <p:nvPr/>
        </p:nvSpPr>
        <p:spPr>
          <a:xfrm>
            <a:off x="629588" y="1618938"/>
            <a:ext cx="1004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rmala UI" panose="020B0502040204020203" pitchFamily="34" charset="0"/>
                <a:cs typeface="Nirmala UI" panose="020B0502040204020203" pitchFamily="34" charset="0"/>
              </a:rPr>
              <a:t>ᳵ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৬ = ৩০ ; ৭ </a:t>
            </a:r>
            <a:r>
              <a:rPr lang="bn-IN" sz="3600" dirty="0">
                <a:latin typeface="Nirmala UI" panose="020B0502040204020203" pitchFamily="34" charset="0"/>
                <a:cs typeface="Nirmala UI" panose="020B0502040204020203" pitchFamily="34" charset="0"/>
              </a:rPr>
              <a:t>ᳵ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৯ = ৬৩ ; ১৫ </a:t>
            </a:r>
            <a:r>
              <a:rPr lang="bn-IN" sz="3600" dirty="0">
                <a:latin typeface="Nirmala UI" panose="020B0502040204020203" pitchFamily="34" charset="0"/>
                <a:cs typeface="Nirmala UI" panose="020B0502040204020203" pitchFamily="34" charset="0"/>
              </a:rPr>
              <a:t>ᳵ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৩ = ৪৫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BC57B-7E33-4849-849C-19C4753B4F6D}"/>
              </a:ext>
            </a:extLst>
          </p:cNvPr>
          <p:cNvSpPr txBox="1"/>
          <p:nvPr/>
        </p:nvSpPr>
        <p:spPr>
          <a:xfrm>
            <a:off x="284813" y="2527375"/>
            <a:ext cx="11622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 থেকে ৪ এর গুণিতক বৃত্ত দিয়ে চিহ্নিত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3125C-D1B0-4058-9537-4036A4F10ACD}"/>
              </a:ext>
            </a:extLst>
          </p:cNvPr>
          <p:cNvSpPr/>
          <p:nvPr/>
        </p:nvSpPr>
        <p:spPr>
          <a:xfrm>
            <a:off x="104931" y="4958334"/>
            <a:ext cx="11917179" cy="12516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FFFF00"/>
                </a:solidFill>
              </a:rPr>
              <a:t>  ২  ৩  ৪  ৫  ৬  ৭  ৮ ৯  ১০  ১১  ১২  ১৩  ১৪  ১৫  ১৬  ১৭  ১৮  ১৯  ২০  ২১  ২২ ২৩  ২৪ ২৫</a:t>
            </a:r>
            <a:endParaRPr lang="en-US" sz="3600" dirty="0">
              <a:solidFill>
                <a:srgbClr val="FFFF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B95DBC-55D4-48B7-B1D1-39C8A2743625}"/>
              </a:ext>
            </a:extLst>
          </p:cNvPr>
          <p:cNvGrpSpPr/>
          <p:nvPr/>
        </p:nvGrpSpPr>
        <p:grpSpPr>
          <a:xfrm>
            <a:off x="3282846" y="3362895"/>
            <a:ext cx="4272197" cy="1532406"/>
            <a:chOff x="3282846" y="3362895"/>
            <a:chExt cx="4272197" cy="1532406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5B7FFD8A-6B98-43E4-9E46-337DD977BEDD}"/>
                </a:ext>
              </a:extLst>
            </p:cNvPr>
            <p:cNvSpPr/>
            <p:nvPr/>
          </p:nvSpPr>
          <p:spPr>
            <a:xfrm flipV="1">
              <a:off x="3282846" y="3362895"/>
              <a:ext cx="4272197" cy="1532406"/>
            </a:xfrm>
            <a:prstGeom prst="triangle">
              <a:avLst>
                <a:gd name="adj" fmla="val 5000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BE743A-771A-4C3E-BBB9-1F6DD2A8FEEE}"/>
                </a:ext>
              </a:extLst>
            </p:cNvPr>
            <p:cNvSpPr txBox="1"/>
            <p:nvPr/>
          </p:nvSpPr>
          <p:spPr>
            <a:xfrm>
              <a:off x="4204741" y="3521802"/>
              <a:ext cx="26532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এর গুণিতক</a:t>
              </a:r>
              <a:endPara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ABA02FEE-E001-4002-A9C9-106422755517}"/>
              </a:ext>
            </a:extLst>
          </p:cNvPr>
          <p:cNvSpPr/>
          <p:nvPr/>
        </p:nvSpPr>
        <p:spPr>
          <a:xfrm>
            <a:off x="2848131" y="4958334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7F586B-3AA3-4C0A-8836-619B29A27D96}"/>
              </a:ext>
            </a:extLst>
          </p:cNvPr>
          <p:cNvSpPr/>
          <p:nvPr/>
        </p:nvSpPr>
        <p:spPr>
          <a:xfrm>
            <a:off x="6183442" y="5005804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4E6155-0C88-4178-A994-3C0E32DB7329}"/>
              </a:ext>
            </a:extLst>
          </p:cNvPr>
          <p:cNvSpPr/>
          <p:nvPr/>
        </p:nvSpPr>
        <p:spPr>
          <a:xfrm>
            <a:off x="9776088" y="5005804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6E231C-AD61-4958-8CEE-BB2277FB8208}"/>
              </a:ext>
            </a:extLst>
          </p:cNvPr>
          <p:cNvSpPr/>
          <p:nvPr/>
        </p:nvSpPr>
        <p:spPr>
          <a:xfrm>
            <a:off x="2325976" y="5575426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D19183-38C3-49DE-9F33-87A3FA7A8A64}"/>
              </a:ext>
            </a:extLst>
          </p:cNvPr>
          <p:cNvSpPr/>
          <p:nvPr/>
        </p:nvSpPr>
        <p:spPr>
          <a:xfrm>
            <a:off x="6658127" y="5515464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842CD3-24C9-4386-BBF1-EACDFA192A5E}"/>
              </a:ext>
            </a:extLst>
          </p:cNvPr>
          <p:cNvSpPr/>
          <p:nvPr/>
        </p:nvSpPr>
        <p:spPr>
          <a:xfrm>
            <a:off x="10510613" y="5530454"/>
            <a:ext cx="674558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81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410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Nirmala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94</cp:revision>
  <dcterms:created xsi:type="dcterms:W3CDTF">2020-02-26T08:49:46Z</dcterms:created>
  <dcterms:modified xsi:type="dcterms:W3CDTF">2021-04-20T05:46:59Z</dcterms:modified>
</cp:coreProperties>
</file>