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8"/>
  </p:notesMasterIdLst>
  <p:sldIdLst>
    <p:sldId id="415" r:id="rId2"/>
    <p:sldId id="484" r:id="rId3"/>
    <p:sldId id="494" r:id="rId4"/>
    <p:sldId id="512" r:id="rId5"/>
    <p:sldId id="506" r:id="rId6"/>
    <p:sldId id="516" r:id="rId7"/>
    <p:sldId id="517" r:id="rId8"/>
    <p:sldId id="499" r:id="rId9"/>
    <p:sldId id="497" r:id="rId10"/>
    <p:sldId id="498" r:id="rId11"/>
    <p:sldId id="518" r:id="rId12"/>
    <p:sldId id="519" r:id="rId13"/>
    <p:sldId id="515" r:id="rId14"/>
    <p:sldId id="504" r:id="rId15"/>
    <p:sldId id="500" r:id="rId16"/>
    <p:sldId id="274" r:id="rId17"/>
  </p:sldIdLst>
  <p:sldSz cx="14630400" cy="9144000"/>
  <p:notesSz cx="6858000" cy="9144000"/>
  <p:defaultTextStyle>
    <a:defPPr>
      <a:defRPr lang="en-US"/>
    </a:defPPr>
    <a:lvl1pPr marL="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DF7950"/>
    <a:srgbClr val="6C2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056" y="54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DDB92-BFD3-4FB2-B45B-566A3868F191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2EEC3-B511-491D-BB1F-699EED8A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6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9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33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606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81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8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8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9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8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4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9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8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5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1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9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A8AFA4-9B9D-461D-B00F-7D7CDB742749}"/>
              </a:ext>
            </a:extLst>
          </p:cNvPr>
          <p:cNvSpPr txBox="1"/>
          <p:nvPr/>
        </p:nvSpPr>
        <p:spPr>
          <a:xfrm>
            <a:off x="1115454" y="928706"/>
            <a:ext cx="12875887" cy="7901657"/>
          </a:xfrm>
          <a:prstGeom prst="rect">
            <a:avLst/>
          </a:prstGeom>
          <a:noFill/>
          <a:effectLst>
            <a:innerShdw blurRad="203200">
              <a:prstClr val="black"/>
            </a:innerShdw>
          </a:effectLst>
        </p:spPr>
        <p:txBody>
          <a:bodyPr wrap="none" rtlCol="0">
            <a:prstTxWarp prst="textArchUp">
              <a:avLst>
                <a:gd name="adj" fmla="val 10754128"/>
              </a:avLst>
            </a:prstTxWarp>
            <a:spAutoFit/>
          </a:bodyPr>
          <a:lstStyle/>
          <a:p>
            <a:pPr algn="ctr"/>
            <a:r>
              <a:rPr lang="en-GB" sz="880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 লাইন ক্লাসে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Paint Color Ideas For Small Living Room With Great Orange Color ...">
            <a:extLst>
              <a:ext uri="{FF2B5EF4-FFF2-40B4-BE49-F238E27FC236}">
                <a16:creationId xmlns:a16="http://schemas.microsoft.com/office/drawing/2014/main" id="{0E1638DC-516A-4D12-9A1A-77055E2C0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" t="57675" r="6706" b="24735"/>
          <a:stretch>
            <a:fillRect/>
          </a:stretch>
        </p:blipFill>
        <p:spPr bwMode="auto">
          <a:xfrm>
            <a:off x="4301380" y="6409630"/>
            <a:ext cx="5696644" cy="2109296"/>
          </a:xfrm>
          <a:custGeom>
            <a:avLst/>
            <a:gdLst/>
            <a:ahLst/>
            <a:cxnLst/>
            <a:rect l="l" t="t" r="r" b="b"/>
            <a:pathLst>
              <a:path w="4272483" h="546795">
                <a:moveTo>
                  <a:pt x="2706663" y="298773"/>
                </a:moveTo>
                <a:lnTo>
                  <a:pt x="2584698" y="364257"/>
                </a:lnTo>
                <a:lnTo>
                  <a:pt x="2629719" y="386358"/>
                </a:lnTo>
                <a:lnTo>
                  <a:pt x="2628900" y="386358"/>
                </a:lnTo>
                <a:lnTo>
                  <a:pt x="2639542" y="393725"/>
                </a:lnTo>
                <a:cubicBezTo>
                  <a:pt x="2641724" y="393725"/>
                  <a:pt x="2643361" y="394271"/>
                  <a:pt x="2644453" y="395362"/>
                </a:cubicBezTo>
                <a:lnTo>
                  <a:pt x="2643634" y="395362"/>
                </a:lnTo>
                <a:lnTo>
                  <a:pt x="2670647" y="415008"/>
                </a:lnTo>
                <a:lnTo>
                  <a:pt x="2706663" y="449387"/>
                </a:lnTo>
                <a:close/>
                <a:moveTo>
                  <a:pt x="1886397" y="203002"/>
                </a:moveTo>
                <a:cubicBezTo>
                  <a:pt x="1861840" y="217190"/>
                  <a:pt x="1838648" y="230696"/>
                  <a:pt x="1816820" y="243520"/>
                </a:cubicBezTo>
                <a:cubicBezTo>
                  <a:pt x="1794992" y="256344"/>
                  <a:pt x="1771526" y="269851"/>
                  <a:pt x="1746424" y="284039"/>
                </a:cubicBezTo>
                <a:cubicBezTo>
                  <a:pt x="1772072" y="294953"/>
                  <a:pt x="1796629" y="310505"/>
                  <a:pt x="1820094" y="330696"/>
                </a:cubicBezTo>
                <a:cubicBezTo>
                  <a:pt x="1843559" y="350887"/>
                  <a:pt x="1865660" y="377900"/>
                  <a:pt x="1886397" y="411733"/>
                </a:cubicBezTo>
                <a:close/>
                <a:moveTo>
                  <a:pt x="695772" y="203002"/>
                </a:moveTo>
                <a:cubicBezTo>
                  <a:pt x="671215" y="217190"/>
                  <a:pt x="648023" y="230696"/>
                  <a:pt x="626195" y="243520"/>
                </a:cubicBezTo>
                <a:cubicBezTo>
                  <a:pt x="604367" y="256344"/>
                  <a:pt x="580901" y="269851"/>
                  <a:pt x="555799" y="284039"/>
                </a:cubicBezTo>
                <a:cubicBezTo>
                  <a:pt x="581447" y="294953"/>
                  <a:pt x="606004" y="310505"/>
                  <a:pt x="629469" y="330696"/>
                </a:cubicBezTo>
                <a:cubicBezTo>
                  <a:pt x="652934" y="350887"/>
                  <a:pt x="675035" y="377900"/>
                  <a:pt x="695772" y="411733"/>
                </a:cubicBezTo>
                <a:close/>
                <a:moveTo>
                  <a:pt x="3373041" y="132606"/>
                </a:moveTo>
                <a:lnTo>
                  <a:pt x="3404146" y="148159"/>
                </a:lnTo>
                <a:cubicBezTo>
                  <a:pt x="3419426" y="200001"/>
                  <a:pt x="3436342" y="242975"/>
                  <a:pt x="3454896" y="277081"/>
                </a:cubicBezTo>
                <a:cubicBezTo>
                  <a:pt x="3473450" y="311188"/>
                  <a:pt x="3492823" y="338473"/>
                  <a:pt x="3513014" y="358937"/>
                </a:cubicBezTo>
                <a:cubicBezTo>
                  <a:pt x="3533205" y="379400"/>
                  <a:pt x="3554078" y="393725"/>
                  <a:pt x="3575633" y="401911"/>
                </a:cubicBezTo>
                <a:cubicBezTo>
                  <a:pt x="3597188" y="410096"/>
                  <a:pt x="3618607" y="414189"/>
                  <a:pt x="3639890" y="414189"/>
                </a:cubicBezTo>
                <a:cubicBezTo>
                  <a:pt x="3660081" y="414189"/>
                  <a:pt x="3677270" y="410233"/>
                  <a:pt x="3691459" y="402320"/>
                </a:cubicBezTo>
                <a:cubicBezTo>
                  <a:pt x="3705647" y="394407"/>
                  <a:pt x="3717243" y="384585"/>
                  <a:pt x="3726247" y="372852"/>
                </a:cubicBezTo>
                <a:cubicBezTo>
                  <a:pt x="3735251" y="361119"/>
                  <a:pt x="3741936" y="348568"/>
                  <a:pt x="3746302" y="335198"/>
                </a:cubicBezTo>
                <a:cubicBezTo>
                  <a:pt x="3750667" y="321829"/>
                  <a:pt x="3752850" y="309687"/>
                  <a:pt x="3752850" y="298773"/>
                </a:cubicBezTo>
                <a:cubicBezTo>
                  <a:pt x="3752850" y="289496"/>
                  <a:pt x="3750940" y="279673"/>
                  <a:pt x="3747120" y="269305"/>
                </a:cubicBezTo>
                <a:cubicBezTo>
                  <a:pt x="3743301" y="258936"/>
                  <a:pt x="3738116" y="249250"/>
                  <a:pt x="3731568" y="240246"/>
                </a:cubicBezTo>
                <a:cubicBezTo>
                  <a:pt x="3725019" y="231242"/>
                  <a:pt x="3717243" y="223875"/>
                  <a:pt x="3708239" y="218145"/>
                </a:cubicBezTo>
                <a:cubicBezTo>
                  <a:pt x="3699235" y="212415"/>
                  <a:pt x="3689276" y="209550"/>
                  <a:pt x="3678362" y="209550"/>
                </a:cubicBezTo>
                <a:cubicBezTo>
                  <a:pt x="3673996" y="209550"/>
                  <a:pt x="3670722" y="209823"/>
                  <a:pt x="3668539" y="210369"/>
                </a:cubicBezTo>
                <a:cubicBezTo>
                  <a:pt x="3673996" y="224557"/>
                  <a:pt x="3676725" y="236835"/>
                  <a:pt x="3676725" y="247204"/>
                </a:cubicBezTo>
                <a:cubicBezTo>
                  <a:pt x="3676725" y="259209"/>
                  <a:pt x="3674269" y="269441"/>
                  <a:pt x="3669357" y="277900"/>
                </a:cubicBezTo>
                <a:cubicBezTo>
                  <a:pt x="3664446" y="286358"/>
                  <a:pt x="3658443" y="293179"/>
                  <a:pt x="3651349" y="298364"/>
                </a:cubicBezTo>
                <a:cubicBezTo>
                  <a:pt x="3644255" y="303548"/>
                  <a:pt x="3636343" y="307368"/>
                  <a:pt x="3627611" y="309823"/>
                </a:cubicBezTo>
                <a:cubicBezTo>
                  <a:pt x="3618880" y="312279"/>
                  <a:pt x="3610967" y="313507"/>
                  <a:pt x="3603873" y="313507"/>
                </a:cubicBezTo>
                <a:cubicBezTo>
                  <a:pt x="3578771" y="313507"/>
                  <a:pt x="3558989" y="305731"/>
                  <a:pt x="3544528" y="290178"/>
                </a:cubicBezTo>
                <a:cubicBezTo>
                  <a:pt x="3530067" y="274625"/>
                  <a:pt x="3522836" y="255935"/>
                  <a:pt x="3522836" y="234107"/>
                </a:cubicBezTo>
                <a:cubicBezTo>
                  <a:pt x="3522836" y="224830"/>
                  <a:pt x="3525019" y="215007"/>
                  <a:pt x="3529385" y="204639"/>
                </a:cubicBezTo>
                <a:cubicBezTo>
                  <a:pt x="3533750" y="194271"/>
                  <a:pt x="3540299" y="184584"/>
                  <a:pt x="3549030" y="175580"/>
                </a:cubicBezTo>
                <a:cubicBezTo>
                  <a:pt x="3557761" y="166576"/>
                  <a:pt x="3568539" y="159073"/>
                  <a:pt x="3581363" y="153070"/>
                </a:cubicBezTo>
                <a:cubicBezTo>
                  <a:pt x="3594187" y="147067"/>
                  <a:pt x="3609057" y="144066"/>
                  <a:pt x="3625974" y="144066"/>
                </a:cubicBezTo>
                <a:cubicBezTo>
                  <a:pt x="3636343" y="144066"/>
                  <a:pt x="3650804" y="146522"/>
                  <a:pt x="3669357" y="151433"/>
                </a:cubicBezTo>
                <a:cubicBezTo>
                  <a:pt x="3687911" y="156344"/>
                  <a:pt x="3706193" y="165348"/>
                  <a:pt x="3724201" y="178445"/>
                </a:cubicBezTo>
                <a:cubicBezTo>
                  <a:pt x="3742209" y="191542"/>
                  <a:pt x="3757898" y="209550"/>
                  <a:pt x="3771268" y="232470"/>
                </a:cubicBezTo>
                <a:cubicBezTo>
                  <a:pt x="3784637" y="255389"/>
                  <a:pt x="3791322" y="285130"/>
                  <a:pt x="3791322" y="321692"/>
                </a:cubicBezTo>
                <a:cubicBezTo>
                  <a:pt x="3791322" y="340792"/>
                  <a:pt x="3788457" y="359619"/>
                  <a:pt x="3782727" y="378173"/>
                </a:cubicBezTo>
                <a:cubicBezTo>
                  <a:pt x="3776997" y="396727"/>
                  <a:pt x="3768130" y="413507"/>
                  <a:pt x="3756125" y="428514"/>
                </a:cubicBezTo>
                <a:cubicBezTo>
                  <a:pt x="3744119" y="443521"/>
                  <a:pt x="3729249" y="455662"/>
                  <a:pt x="3711513" y="464939"/>
                </a:cubicBezTo>
                <a:cubicBezTo>
                  <a:pt x="3693778" y="474216"/>
                  <a:pt x="3672632" y="478855"/>
                  <a:pt x="3648075" y="478855"/>
                </a:cubicBezTo>
                <a:cubicBezTo>
                  <a:pt x="3639890" y="478855"/>
                  <a:pt x="3629112" y="477763"/>
                  <a:pt x="3615742" y="475581"/>
                </a:cubicBezTo>
                <a:cubicBezTo>
                  <a:pt x="3602373" y="473398"/>
                  <a:pt x="3587639" y="468486"/>
                  <a:pt x="3571540" y="460847"/>
                </a:cubicBezTo>
                <a:cubicBezTo>
                  <a:pt x="3555442" y="453207"/>
                  <a:pt x="3538389" y="441883"/>
                  <a:pt x="3520381" y="426877"/>
                </a:cubicBezTo>
                <a:cubicBezTo>
                  <a:pt x="3502373" y="411870"/>
                  <a:pt x="3484501" y="391542"/>
                  <a:pt x="3466765" y="365894"/>
                </a:cubicBezTo>
                <a:cubicBezTo>
                  <a:pt x="3449030" y="340246"/>
                  <a:pt x="3432113" y="308459"/>
                  <a:pt x="3416015" y="270533"/>
                </a:cubicBezTo>
                <a:cubicBezTo>
                  <a:pt x="3399917" y="232606"/>
                  <a:pt x="3385592" y="186631"/>
                  <a:pt x="3373041" y="132606"/>
                </a:cubicBezTo>
                <a:close/>
                <a:moveTo>
                  <a:pt x="3932783" y="119509"/>
                </a:moveTo>
                <a:cubicBezTo>
                  <a:pt x="3953520" y="127695"/>
                  <a:pt x="3972893" y="136972"/>
                  <a:pt x="3990901" y="147340"/>
                </a:cubicBezTo>
                <a:cubicBezTo>
                  <a:pt x="4008909" y="157708"/>
                  <a:pt x="4024461" y="169441"/>
                  <a:pt x="4037559" y="182538"/>
                </a:cubicBezTo>
                <a:cubicBezTo>
                  <a:pt x="4050655" y="195635"/>
                  <a:pt x="4060887" y="210369"/>
                  <a:pt x="4068254" y="226740"/>
                </a:cubicBezTo>
                <a:cubicBezTo>
                  <a:pt x="4075621" y="243111"/>
                  <a:pt x="4079305" y="261392"/>
                  <a:pt x="4079305" y="281583"/>
                </a:cubicBezTo>
                <a:cubicBezTo>
                  <a:pt x="4079305" y="290314"/>
                  <a:pt x="4078486" y="300410"/>
                  <a:pt x="4076849" y="311870"/>
                </a:cubicBezTo>
                <a:cubicBezTo>
                  <a:pt x="4093220" y="324421"/>
                  <a:pt x="4106180" y="336836"/>
                  <a:pt x="4115731" y="349114"/>
                </a:cubicBezTo>
                <a:cubicBezTo>
                  <a:pt x="4125280" y="361392"/>
                  <a:pt x="4134148" y="374080"/>
                  <a:pt x="4142333" y="387177"/>
                </a:cubicBezTo>
                <a:lnTo>
                  <a:pt x="4142333" y="119509"/>
                </a:lnTo>
                <a:close/>
                <a:moveTo>
                  <a:pt x="2574057" y="119509"/>
                </a:moveTo>
                <a:cubicBezTo>
                  <a:pt x="2571329" y="119509"/>
                  <a:pt x="2569555" y="121010"/>
                  <a:pt x="2568737" y="124011"/>
                </a:cubicBezTo>
                <a:cubicBezTo>
                  <a:pt x="2567918" y="127013"/>
                  <a:pt x="2567509" y="129878"/>
                  <a:pt x="2567509" y="132606"/>
                </a:cubicBezTo>
                <a:cubicBezTo>
                  <a:pt x="2567509" y="141883"/>
                  <a:pt x="2570510" y="151706"/>
                  <a:pt x="2576513" y="162074"/>
                </a:cubicBezTo>
                <a:cubicBezTo>
                  <a:pt x="2582515" y="172442"/>
                  <a:pt x="2590292" y="182265"/>
                  <a:pt x="2599842" y="191542"/>
                </a:cubicBezTo>
                <a:cubicBezTo>
                  <a:pt x="2609391" y="200819"/>
                  <a:pt x="2619623" y="208459"/>
                  <a:pt x="2630537" y="214462"/>
                </a:cubicBezTo>
                <a:cubicBezTo>
                  <a:pt x="2641452" y="220464"/>
                  <a:pt x="2651820" y="223466"/>
                  <a:pt x="2661642" y="223466"/>
                </a:cubicBezTo>
                <a:cubicBezTo>
                  <a:pt x="2667645" y="223466"/>
                  <a:pt x="2674057" y="222374"/>
                  <a:pt x="2680879" y="220192"/>
                </a:cubicBezTo>
                <a:cubicBezTo>
                  <a:pt x="2687700" y="218009"/>
                  <a:pt x="2693975" y="214871"/>
                  <a:pt x="2699705" y="210778"/>
                </a:cubicBezTo>
                <a:cubicBezTo>
                  <a:pt x="2705435" y="206685"/>
                  <a:pt x="2710210" y="201638"/>
                  <a:pt x="2714030" y="195635"/>
                </a:cubicBezTo>
                <a:cubicBezTo>
                  <a:pt x="2717850" y="189632"/>
                  <a:pt x="2719760" y="182538"/>
                  <a:pt x="2719760" y="174352"/>
                </a:cubicBezTo>
                <a:lnTo>
                  <a:pt x="2719760" y="166985"/>
                </a:lnTo>
                <a:cubicBezTo>
                  <a:pt x="2719760" y="156071"/>
                  <a:pt x="2717986" y="147886"/>
                  <a:pt x="2714439" y="142429"/>
                </a:cubicBezTo>
                <a:cubicBezTo>
                  <a:pt x="2710892" y="136972"/>
                  <a:pt x="2705844" y="130423"/>
                  <a:pt x="2699296" y="122783"/>
                </a:cubicBezTo>
                <a:lnTo>
                  <a:pt x="2699296" y="121965"/>
                </a:lnTo>
                <a:lnTo>
                  <a:pt x="2697659" y="119509"/>
                </a:lnTo>
                <a:close/>
                <a:moveTo>
                  <a:pt x="135880" y="119509"/>
                </a:moveTo>
                <a:cubicBezTo>
                  <a:pt x="158800" y="130423"/>
                  <a:pt x="177627" y="144339"/>
                  <a:pt x="192361" y="161256"/>
                </a:cubicBezTo>
                <a:cubicBezTo>
                  <a:pt x="207095" y="178172"/>
                  <a:pt x="215280" y="198363"/>
                  <a:pt x="216917" y="221829"/>
                </a:cubicBezTo>
                <a:lnTo>
                  <a:pt x="223466" y="216917"/>
                </a:lnTo>
                <a:cubicBezTo>
                  <a:pt x="228377" y="212006"/>
                  <a:pt x="233561" y="207504"/>
                  <a:pt x="239018" y="203411"/>
                </a:cubicBezTo>
                <a:cubicBezTo>
                  <a:pt x="244475" y="199318"/>
                  <a:pt x="250751" y="197272"/>
                  <a:pt x="257845" y="197272"/>
                </a:cubicBezTo>
                <a:cubicBezTo>
                  <a:pt x="264939" y="197272"/>
                  <a:pt x="272306" y="199728"/>
                  <a:pt x="279946" y="204639"/>
                </a:cubicBezTo>
                <a:cubicBezTo>
                  <a:pt x="287586" y="209550"/>
                  <a:pt x="295089" y="215417"/>
                  <a:pt x="302456" y="222238"/>
                </a:cubicBezTo>
                <a:cubicBezTo>
                  <a:pt x="309823" y="229059"/>
                  <a:pt x="316781" y="236563"/>
                  <a:pt x="323329" y="244748"/>
                </a:cubicBezTo>
                <a:cubicBezTo>
                  <a:pt x="329878" y="252934"/>
                  <a:pt x="335335" y="260301"/>
                  <a:pt x="339701" y="266849"/>
                </a:cubicBezTo>
                <a:lnTo>
                  <a:pt x="339701" y="119509"/>
                </a:lnTo>
                <a:close/>
                <a:moveTo>
                  <a:pt x="0" y="80219"/>
                </a:moveTo>
                <a:lnTo>
                  <a:pt x="419919" y="80219"/>
                </a:lnTo>
                <a:lnTo>
                  <a:pt x="420737" y="80219"/>
                </a:lnTo>
                <a:lnTo>
                  <a:pt x="924744" y="80219"/>
                </a:lnTo>
                <a:lnTo>
                  <a:pt x="928241" y="80219"/>
                </a:lnTo>
                <a:lnTo>
                  <a:pt x="1361257" y="80219"/>
                </a:lnTo>
                <a:lnTo>
                  <a:pt x="1365126" y="80219"/>
                </a:lnTo>
                <a:lnTo>
                  <a:pt x="1610544" y="80219"/>
                </a:lnTo>
                <a:lnTo>
                  <a:pt x="1636291" y="80219"/>
                </a:lnTo>
                <a:lnTo>
                  <a:pt x="2118866" y="80219"/>
                </a:lnTo>
                <a:lnTo>
                  <a:pt x="2149153" y="119509"/>
                </a:lnTo>
                <a:lnTo>
                  <a:pt x="1929780" y="119509"/>
                </a:lnTo>
                <a:lnTo>
                  <a:pt x="1929780" y="137517"/>
                </a:lnTo>
                <a:cubicBezTo>
                  <a:pt x="1955974" y="141883"/>
                  <a:pt x="1978894" y="149250"/>
                  <a:pt x="1998539" y="159618"/>
                </a:cubicBezTo>
                <a:cubicBezTo>
                  <a:pt x="2018184" y="169987"/>
                  <a:pt x="2034692" y="182129"/>
                  <a:pt x="2048061" y="196044"/>
                </a:cubicBezTo>
                <a:cubicBezTo>
                  <a:pt x="2061431" y="209960"/>
                  <a:pt x="2071390" y="224966"/>
                  <a:pt x="2077939" y="241065"/>
                </a:cubicBezTo>
                <a:cubicBezTo>
                  <a:pt x="2084487" y="257163"/>
                  <a:pt x="2087761" y="273125"/>
                  <a:pt x="2087761" y="288950"/>
                </a:cubicBezTo>
                <a:cubicBezTo>
                  <a:pt x="2087761" y="298227"/>
                  <a:pt x="2086261" y="308459"/>
                  <a:pt x="2083259" y="319646"/>
                </a:cubicBezTo>
                <a:cubicBezTo>
                  <a:pt x="2080258" y="330833"/>
                  <a:pt x="2075756" y="341610"/>
                  <a:pt x="2069753" y="351979"/>
                </a:cubicBezTo>
                <a:cubicBezTo>
                  <a:pt x="2063750" y="362347"/>
                  <a:pt x="2056247" y="370942"/>
                  <a:pt x="2047243" y="377763"/>
                </a:cubicBezTo>
                <a:cubicBezTo>
                  <a:pt x="2038239" y="384585"/>
                  <a:pt x="2027734" y="387995"/>
                  <a:pt x="2015728" y="387995"/>
                </a:cubicBezTo>
                <a:cubicBezTo>
                  <a:pt x="2004269" y="387995"/>
                  <a:pt x="1993082" y="383766"/>
                  <a:pt x="1982168" y="375308"/>
                </a:cubicBezTo>
                <a:cubicBezTo>
                  <a:pt x="1971254" y="366849"/>
                  <a:pt x="1965797" y="354980"/>
                  <a:pt x="1965797" y="339701"/>
                </a:cubicBezTo>
                <a:cubicBezTo>
                  <a:pt x="1965797" y="334789"/>
                  <a:pt x="1966752" y="329332"/>
                  <a:pt x="1968662" y="323329"/>
                </a:cubicBezTo>
                <a:cubicBezTo>
                  <a:pt x="1970572" y="317327"/>
                  <a:pt x="1973573" y="311597"/>
                  <a:pt x="1977666" y="306140"/>
                </a:cubicBezTo>
                <a:cubicBezTo>
                  <a:pt x="1981758" y="300683"/>
                  <a:pt x="1986943" y="296181"/>
                  <a:pt x="1993218" y="292634"/>
                </a:cubicBezTo>
                <a:cubicBezTo>
                  <a:pt x="1999494" y="289087"/>
                  <a:pt x="2006724" y="287313"/>
                  <a:pt x="2014910" y="287313"/>
                </a:cubicBezTo>
                <a:cubicBezTo>
                  <a:pt x="2019275" y="287313"/>
                  <a:pt x="2024187" y="288268"/>
                  <a:pt x="2029644" y="290178"/>
                </a:cubicBezTo>
                <a:cubicBezTo>
                  <a:pt x="2035101" y="292088"/>
                  <a:pt x="2040012" y="293861"/>
                  <a:pt x="2044378" y="295499"/>
                </a:cubicBezTo>
                <a:cubicBezTo>
                  <a:pt x="2048198" y="287859"/>
                  <a:pt x="2050108" y="279673"/>
                  <a:pt x="2050108" y="270942"/>
                </a:cubicBezTo>
                <a:cubicBezTo>
                  <a:pt x="2050108" y="260574"/>
                  <a:pt x="2046561" y="250751"/>
                  <a:pt x="2039467" y="241474"/>
                </a:cubicBezTo>
                <a:cubicBezTo>
                  <a:pt x="2032372" y="232197"/>
                  <a:pt x="2023095" y="224148"/>
                  <a:pt x="2011636" y="217327"/>
                </a:cubicBezTo>
                <a:cubicBezTo>
                  <a:pt x="2000176" y="210505"/>
                  <a:pt x="1987352" y="205185"/>
                  <a:pt x="1973164" y="201365"/>
                </a:cubicBezTo>
                <a:cubicBezTo>
                  <a:pt x="1958975" y="197545"/>
                  <a:pt x="1945060" y="195635"/>
                  <a:pt x="1931417" y="195635"/>
                </a:cubicBezTo>
                <a:lnTo>
                  <a:pt x="1929780" y="195635"/>
                </a:lnTo>
                <a:lnTo>
                  <a:pt x="1929780" y="544339"/>
                </a:lnTo>
                <a:lnTo>
                  <a:pt x="1903586" y="525512"/>
                </a:lnTo>
                <a:cubicBezTo>
                  <a:pt x="1884487" y="464394"/>
                  <a:pt x="1856929" y="418418"/>
                  <a:pt x="1820912" y="387586"/>
                </a:cubicBezTo>
                <a:cubicBezTo>
                  <a:pt x="1784896" y="356754"/>
                  <a:pt x="1743968" y="338336"/>
                  <a:pt x="1698129" y="332334"/>
                </a:cubicBezTo>
                <a:lnTo>
                  <a:pt x="1654746" y="275853"/>
                </a:lnTo>
                <a:lnTo>
                  <a:pt x="1886397" y="142429"/>
                </a:lnTo>
                <a:lnTo>
                  <a:pt x="1886397" y="119509"/>
                </a:lnTo>
                <a:lnTo>
                  <a:pt x="1666578" y="119509"/>
                </a:lnTo>
                <a:lnTo>
                  <a:pt x="1654299" y="119509"/>
                </a:lnTo>
                <a:cubicBezTo>
                  <a:pt x="1629197" y="123875"/>
                  <a:pt x="1605322" y="133834"/>
                  <a:pt x="1582676" y="149387"/>
                </a:cubicBezTo>
                <a:cubicBezTo>
                  <a:pt x="1560029" y="164939"/>
                  <a:pt x="1538337" y="187449"/>
                  <a:pt x="1517601" y="216917"/>
                </a:cubicBezTo>
                <a:cubicBezTo>
                  <a:pt x="1512144" y="226194"/>
                  <a:pt x="1506960" y="235471"/>
                  <a:pt x="1502048" y="244748"/>
                </a:cubicBezTo>
                <a:cubicBezTo>
                  <a:pt x="1497137" y="254025"/>
                  <a:pt x="1492771" y="264121"/>
                  <a:pt x="1488951" y="275035"/>
                </a:cubicBezTo>
                <a:cubicBezTo>
                  <a:pt x="1485131" y="285949"/>
                  <a:pt x="1481994" y="298091"/>
                  <a:pt x="1479538" y="311460"/>
                </a:cubicBezTo>
                <a:cubicBezTo>
                  <a:pt x="1477082" y="324830"/>
                  <a:pt x="1475854" y="339701"/>
                  <a:pt x="1475854" y="356072"/>
                </a:cubicBezTo>
                <a:cubicBezTo>
                  <a:pt x="1475854" y="368077"/>
                  <a:pt x="1477628" y="381174"/>
                  <a:pt x="1481175" y="395362"/>
                </a:cubicBezTo>
                <a:cubicBezTo>
                  <a:pt x="1484722" y="409551"/>
                  <a:pt x="1489770" y="423602"/>
                  <a:pt x="1496318" y="437518"/>
                </a:cubicBezTo>
                <a:cubicBezTo>
                  <a:pt x="1502867" y="451433"/>
                  <a:pt x="1510916" y="464121"/>
                  <a:pt x="1520466" y="475581"/>
                </a:cubicBezTo>
                <a:cubicBezTo>
                  <a:pt x="1530015" y="487040"/>
                  <a:pt x="1541066" y="496045"/>
                  <a:pt x="1553617" y="502593"/>
                </a:cubicBezTo>
                <a:cubicBezTo>
                  <a:pt x="1551434" y="498227"/>
                  <a:pt x="1550070" y="493862"/>
                  <a:pt x="1549524" y="489496"/>
                </a:cubicBezTo>
                <a:cubicBezTo>
                  <a:pt x="1548979" y="485130"/>
                  <a:pt x="1548706" y="480765"/>
                  <a:pt x="1548706" y="476399"/>
                </a:cubicBezTo>
                <a:cubicBezTo>
                  <a:pt x="1548706" y="463848"/>
                  <a:pt x="1551844" y="453207"/>
                  <a:pt x="1558119" y="444476"/>
                </a:cubicBezTo>
                <a:cubicBezTo>
                  <a:pt x="1564395" y="435744"/>
                  <a:pt x="1573535" y="431106"/>
                  <a:pt x="1585541" y="430560"/>
                </a:cubicBezTo>
                <a:cubicBezTo>
                  <a:pt x="1593726" y="430560"/>
                  <a:pt x="1601230" y="431924"/>
                  <a:pt x="1608051" y="434653"/>
                </a:cubicBezTo>
                <a:cubicBezTo>
                  <a:pt x="1614872" y="437381"/>
                  <a:pt x="1620739" y="441201"/>
                  <a:pt x="1625650" y="446113"/>
                </a:cubicBezTo>
                <a:cubicBezTo>
                  <a:pt x="1630561" y="451024"/>
                  <a:pt x="1634518" y="456754"/>
                  <a:pt x="1637519" y="463302"/>
                </a:cubicBezTo>
                <a:cubicBezTo>
                  <a:pt x="1640520" y="469851"/>
                  <a:pt x="1642021" y="476399"/>
                  <a:pt x="1642021" y="482948"/>
                </a:cubicBezTo>
                <a:cubicBezTo>
                  <a:pt x="1642021" y="488950"/>
                  <a:pt x="1640793" y="495089"/>
                  <a:pt x="1638338" y="501365"/>
                </a:cubicBezTo>
                <a:cubicBezTo>
                  <a:pt x="1635882" y="507641"/>
                  <a:pt x="1632062" y="513507"/>
                  <a:pt x="1626878" y="518964"/>
                </a:cubicBezTo>
                <a:cubicBezTo>
                  <a:pt x="1621694" y="524421"/>
                  <a:pt x="1614872" y="528787"/>
                  <a:pt x="1606414" y="532061"/>
                </a:cubicBezTo>
                <a:cubicBezTo>
                  <a:pt x="1597955" y="535335"/>
                  <a:pt x="1587724" y="536972"/>
                  <a:pt x="1575718" y="536972"/>
                </a:cubicBezTo>
                <a:cubicBezTo>
                  <a:pt x="1559347" y="536972"/>
                  <a:pt x="1542839" y="533016"/>
                  <a:pt x="1526196" y="525103"/>
                </a:cubicBezTo>
                <a:cubicBezTo>
                  <a:pt x="1509552" y="517190"/>
                  <a:pt x="1494545" y="505185"/>
                  <a:pt x="1481175" y="489087"/>
                </a:cubicBezTo>
                <a:cubicBezTo>
                  <a:pt x="1467805" y="472989"/>
                  <a:pt x="1456618" y="452661"/>
                  <a:pt x="1447614" y="428104"/>
                </a:cubicBezTo>
                <a:cubicBezTo>
                  <a:pt x="1438610" y="403548"/>
                  <a:pt x="1433835" y="374353"/>
                  <a:pt x="1433290" y="340519"/>
                </a:cubicBezTo>
                <a:cubicBezTo>
                  <a:pt x="1432198" y="290314"/>
                  <a:pt x="1440384" y="246931"/>
                  <a:pt x="1457846" y="210369"/>
                </a:cubicBezTo>
                <a:cubicBezTo>
                  <a:pt x="1475309" y="173807"/>
                  <a:pt x="1497955" y="143520"/>
                  <a:pt x="1525786" y="119509"/>
                </a:cubicBezTo>
                <a:lnTo>
                  <a:pt x="1393776" y="119509"/>
                </a:lnTo>
                <a:lnTo>
                  <a:pt x="1389088" y="119509"/>
                </a:lnTo>
                <a:lnTo>
                  <a:pt x="1325017" y="119509"/>
                </a:lnTo>
                <a:lnTo>
                  <a:pt x="1325017" y="545158"/>
                </a:lnTo>
                <a:lnTo>
                  <a:pt x="1281634" y="505867"/>
                </a:lnTo>
                <a:lnTo>
                  <a:pt x="1281634" y="277490"/>
                </a:lnTo>
                <a:cubicBezTo>
                  <a:pt x="1281634" y="273670"/>
                  <a:pt x="1280269" y="269032"/>
                  <a:pt x="1277541" y="263575"/>
                </a:cubicBezTo>
                <a:cubicBezTo>
                  <a:pt x="1274812" y="258118"/>
                  <a:pt x="1271402" y="252661"/>
                  <a:pt x="1267309" y="247204"/>
                </a:cubicBezTo>
                <a:cubicBezTo>
                  <a:pt x="1263216" y="241747"/>
                  <a:pt x="1258578" y="237108"/>
                  <a:pt x="1253394" y="233288"/>
                </a:cubicBezTo>
                <a:cubicBezTo>
                  <a:pt x="1248209" y="229468"/>
                  <a:pt x="1242889" y="227558"/>
                  <a:pt x="1237432" y="227558"/>
                </a:cubicBezTo>
                <a:cubicBezTo>
                  <a:pt x="1230883" y="227558"/>
                  <a:pt x="1224198" y="231106"/>
                  <a:pt x="1217377" y="238200"/>
                </a:cubicBezTo>
                <a:cubicBezTo>
                  <a:pt x="1210556" y="245294"/>
                  <a:pt x="1207145" y="260301"/>
                  <a:pt x="1207145" y="283220"/>
                </a:cubicBezTo>
                <a:lnTo>
                  <a:pt x="1207145" y="295499"/>
                </a:lnTo>
                <a:cubicBezTo>
                  <a:pt x="1207145" y="298227"/>
                  <a:pt x="1207282" y="302183"/>
                  <a:pt x="1207555" y="307368"/>
                </a:cubicBezTo>
                <a:cubicBezTo>
                  <a:pt x="1207827" y="312552"/>
                  <a:pt x="1207964" y="317054"/>
                  <a:pt x="1207964" y="320874"/>
                </a:cubicBezTo>
                <a:lnTo>
                  <a:pt x="1181770" y="302866"/>
                </a:lnTo>
                <a:cubicBezTo>
                  <a:pt x="1173039" y="273398"/>
                  <a:pt x="1159669" y="251979"/>
                  <a:pt x="1141661" y="238609"/>
                </a:cubicBezTo>
                <a:cubicBezTo>
                  <a:pt x="1123653" y="225239"/>
                  <a:pt x="1106190" y="218554"/>
                  <a:pt x="1089273" y="218554"/>
                </a:cubicBezTo>
                <a:cubicBezTo>
                  <a:pt x="1064171" y="218554"/>
                  <a:pt x="1043707" y="225512"/>
                  <a:pt x="1027882" y="239428"/>
                </a:cubicBezTo>
                <a:cubicBezTo>
                  <a:pt x="1012056" y="253343"/>
                  <a:pt x="1004144" y="272033"/>
                  <a:pt x="1004144" y="295499"/>
                </a:cubicBezTo>
                <a:cubicBezTo>
                  <a:pt x="1004144" y="305321"/>
                  <a:pt x="1006872" y="315962"/>
                  <a:pt x="1012329" y="327422"/>
                </a:cubicBezTo>
                <a:cubicBezTo>
                  <a:pt x="1017786" y="338882"/>
                  <a:pt x="1028155" y="346249"/>
                  <a:pt x="1043434" y="349523"/>
                </a:cubicBezTo>
                <a:cubicBezTo>
                  <a:pt x="1043434" y="329878"/>
                  <a:pt x="1048482" y="315962"/>
                  <a:pt x="1058578" y="307777"/>
                </a:cubicBezTo>
                <a:cubicBezTo>
                  <a:pt x="1068673" y="299591"/>
                  <a:pt x="1080815" y="295499"/>
                  <a:pt x="1095003" y="295499"/>
                </a:cubicBezTo>
                <a:cubicBezTo>
                  <a:pt x="1111920" y="295499"/>
                  <a:pt x="1124471" y="301228"/>
                  <a:pt x="1132657" y="312688"/>
                </a:cubicBezTo>
                <a:cubicBezTo>
                  <a:pt x="1140842" y="324148"/>
                  <a:pt x="1144935" y="336426"/>
                  <a:pt x="1144935" y="349523"/>
                </a:cubicBezTo>
                <a:cubicBezTo>
                  <a:pt x="1144935" y="365349"/>
                  <a:pt x="1138796" y="378855"/>
                  <a:pt x="1126518" y="390042"/>
                </a:cubicBezTo>
                <a:cubicBezTo>
                  <a:pt x="1114239" y="401229"/>
                  <a:pt x="1097732" y="406822"/>
                  <a:pt x="1076995" y="406822"/>
                </a:cubicBezTo>
                <a:cubicBezTo>
                  <a:pt x="1062807" y="406822"/>
                  <a:pt x="1049301" y="403957"/>
                  <a:pt x="1036477" y="398227"/>
                </a:cubicBezTo>
                <a:cubicBezTo>
                  <a:pt x="1023653" y="392497"/>
                  <a:pt x="1012056" y="384175"/>
                  <a:pt x="1001688" y="373261"/>
                </a:cubicBezTo>
                <a:cubicBezTo>
                  <a:pt x="991320" y="362347"/>
                  <a:pt x="983134" y="348841"/>
                  <a:pt x="977131" y="332743"/>
                </a:cubicBezTo>
                <a:cubicBezTo>
                  <a:pt x="971129" y="316645"/>
                  <a:pt x="968127" y="298227"/>
                  <a:pt x="968127" y="277490"/>
                </a:cubicBezTo>
                <a:cubicBezTo>
                  <a:pt x="968127" y="260028"/>
                  <a:pt x="971129" y="244066"/>
                  <a:pt x="977131" y="229605"/>
                </a:cubicBezTo>
                <a:cubicBezTo>
                  <a:pt x="983134" y="215144"/>
                  <a:pt x="991047" y="202729"/>
                  <a:pt x="1000869" y="192361"/>
                </a:cubicBezTo>
                <a:cubicBezTo>
                  <a:pt x="1010692" y="181992"/>
                  <a:pt x="1022152" y="173943"/>
                  <a:pt x="1035249" y="168213"/>
                </a:cubicBezTo>
                <a:cubicBezTo>
                  <a:pt x="1048346" y="162483"/>
                  <a:pt x="1062261" y="159618"/>
                  <a:pt x="1076995" y="159618"/>
                </a:cubicBezTo>
                <a:cubicBezTo>
                  <a:pt x="1092275" y="159618"/>
                  <a:pt x="1107418" y="162893"/>
                  <a:pt x="1122425" y="169441"/>
                </a:cubicBezTo>
                <a:cubicBezTo>
                  <a:pt x="1137432" y="175990"/>
                  <a:pt x="1154485" y="189632"/>
                  <a:pt x="1173585" y="210369"/>
                </a:cubicBezTo>
                <a:cubicBezTo>
                  <a:pt x="1176313" y="194543"/>
                  <a:pt x="1181770" y="182811"/>
                  <a:pt x="1189956" y="175171"/>
                </a:cubicBezTo>
                <a:cubicBezTo>
                  <a:pt x="1198141" y="167531"/>
                  <a:pt x="1207691" y="163711"/>
                  <a:pt x="1218605" y="163711"/>
                </a:cubicBezTo>
                <a:cubicBezTo>
                  <a:pt x="1233339" y="163711"/>
                  <a:pt x="1245481" y="168895"/>
                  <a:pt x="1255031" y="179264"/>
                </a:cubicBezTo>
                <a:cubicBezTo>
                  <a:pt x="1264580" y="189632"/>
                  <a:pt x="1273175" y="200273"/>
                  <a:pt x="1280815" y="211187"/>
                </a:cubicBezTo>
                <a:lnTo>
                  <a:pt x="1281634" y="212825"/>
                </a:lnTo>
                <a:lnTo>
                  <a:pt x="1281634" y="119509"/>
                </a:lnTo>
                <a:lnTo>
                  <a:pt x="958528" y="119509"/>
                </a:lnTo>
                <a:lnTo>
                  <a:pt x="951756" y="119509"/>
                </a:lnTo>
                <a:lnTo>
                  <a:pt x="739155" y="119509"/>
                </a:lnTo>
                <a:lnTo>
                  <a:pt x="739155" y="137517"/>
                </a:lnTo>
                <a:cubicBezTo>
                  <a:pt x="765349" y="141883"/>
                  <a:pt x="788268" y="149250"/>
                  <a:pt x="807914" y="159618"/>
                </a:cubicBezTo>
                <a:cubicBezTo>
                  <a:pt x="827559" y="169987"/>
                  <a:pt x="844067" y="182129"/>
                  <a:pt x="857436" y="196044"/>
                </a:cubicBezTo>
                <a:cubicBezTo>
                  <a:pt x="870806" y="209960"/>
                  <a:pt x="880765" y="224966"/>
                  <a:pt x="887314" y="241065"/>
                </a:cubicBezTo>
                <a:cubicBezTo>
                  <a:pt x="893862" y="257163"/>
                  <a:pt x="897136" y="273125"/>
                  <a:pt x="897136" y="288950"/>
                </a:cubicBezTo>
                <a:cubicBezTo>
                  <a:pt x="897136" y="298227"/>
                  <a:pt x="895636" y="308459"/>
                  <a:pt x="892634" y="319646"/>
                </a:cubicBezTo>
                <a:cubicBezTo>
                  <a:pt x="889633" y="330833"/>
                  <a:pt x="885131" y="341610"/>
                  <a:pt x="879128" y="351979"/>
                </a:cubicBezTo>
                <a:cubicBezTo>
                  <a:pt x="873125" y="362347"/>
                  <a:pt x="865622" y="370942"/>
                  <a:pt x="856618" y="377763"/>
                </a:cubicBezTo>
                <a:cubicBezTo>
                  <a:pt x="847614" y="384585"/>
                  <a:pt x="837109" y="387995"/>
                  <a:pt x="825103" y="387995"/>
                </a:cubicBezTo>
                <a:cubicBezTo>
                  <a:pt x="813644" y="387995"/>
                  <a:pt x="802457" y="383766"/>
                  <a:pt x="791543" y="375308"/>
                </a:cubicBezTo>
                <a:cubicBezTo>
                  <a:pt x="780629" y="366849"/>
                  <a:pt x="775172" y="354980"/>
                  <a:pt x="775172" y="339701"/>
                </a:cubicBezTo>
                <a:cubicBezTo>
                  <a:pt x="775172" y="334789"/>
                  <a:pt x="776127" y="329332"/>
                  <a:pt x="778037" y="323329"/>
                </a:cubicBezTo>
                <a:cubicBezTo>
                  <a:pt x="779947" y="317327"/>
                  <a:pt x="782948" y="311597"/>
                  <a:pt x="787041" y="306140"/>
                </a:cubicBezTo>
                <a:cubicBezTo>
                  <a:pt x="791133" y="300683"/>
                  <a:pt x="796318" y="296181"/>
                  <a:pt x="802593" y="292634"/>
                </a:cubicBezTo>
                <a:cubicBezTo>
                  <a:pt x="808869" y="289087"/>
                  <a:pt x="816099" y="287313"/>
                  <a:pt x="824285" y="287313"/>
                </a:cubicBezTo>
                <a:cubicBezTo>
                  <a:pt x="828651" y="287313"/>
                  <a:pt x="833562" y="288268"/>
                  <a:pt x="839019" y="290178"/>
                </a:cubicBezTo>
                <a:cubicBezTo>
                  <a:pt x="844476" y="292088"/>
                  <a:pt x="849387" y="293861"/>
                  <a:pt x="853753" y="295499"/>
                </a:cubicBezTo>
                <a:cubicBezTo>
                  <a:pt x="857573" y="287859"/>
                  <a:pt x="859483" y="279673"/>
                  <a:pt x="859483" y="270942"/>
                </a:cubicBezTo>
                <a:cubicBezTo>
                  <a:pt x="859483" y="260574"/>
                  <a:pt x="855936" y="250751"/>
                  <a:pt x="848842" y="241474"/>
                </a:cubicBezTo>
                <a:cubicBezTo>
                  <a:pt x="841747" y="232197"/>
                  <a:pt x="832470" y="224148"/>
                  <a:pt x="821011" y="217327"/>
                </a:cubicBezTo>
                <a:cubicBezTo>
                  <a:pt x="809551" y="210505"/>
                  <a:pt x="796727" y="205185"/>
                  <a:pt x="782539" y="201365"/>
                </a:cubicBezTo>
                <a:cubicBezTo>
                  <a:pt x="768350" y="197545"/>
                  <a:pt x="754435" y="195635"/>
                  <a:pt x="740792" y="195635"/>
                </a:cubicBezTo>
                <a:lnTo>
                  <a:pt x="739155" y="195635"/>
                </a:lnTo>
                <a:lnTo>
                  <a:pt x="739155" y="544339"/>
                </a:lnTo>
                <a:lnTo>
                  <a:pt x="712961" y="525512"/>
                </a:lnTo>
                <a:cubicBezTo>
                  <a:pt x="693862" y="464394"/>
                  <a:pt x="666304" y="418418"/>
                  <a:pt x="630287" y="387586"/>
                </a:cubicBezTo>
                <a:cubicBezTo>
                  <a:pt x="594271" y="356754"/>
                  <a:pt x="553343" y="338336"/>
                  <a:pt x="507504" y="332334"/>
                </a:cubicBezTo>
                <a:lnTo>
                  <a:pt x="464121" y="275853"/>
                </a:lnTo>
                <a:lnTo>
                  <a:pt x="695772" y="142429"/>
                </a:lnTo>
                <a:lnTo>
                  <a:pt x="695772" y="119509"/>
                </a:lnTo>
                <a:lnTo>
                  <a:pt x="451024" y="119509"/>
                </a:lnTo>
                <a:lnTo>
                  <a:pt x="446931" y="119509"/>
                </a:lnTo>
                <a:lnTo>
                  <a:pt x="383084" y="119509"/>
                </a:lnTo>
                <a:lnTo>
                  <a:pt x="383084" y="545158"/>
                </a:lnTo>
                <a:lnTo>
                  <a:pt x="339701" y="505867"/>
                </a:lnTo>
                <a:lnTo>
                  <a:pt x="339701" y="337245"/>
                </a:lnTo>
                <a:cubicBezTo>
                  <a:pt x="339701" y="332879"/>
                  <a:pt x="338200" y="326877"/>
                  <a:pt x="335198" y="319237"/>
                </a:cubicBezTo>
                <a:cubicBezTo>
                  <a:pt x="332197" y="311597"/>
                  <a:pt x="328241" y="304093"/>
                  <a:pt x="323329" y="296726"/>
                </a:cubicBezTo>
                <a:cubicBezTo>
                  <a:pt x="318418" y="289359"/>
                  <a:pt x="312961" y="282947"/>
                  <a:pt x="306958" y="277490"/>
                </a:cubicBezTo>
                <a:cubicBezTo>
                  <a:pt x="300956" y="272033"/>
                  <a:pt x="294953" y="269305"/>
                  <a:pt x="288950" y="269305"/>
                </a:cubicBezTo>
                <a:cubicBezTo>
                  <a:pt x="284039" y="269305"/>
                  <a:pt x="278582" y="271215"/>
                  <a:pt x="272579" y="275035"/>
                </a:cubicBezTo>
                <a:cubicBezTo>
                  <a:pt x="266576" y="278855"/>
                  <a:pt x="260164" y="283766"/>
                  <a:pt x="253343" y="289769"/>
                </a:cubicBezTo>
                <a:cubicBezTo>
                  <a:pt x="246522" y="295771"/>
                  <a:pt x="239428" y="302866"/>
                  <a:pt x="232061" y="311051"/>
                </a:cubicBezTo>
                <a:cubicBezTo>
                  <a:pt x="224694" y="319237"/>
                  <a:pt x="217190" y="327422"/>
                  <a:pt x="209550" y="335608"/>
                </a:cubicBezTo>
                <a:cubicBezTo>
                  <a:pt x="201365" y="344339"/>
                  <a:pt x="193316" y="352934"/>
                  <a:pt x="185403" y="361392"/>
                </a:cubicBezTo>
                <a:cubicBezTo>
                  <a:pt x="177490" y="369851"/>
                  <a:pt x="169850" y="377354"/>
                  <a:pt x="162483" y="383903"/>
                </a:cubicBezTo>
                <a:cubicBezTo>
                  <a:pt x="155116" y="390451"/>
                  <a:pt x="148159" y="395772"/>
                  <a:pt x="141610" y="399864"/>
                </a:cubicBezTo>
                <a:cubicBezTo>
                  <a:pt x="135062" y="403957"/>
                  <a:pt x="129059" y="406003"/>
                  <a:pt x="123602" y="406003"/>
                </a:cubicBezTo>
                <a:cubicBezTo>
                  <a:pt x="115417" y="406003"/>
                  <a:pt x="106822" y="402456"/>
                  <a:pt x="97818" y="395362"/>
                </a:cubicBezTo>
                <a:cubicBezTo>
                  <a:pt x="88814" y="388268"/>
                  <a:pt x="80492" y="379673"/>
                  <a:pt x="72852" y="369578"/>
                </a:cubicBezTo>
                <a:cubicBezTo>
                  <a:pt x="65212" y="359482"/>
                  <a:pt x="58663" y="348841"/>
                  <a:pt x="53206" y="337654"/>
                </a:cubicBezTo>
                <a:cubicBezTo>
                  <a:pt x="47749" y="326467"/>
                  <a:pt x="44475" y="316781"/>
                  <a:pt x="43384" y="308595"/>
                </a:cubicBezTo>
                <a:lnTo>
                  <a:pt x="76126" y="306958"/>
                </a:lnTo>
                <a:cubicBezTo>
                  <a:pt x="79400" y="319510"/>
                  <a:pt x="84039" y="327968"/>
                  <a:pt x="90041" y="332334"/>
                </a:cubicBezTo>
                <a:cubicBezTo>
                  <a:pt x="96044" y="336699"/>
                  <a:pt x="99591" y="338882"/>
                  <a:pt x="100683" y="338882"/>
                </a:cubicBezTo>
                <a:cubicBezTo>
                  <a:pt x="104503" y="338882"/>
                  <a:pt x="111324" y="334789"/>
                  <a:pt x="121146" y="326604"/>
                </a:cubicBezTo>
                <a:cubicBezTo>
                  <a:pt x="130969" y="318418"/>
                  <a:pt x="140928" y="308868"/>
                  <a:pt x="151024" y="297954"/>
                </a:cubicBezTo>
                <a:cubicBezTo>
                  <a:pt x="161119" y="287040"/>
                  <a:pt x="169987" y="276263"/>
                  <a:pt x="177627" y="265621"/>
                </a:cubicBezTo>
                <a:cubicBezTo>
                  <a:pt x="185267" y="254980"/>
                  <a:pt x="189086" y="246931"/>
                  <a:pt x="189086" y="241474"/>
                </a:cubicBezTo>
                <a:cubicBezTo>
                  <a:pt x="189086" y="226740"/>
                  <a:pt x="186767" y="214871"/>
                  <a:pt x="182129" y="205867"/>
                </a:cubicBezTo>
                <a:cubicBezTo>
                  <a:pt x="177490" y="196863"/>
                  <a:pt x="171215" y="189632"/>
                  <a:pt x="163302" y="184175"/>
                </a:cubicBezTo>
                <a:cubicBezTo>
                  <a:pt x="155389" y="178718"/>
                  <a:pt x="146385" y="174489"/>
                  <a:pt x="136290" y="171487"/>
                </a:cubicBezTo>
                <a:cubicBezTo>
                  <a:pt x="126194" y="168486"/>
                  <a:pt x="115962" y="165621"/>
                  <a:pt x="105594" y="162893"/>
                </a:cubicBezTo>
                <a:cubicBezTo>
                  <a:pt x="94680" y="160710"/>
                  <a:pt x="84175" y="158118"/>
                  <a:pt x="74080" y="155116"/>
                </a:cubicBezTo>
                <a:cubicBezTo>
                  <a:pt x="63984" y="152115"/>
                  <a:pt x="54025" y="147613"/>
                  <a:pt x="44202" y="141610"/>
                </a:cubicBezTo>
                <a:lnTo>
                  <a:pt x="38472" y="119509"/>
                </a:lnTo>
                <a:lnTo>
                  <a:pt x="27831" y="119509"/>
                </a:lnTo>
                <a:close/>
                <a:moveTo>
                  <a:pt x="3263801" y="819"/>
                </a:moveTo>
                <a:cubicBezTo>
                  <a:pt x="3276898" y="6822"/>
                  <a:pt x="3286038" y="16644"/>
                  <a:pt x="3291223" y="30287"/>
                </a:cubicBezTo>
                <a:cubicBezTo>
                  <a:pt x="3296407" y="43929"/>
                  <a:pt x="3300363" y="56481"/>
                  <a:pt x="3303092" y="67940"/>
                </a:cubicBezTo>
                <a:cubicBezTo>
                  <a:pt x="3304183" y="70669"/>
                  <a:pt x="3304729" y="72852"/>
                  <a:pt x="3304729" y="74489"/>
                </a:cubicBezTo>
                <a:cubicBezTo>
                  <a:pt x="3304729" y="76126"/>
                  <a:pt x="3305274" y="78036"/>
                  <a:pt x="3306366" y="80219"/>
                </a:cubicBezTo>
                <a:lnTo>
                  <a:pt x="3334569" y="80219"/>
                </a:lnTo>
                <a:lnTo>
                  <a:pt x="3344838" y="80219"/>
                </a:lnTo>
                <a:lnTo>
                  <a:pt x="3809331" y="80219"/>
                </a:lnTo>
                <a:lnTo>
                  <a:pt x="3835372" y="115932"/>
                </a:lnTo>
                <a:lnTo>
                  <a:pt x="3810819" y="80219"/>
                </a:lnTo>
                <a:lnTo>
                  <a:pt x="4242197" y="80219"/>
                </a:lnTo>
                <a:lnTo>
                  <a:pt x="4272483" y="119509"/>
                </a:lnTo>
                <a:lnTo>
                  <a:pt x="4184898" y="119509"/>
                </a:lnTo>
                <a:lnTo>
                  <a:pt x="4184898" y="546795"/>
                </a:lnTo>
                <a:lnTo>
                  <a:pt x="4159523" y="518964"/>
                </a:lnTo>
                <a:cubicBezTo>
                  <a:pt x="4159523" y="510233"/>
                  <a:pt x="4157067" y="497818"/>
                  <a:pt x="4152156" y="481720"/>
                </a:cubicBezTo>
                <a:cubicBezTo>
                  <a:pt x="4147245" y="465622"/>
                  <a:pt x="4140423" y="449114"/>
                  <a:pt x="4131692" y="432197"/>
                </a:cubicBezTo>
                <a:cubicBezTo>
                  <a:pt x="4122961" y="415280"/>
                  <a:pt x="4112593" y="399728"/>
                  <a:pt x="4100587" y="385540"/>
                </a:cubicBezTo>
                <a:cubicBezTo>
                  <a:pt x="4088581" y="371351"/>
                  <a:pt x="4075485" y="361802"/>
                  <a:pt x="4061297" y="356890"/>
                </a:cubicBezTo>
                <a:cubicBezTo>
                  <a:pt x="4058568" y="366713"/>
                  <a:pt x="4054339" y="375581"/>
                  <a:pt x="4048609" y="383493"/>
                </a:cubicBezTo>
                <a:cubicBezTo>
                  <a:pt x="4042879" y="391406"/>
                  <a:pt x="4036467" y="398227"/>
                  <a:pt x="4029373" y="403957"/>
                </a:cubicBezTo>
                <a:cubicBezTo>
                  <a:pt x="4022279" y="409687"/>
                  <a:pt x="4014639" y="414189"/>
                  <a:pt x="4006453" y="417463"/>
                </a:cubicBezTo>
                <a:cubicBezTo>
                  <a:pt x="3998268" y="420737"/>
                  <a:pt x="3990355" y="422375"/>
                  <a:pt x="3982715" y="422375"/>
                </a:cubicBezTo>
                <a:cubicBezTo>
                  <a:pt x="3963070" y="422375"/>
                  <a:pt x="3946153" y="415826"/>
                  <a:pt x="3931965" y="402729"/>
                </a:cubicBezTo>
                <a:cubicBezTo>
                  <a:pt x="3917777" y="389632"/>
                  <a:pt x="3910683" y="374080"/>
                  <a:pt x="3910683" y="356072"/>
                </a:cubicBezTo>
                <a:cubicBezTo>
                  <a:pt x="3910683" y="348977"/>
                  <a:pt x="3912183" y="341065"/>
                  <a:pt x="3915185" y="332334"/>
                </a:cubicBezTo>
                <a:cubicBezTo>
                  <a:pt x="3918186" y="323602"/>
                  <a:pt x="3923097" y="315553"/>
                  <a:pt x="3929919" y="308186"/>
                </a:cubicBezTo>
                <a:cubicBezTo>
                  <a:pt x="3936739" y="300819"/>
                  <a:pt x="3945334" y="294544"/>
                  <a:pt x="3955703" y="289359"/>
                </a:cubicBezTo>
                <a:cubicBezTo>
                  <a:pt x="3966071" y="284175"/>
                  <a:pt x="3978623" y="281583"/>
                  <a:pt x="3993357" y="281583"/>
                </a:cubicBezTo>
                <a:cubicBezTo>
                  <a:pt x="3999359" y="281583"/>
                  <a:pt x="4005089" y="281856"/>
                  <a:pt x="4010546" y="282402"/>
                </a:cubicBezTo>
                <a:cubicBezTo>
                  <a:pt x="4016003" y="282947"/>
                  <a:pt x="4022006" y="284039"/>
                  <a:pt x="4028554" y="285676"/>
                </a:cubicBezTo>
                <a:cubicBezTo>
                  <a:pt x="4030737" y="284039"/>
                  <a:pt x="4032374" y="281037"/>
                  <a:pt x="4033465" y="276672"/>
                </a:cubicBezTo>
                <a:cubicBezTo>
                  <a:pt x="4034557" y="272306"/>
                  <a:pt x="4035103" y="267395"/>
                  <a:pt x="4035103" y="261938"/>
                </a:cubicBezTo>
                <a:cubicBezTo>
                  <a:pt x="4035103" y="245021"/>
                  <a:pt x="4030601" y="230969"/>
                  <a:pt x="4021597" y="219782"/>
                </a:cubicBezTo>
                <a:cubicBezTo>
                  <a:pt x="4012593" y="208595"/>
                  <a:pt x="4001269" y="199455"/>
                  <a:pt x="3987627" y="192361"/>
                </a:cubicBezTo>
                <a:cubicBezTo>
                  <a:pt x="3973984" y="185267"/>
                  <a:pt x="3959250" y="179673"/>
                  <a:pt x="3943425" y="175580"/>
                </a:cubicBezTo>
                <a:cubicBezTo>
                  <a:pt x="3927599" y="171487"/>
                  <a:pt x="3912865" y="168077"/>
                  <a:pt x="3899223" y="165348"/>
                </a:cubicBezTo>
                <a:cubicBezTo>
                  <a:pt x="3891037" y="163711"/>
                  <a:pt x="3883397" y="162211"/>
                  <a:pt x="3876303" y="160846"/>
                </a:cubicBezTo>
                <a:cubicBezTo>
                  <a:pt x="3869209" y="159482"/>
                  <a:pt x="3862660" y="157708"/>
                  <a:pt x="3856658" y="155526"/>
                </a:cubicBezTo>
                <a:lnTo>
                  <a:pt x="3843561" y="119509"/>
                </a:lnTo>
                <a:lnTo>
                  <a:pt x="3837980" y="119509"/>
                </a:lnTo>
                <a:lnTo>
                  <a:pt x="3837831" y="119509"/>
                </a:lnTo>
                <a:lnTo>
                  <a:pt x="3375943" y="119509"/>
                </a:lnTo>
                <a:lnTo>
                  <a:pt x="3361581" y="119509"/>
                </a:lnTo>
                <a:lnTo>
                  <a:pt x="3307184" y="119509"/>
                </a:lnTo>
                <a:lnTo>
                  <a:pt x="3307184" y="545158"/>
                </a:lnTo>
                <a:lnTo>
                  <a:pt x="3263801" y="505867"/>
                </a:lnTo>
                <a:lnTo>
                  <a:pt x="3263801" y="271760"/>
                </a:lnTo>
                <a:cubicBezTo>
                  <a:pt x="3263801" y="265758"/>
                  <a:pt x="3261482" y="256344"/>
                  <a:pt x="3256843" y="243520"/>
                </a:cubicBezTo>
                <a:cubicBezTo>
                  <a:pt x="3252205" y="230696"/>
                  <a:pt x="3244428" y="217463"/>
                  <a:pt x="3233515" y="203820"/>
                </a:cubicBezTo>
                <a:cubicBezTo>
                  <a:pt x="3230786" y="197272"/>
                  <a:pt x="3225875" y="190314"/>
                  <a:pt x="3218781" y="182947"/>
                </a:cubicBezTo>
                <a:cubicBezTo>
                  <a:pt x="3211686" y="175580"/>
                  <a:pt x="3203501" y="168623"/>
                  <a:pt x="3194224" y="162074"/>
                </a:cubicBezTo>
                <a:cubicBezTo>
                  <a:pt x="3184947" y="155526"/>
                  <a:pt x="3175124" y="150205"/>
                  <a:pt x="3164756" y="146112"/>
                </a:cubicBezTo>
                <a:cubicBezTo>
                  <a:pt x="3154387" y="142020"/>
                  <a:pt x="3144565" y="139973"/>
                  <a:pt x="3135288" y="139973"/>
                </a:cubicBezTo>
                <a:cubicBezTo>
                  <a:pt x="3120008" y="139973"/>
                  <a:pt x="3105683" y="143793"/>
                  <a:pt x="3092314" y="151433"/>
                </a:cubicBezTo>
                <a:cubicBezTo>
                  <a:pt x="3078944" y="159073"/>
                  <a:pt x="3068439" y="171624"/>
                  <a:pt x="3060800" y="189086"/>
                </a:cubicBezTo>
                <a:cubicBezTo>
                  <a:pt x="3070622" y="186358"/>
                  <a:pt x="3080990" y="184994"/>
                  <a:pt x="3091905" y="184994"/>
                </a:cubicBezTo>
                <a:cubicBezTo>
                  <a:pt x="3124647" y="184994"/>
                  <a:pt x="3147703" y="190996"/>
                  <a:pt x="3161072" y="203002"/>
                </a:cubicBezTo>
                <a:cubicBezTo>
                  <a:pt x="3174442" y="215007"/>
                  <a:pt x="3181127" y="231651"/>
                  <a:pt x="3181127" y="252934"/>
                </a:cubicBezTo>
                <a:cubicBezTo>
                  <a:pt x="3181127" y="264939"/>
                  <a:pt x="3174851" y="283493"/>
                  <a:pt x="3162300" y="308595"/>
                </a:cubicBezTo>
                <a:cubicBezTo>
                  <a:pt x="3149749" y="333698"/>
                  <a:pt x="3130104" y="360983"/>
                  <a:pt x="3103364" y="390451"/>
                </a:cubicBezTo>
                <a:lnTo>
                  <a:pt x="3051795" y="331515"/>
                </a:lnTo>
                <a:lnTo>
                  <a:pt x="3057525" y="328241"/>
                </a:lnTo>
                <a:cubicBezTo>
                  <a:pt x="3061891" y="324967"/>
                  <a:pt x="3067894" y="320192"/>
                  <a:pt x="3075534" y="313916"/>
                </a:cubicBezTo>
                <a:cubicBezTo>
                  <a:pt x="3083173" y="307640"/>
                  <a:pt x="3091632" y="299591"/>
                  <a:pt x="3100909" y="289769"/>
                </a:cubicBezTo>
                <a:cubicBezTo>
                  <a:pt x="3113460" y="276672"/>
                  <a:pt x="3122464" y="265348"/>
                  <a:pt x="3127921" y="255799"/>
                </a:cubicBezTo>
                <a:cubicBezTo>
                  <a:pt x="3133378" y="246249"/>
                  <a:pt x="3136107" y="239291"/>
                  <a:pt x="3136107" y="234925"/>
                </a:cubicBezTo>
                <a:cubicBezTo>
                  <a:pt x="3136107" y="226194"/>
                  <a:pt x="3130377" y="221829"/>
                  <a:pt x="3118917" y="221829"/>
                </a:cubicBezTo>
                <a:cubicBezTo>
                  <a:pt x="3117280" y="221829"/>
                  <a:pt x="3113460" y="223193"/>
                  <a:pt x="3107457" y="225921"/>
                </a:cubicBezTo>
                <a:cubicBezTo>
                  <a:pt x="3101454" y="228650"/>
                  <a:pt x="3094633" y="231651"/>
                  <a:pt x="3086993" y="234925"/>
                </a:cubicBezTo>
                <a:cubicBezTo>
                  <a:pt x="3077716" y="239291"/>
                  <a:pt x="3069394" y="243384"/>
                  <a:pt x="3062027" y="247204"/>
                </a:cubicBezTo>
                <a:cubicBezTo>
                  <a:pt x="3054660" y="251024"/>
                  <a:pt x="3048248" y="252934"/>
                  <a:pt x="3042791" y="252934"/>
                </a:cubicBezTo>
                <a:cubicBezTo>
                  <a:pt x="3031877" y="252934"/>
                  <a:pt x="3023146" y="251024"/>
                  <a:pt x="3016598" y="247204"/>
                </a:cubicBezTo>
                <a:cubicBezTo>
                  <a:pt x="3010049" y="243384"/>
                  <a:pt x="3004865" y="238609"/>
                  <a:pt x="3001045" y="232879"/>
                </a:cubicBezTo>
                <a:cubicBezTo>
                  <a:pt x="2997225" y="227149"/>
                  <a:pt x="2994633" y="220874"/>
                  <a:pt x="2993269" y="214052"/>
                </a:cubicBezTo>
                <a:cubicBezTo>
                  <a:pt x="2991904" y="207231"/>
                  <a:pt x="2991222" y="201092"/>
                  <a:pt x="2991222" y="195635"/>
                </a:cubicBezTo>
                <a:cubicBezTo>
                  <a:pt x="2991222" y="187449"/>
                  <a:pt x="2992723" y="178718"/>
                  <a:pt x="2995724" y="169441"/>
                </a:cubicBezTo>
                <a:cubicBezTo>
                  <a:pt x="2998726" y="160164"/>
                  <a:pt x="3003773" y="150887"/>
                  <a:pt x="3010868" y="141610"/>
                </a:cubicBezTo>
                <a:cubicBezTo>
                  <a:pt x="3020690" y="128513"/>
                  <a:pt x="3031332" y="118281"/>
                  <a:pt x="3042791" y="110914"/>
                </a:cubicBezTo>
                <a:cubicBezTo>
                  <a:pt x="3054251" y="103547"/>
                  <a:pt x="3065302" y="98090"/>
                  <a:pt x="3075943" y="94543"/>
                </a:cubicBezTo>
                <a:cubicBezTo>
                  <a:pt x="3086584" y="90996"/>
                  <a:pt x="3096134" y="88677"/>
                  <a:pt x="3104592" y="87586"/>
                </a:cubicBezTo>
                <a:cubicBezTo>
                  <a:pt x="3113050" y="86494"/>
                  <a:pt x="3119463" y="85949"/>
                  <a:pt x="3123828" y="85949"/>
                </a:cubicBezTo>
                <a:lnTo>
                  <a:pt x="3128740" y="85949"/>
                </a:lnTo>
                <a:cubicBezTo>
                  <a:pt x="3145111" y="86494"/>
                  <a:pt x="3159845" y="90041"/>
                  <a:pt x="3172942" y="96590"/>
                </a:cubicBezTo>
                <a:cubicBezTo>
                  <a:pt x="3186038" y="103138"/>
                  <a:pt x="3198044" y="111460"/>
                  <a:pt x="3208958" y="121556"/>
                </a:cubicBezTo>
                <a:cubicBezTo>
                  <a:pt x="3219872" y="131651"/>
                  <a:pt x="3229831" y="143247"/>
                  <a:pt x="3238835" y="156344"/>
                </a:cubicBezTo>
                <a:cubicBezTo>
                  <a:pt x="3247839" y="169441"/>
                  <a:pt x="3256161" y="183084"/>
                  <a:pt x="3263801" y="197272"/>
                </a:cubicBezTo>
                <a:close/>
                <a:moveTo>
                  <a:pt x="2855268" y="0"/>
                </a:moveTo>
                <a:cubicBezTo>
                  <a:pt x="2866182" y="6549"/>
                  <a:pt x="2874504" y="16644"/>
                  <a:pt x="2880234" y="30287"/>
                </a:cubicBezTo>
                <a:cubicBezTo>
                  <a:pt x="2885964" y="43929"/>
                  <a:pt x="2890193" y="56208"/>
                  <a:pt x="2892921" y="67122"/>
                </a:cubicBezTo>
                <a:lnTo>
                  <a:pt x="2897014" y="80219"/>
                </a:lnTo>
                <a:lnTo>
                  <a:pt x="2958406" y="80219"/>
                </a:lnTo>
                <a:lnTo>
                  <a:pt x="2989511" y="119509"/>
                </a:lnTo>
                <a:lnTo>
                  <a:pt x="2897833" y="119509"/>
                </a:lnTo>
                <a:lnTo>
                  <a:pt x="2897833" y="545158"/>
                </a:lnTo>
                <a:lnTo>
                  <a:pt x="2855268" y="505867"/>
                </a:lnTo>
                <a:lnTo>
                  <a:pt x="2855268" y="183357"/>
                </a:lnTo>
                <a:cubicBezTo>
                  <a:pt x="2855268" y="179537"/>
                  <a:pt x="2853767" y="174352"/>
                  <a:pt x="2850766" y="167804"/>
                </a:cubicBezTo>
                <a:cubicBezTo>
                  <a:pt x="2847764" y="161256"/>
                  <a:pt x="2844081" y="154707"/>
                  <a:pt x="2839715" y="148159"/>
                </a:cubicBezTo>
                <a:cubicBezTo>
                  <a:pt x="2835350" y="141610"/>
                  <a:pt x="2830848" y="135607"/>
                  <a:pt x="2826209" y="130150"/>
                </a:cubicBezTo>
                <a:cubicBezTo>
                  <a:pt x="2821571" y="124693"/>
                  <a:pt x="2817341" y="121146"/>
                  <a:pt x="2813522" y="119509"/>
                </a:cubicBezTo>
                <a:lnTo>
                  <a:pt x="2777505" y="119509"/>
                </a:lnTo>
                <a:lnTo>
                  <a:pt x="2743498" y="119509"/>
                </a:lnTo>
                <a:cubicBezTo>
                  <a:pt x="2749500" y="128786"/>
                  <a:pt x="2754412" y="139291"/>
                  <a:pt x="2758232" y="151024"/>
                </a:cubicBezTo>
                <a:cubicBezTo>
                  <a:pt x="2762052" y="162756"/>
                  <a:pt x="2763962" y="174080"/>
                  <a:pt x="2763962" y="184994"/>
                </a:cubicBezTo>
                <a:cubicBezTo>
                  <a:pt x="2763962" y="189359"/>
                  <a:pt x="2763689" y="193725"/>
                  <a:pt x="2763143" y="198091"/>
                </a:cubicBezTo>
                <a:cubicBezTo>
                  <a:pt x="2762597" y="202456"/>
                  <a:pt x="2761779" y="206822"/>
                  <a:pt x="2760688" y="211187"/>
                </a:cubicBezTo>
                <a:cubicBezTo>
                  <a:pt x="2760688" y="211187"/>
                  <a:pt x="2760960" y="210915"/>
                  <a:pt x="2761506" y="210369"/>
                </a:cubicBezTo>
                <a:cubicBezTo>
                  <a:pt x="2760415" y="211460"/>
                  <a:pt x="2759869" y="212279"/>
                  <a:pt x="2759869" y="212825"/>
                </a:cubicBezTo>
                <a:lnTo>
                  <a:pt x="2753321" y="230833"/>
                </a:lnTo>
                <a:cubicBezTo>
                  <a:pt x="2752775" y="233015"/>
                  <a:pt x="2751956" y="234653"/>
                  <a:pt x="2750865" y="235744"/>
                </a:cubicBezTo>
                <a:cubicBezTo>
                  <a:pt x="2750865" y="236290"/>
                  <a:pt x="2750592" y="236563"/>
                  <a:pt x="2750046" y="236563"/>
                </a:cubicBezTo>
                <a:lnTo>
                  <a:pt x="2750046" y="238200"/>
                </a:lnTo>
                <a:lnTo>
                  <a:pt x="2749228" y="541065"/>
                </a:lnTo>
                <a:lnTo>
                  <a:pt x="2728764" y="527968"/>
                </a:lnTo>
                <a:lnTo>
                  <a:pt x="2725490" y="518964"/>
                </a:lnTo>
                <a:cubicBezTo>
                  <a:pt x="2724944" y="517327"/>
                  <a:pt x="2724398" y="516236"/>
                  <a:pt x="2723853" y="515690"/>
                </a:cubicBezTo>
                <a:cubicBezTo>
                  <a:pt x="2723307" y="515144"/>
                  <a:pt x="2722761" y="514598"/>
                  <a:pt x="2722216" y="514053"/>
                </a:cubicBezTo>
                <a:lnTo>
                  <a:pt x="2709937" y="495226"/>
                </a:lnTo>
                <a:lnTo>
                  <a:pt x="2709937" y="496863"/>
                </a:lnTo>
                <a:lnTo>
                  <a:pt x="2675558" y="463302"/>
                </a:lnTo>
                <a:cubicBezTo>
                  <a:pt x="2674466" y="463302"/>
                  <a:pt x="2673375" y="462757"/>
                  <a:pt x="2672284" y="461665"/>
                </a:cubicBezTo>
                <a:lnTo>
                  <a:pt x="2669828" y="457572"/>
                </a:lnTo>
                <a:lnTo>
                  <a:pt x="2656731" y="446931"/>
                </a:lnTo>
                <a:cubicBezTo>
                  <a:pt x="2655640" y="445840"/>
                  <a:pt x="2653593" y="444476"/>
                  <a:pt x="2650592" y="442838"/>
                </a:cubicBezTo>
                <a:cubicBezTo>
                  <a:pt x="2647591" y="441201"/>
                  <a:pt x="2641997" y="437654"/>
                  <a:pt x="2633812" y="432197"/>
                </a:cubicBezTo>
                <a:cubicBezTo>
                  <a:pt x="2626172" y="428923"/>
                  <a:pt x="2619896" y="426194"/>
                  <a:pt x="2614985" y="424012"/>
                </a:cubicBezTo>
                <a:cubicBezTo>
                  <a:pt x="2610074" y="421829"/>
                  <a:pt x="2605708" y="420055"/>
                  <a:pt x="2601888" y="418691"/>
                </a:cubicBezTo>
                <a:cubicBezTo>
                  <a:pt x="2598068" y="417327"/>
                  <a:pt x="2594657" y="416235"/>
                  <a:pt x="2591656" y="415417"/>
                </a:cubicBezTo>
                <a:cubicBezTo>
                  <a:pt x="2588655" y="414598"/>
                  <a:pt x="2585244" y="413916"/>
                  <a:pt x="2581424" y="413370"/>
                </a:cubicBezTo>
                <a:cubicBezTo>
                  <a:pt x="2575421" y="412825"/>
                  <a:pt x="2571329" y="412688"/>
                  <a:pt x="2569146" y="412961"/>
                </a:cubicBezTo>
                <a:cubicBezTo>
                  <a:pt x="2566963" y="413234"/>
                  <a:pt x="2563689" y="413098"/>
                  <a:pt x="2559323" y="412552"/>
                </a:cubicBezTo>
                <a:cubicBezTo>
                  <a:pt x="2558232" y="412552"/>
                  <a:pt x="2557413" y="412552"/>
                  <a:pt x="2556867" y="412552"/>
                </a:cubicBezTo>
                <a:cubicBezTo>
                  <a:pt x="2556322" y="412552"/>
                  <a:pt x="2555230" y="413370"/>
                  <a:pt x="2553593" y="415008"/>
                </a:cubicBezTo>
                <a:lnTo>
                  <a:pt x="2508573" y="359346"/>
                </a:lnTo>
                <a:lnTo>
                  <a:pt x="2641179" y="281583"/>
                </a:lnTo>
                <a:cubicBezTo>
                  <a:pt x="2629719" y="277218"/>
                  <a:pt x="2618532" y="270806"/>
                  <a:pt x="2607618" y="262347"/>
                </a:cubicBezTo>
                <a:cubicBezTo>
                  <a:pt x="2596704" y="253889"/>
                  <a:pt x="2586608" y="244475"/>
                  <a:pt x="2577331" y="234107"/>
                </a:cubicBezTo>
                <a:cubicBezTo>
                  <a:pt x="2568054" y="223739"/>
                  <a:pt x="2559869" y="212688"/>
                  <a:pt x="2552775" y="200955"/>
                </a:cubicBezTo>
                <a:cubicBezTo>
                  <a:pt x="2545681" y="189223"/>
                  <a:pt x="2540223" y="177900"/>
                  <a:pt x="2536404" y="166985"/>
                </a:cubicBezTo>
                <a:cubicBezTo>
                  <a:pt x="2527127" y="180082"/>
                  <a:pt x="2518941" y="192497"/>
                  <a:pt x="2511847" y="204230"/>
                </a:cubicBezTo>
                <a:cubicBezTo>
                  <a:pt x="2504753" y="215962"/>
                  <a:pt x="2498750" y="225921"/>
                  <a:pt x="2493839" y="234107"/>
                </a:cubicBezTo>
                <a:lnTo>
                  <a:pt x="2493839" y="233288"/>
                </a:lnTo>
                <a:cubicBezTo>
                  <a:pt x="2485653" y="248022"/>
                  <a:pt x="2478423" y="259482"/>
                  <a:pt x="2472147" y="267668"/>
                </a:cubicBezTo>
                <a:cubicBezTo>
                  <a:pt x="2465871" y="275853"/>
                  <a:pt x="2458641" y="279946"/>
                  <a:pt x="2450455" y="279946"/>
                </a:cubicBezTo>
                <a:cubicBezTo>
                  <a:pt x="2441724" y="279946"/>
                  <a:pt x="2428900" y="274216"/>
                  <a:pt x="2411983" y="262756"/>
                </a:cubicBezTo>
                <a:cubicBezTo>
                  <a:pt x="2395067" y="251297"/>
                  <a:pt x="2378150" y="230014"/>
                  <a:pt x="2361233" y="198909"/>
                </a:cubicBezTo>
                <a:lnTo>
                  <a:pt x="2391519" y="184994"/>
                </a:lnTo>
                <a:cubicBezTo>
                  <a:pt x="2395339" y="193725"/>
                  <a:pt x="2400524" y="202047"/>
                  <a:pt x="2407072" y="209960"/>
                </a:cubicBezTo>
                <a:cubicBezTo>
                  <a:pt x="2413620" y="217872"/>
                  <a:pt x="2419077" y="221829"/>
                  <a:pt x="2423443" y="221829"/>
                </a:cubicBezTo>
                <a:cubicBezTo>
                  <a:pt x="2431083" y="221829"/>
                  <a:pt x="2437631" y="217872"/>
                  <a:pt x="2443088" y="209960"/>
                </a:cubicBezTo>
                <a:cubicBezTo>
                  <a:pt x="2448545" y="202047"/>
                  <a:pt x="2454275" y="192634"/>
                  <a:pt x="2460278" y="181719"/>
                </a:cubicBezTo>
                <a:cubicBezTo>
                  <a:pt x="2466281" y="171897"/>
                  <a:pt x="2472420" y="161665"/>
                  <a:pt x="2478696" y="151024"/>
                </a:cubicBezTo>
                <a:cubicBezTo>
                  <a:pt x="2484971" y="140382"/>
                  <a:pt x="2493020" y="129878"/>
                  <a:pt x="2502843" y="119509"/>
                </a:cubicBezTo>
                <a:lnTo>
                  <a:pt x="2342406" y="119509"/>
                </a:lnTo>
                <a:lnTo>
                  <a:pt x="2315394" y="80219"/>
                </a:lnTo>
                <a:lnTo>
                  <a:pt x="2746400" y="80219"/>
                </a:lnTo>
                <a:lnTo>
                  <a:pt x="2780333" y="80219"/>
                </a:lnTo>
                <a:lnTo>
                  <a:pt x="2820070" y="80219"/>
                </a:lnTo>
                <a:cubicBezTo>
                  <a:pt x="2830438" y="87858"/>
                  <a:pt x="2838215" y="93861"/>
                  <a:pt x="2843399" y="98227"/>
                </a:cubicBezTo>
                <a:cubicBezTo>
                  <a:pt x="2848583" y="102592"/>
                  <a:pt x="2852539" y="107777"/>
                  <a:pt x="2855268" y="11377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EF1853A1-AA0A-3441-9518-1AE9D02EF2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19" y="2011640"/>
            <a:ext cx="623750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1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8C9093-AD7C-420E-A7A7-7AA8C68F5C41}"/>
              </a:ext>
            </a:extLst>
          </p:cNvPr>
          <p:cNvSpPr txBox="1"/>
          <p:nvPr/>
        </p:nvSpPr>
        <p:spPr>
          <a:xfrm>
            <a:off x="7333842" y="917039"/>
            <a:ext cx="2126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9CDD8F-CB09-6C45-8A75-584A103A991C}"/>
              </a:ext>
            </a:extLst>
          </p:cNvPr>
          <p:cNvSpPr txBox="1"/>
          <p:nvPr/>
        </p:nvSpPr>
        <p:spPr>
          <a:xfrm>
            <a:off x="4323837" y="924058"/>
            <a:ext cx="6714126" cy="9952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en-GB" sz="5867" b="1">
                <a:solidFill>
                  <a:srgbClr val="F79646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প্রয়োগ মূলক প্রশ্ন</a:t>
            </a:r>
            <a:endParaRPr lang="en-US" sz="5867" b="1" dirty="0">
              <a:solidFill>
                <a:srgbClr val="F79646">
                  <a:lumMod val="75000"/>
                </a:srgb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1">
            <a:extLst>
              <a:ext uri="{FF2B5EF4-FFF2-40B4-BE49-F238E27FC236}">
                <a16:creationId xmlns:a16="http://schemas.microsoft.com/office/drawing/2014/main" id="{0AB6C89F-D614-9648-8F10-38C13770F505}"/>
              </a:ext>
            </a:extLst>
          </p:cNvPr>
          <p:cNvSpPr txBox="1"/>
          <p:nvPr/>
        </p:nvSpPr>
        <p:spPr>
          <a:xfrm>
            <a:off x="1325276" y="3593992"/>
            <a:ext cx="12711247" cy="3766462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১ম প্যারায় জ্ঞানমূলক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২য় প্যারায় অনুধাবণ মূলক(মূল বইয়ের আলোকে)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৩য় প্যারায় প্রয়োগ মূলক(মূলবই+ উদ্দীপক)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এভাবে ৩ টি প্যারায় ১ মার্কস করে মোট ৩ মার্কস পাবে।</a:t>
            </a:r>
          </a:p>
          <a:p>
            <a:endParaRPr lang="en-GB" sz="480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1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D8EFC29E-B6FB-8146-AC01-94561156554A}"/>
              </a:ext>
            </a:extLst>
          </p:cNvPr>
          <p:cNvSpPr txBox="1"/>
          <p:nvPr/>
        </p:nvSpPr>
        <p:spPr>
          <a:xfrm>
            <a:off x="1082398" y="427239"/>
            <a:ext cx="12711247" cy="8937108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সৃজনশীল পদ্দতির মূল প্রশ্ন এটি।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উদ্দীপক ও পাঠ্য বইয়ের মধ্যে এর মাধ্যমে যোগসূত্র তৈরী হয়।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 প্যারায় এটি লেখা যায়।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 প্যারায় মূল উদ্দীপকের সংগে পাঠ্যবইয়ের সম্পর্ক বর্ণনা করতে হবে।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২য় প্যারায় মূল উত্তরটি গুছিয়ে লিখতে হবে। 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৩য় প্যারায় সংক্ষীপ্ত একটি উপসংহার টানা যায়।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প্রশ্নের উত্তর ৬-৭ মি: ব্যয় করা যায়।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বক্তব্যটি বিশ্লেষণ কর,যাচাই কর,মূল্যয়ণ কর,বিচার কর,যথর্থতা নিরুপন কর,পরামর্শ দাও আলোচনা কর,স্বপক্ষে যুক্তি ও বিপক্ষে যুক্তি উপস্থাপন কর ইত্যাদি প্রশ্নমূলক শব্দ ব্যবহার করা হয়।</a:t>
            </a:r>
          </a:p>
          <a:p>
            <a:endParaRPr lang="en-GB" sz="480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71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48523C-B4DB-CA49-B70A-698AB5FB3929}"/>
              </a:ext>
            </a:extLst>
          </p:cNvPr>
          <p:cNvSpPr txBox="1"/>
          <p:nvPr/>
        </p:nvSpPr>
        <p:spPr>
          <a:xfrm>
            <a:off x="5115526" y="299843"/>
            <a:ext cx="6714126" cy="9952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en-GB" sz="5867" b="1">
                <a:solidFill>
                  <a:srgbClr val="F79646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নমুনা প্রশ্ন</a:t>
            </a:r>
            <a:endParaRPr lang="en-US" sz="5867" b="1" dirty="0">
              <a:solidFill>
                <a:srgbClr val="F79646">
                  <a:lumMod val="75000"/>
                </a:srgb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21">
            <a:extLst>
              <a:ext uri="{FF2B5EF4-FFF2-40B4-BE49-F238E27FC236}">
                <a16:creationId xmlns:a16="http://schemas.microsoft.com/office/drawing/2014/main" id="{0723640B-10A8-284F-A177-34DA36EE8126}"/>
              </a:ext>
            </a:extLst>
          </p:cNvPr>
          <p:cNvSpPr txBox="1"/>
          <p:nvPr/>
        </p:nvSpPr>
        <p:spPr>
          <a:xfrm>
            <a:off x="121798" y="1112354"/>
            <a:ext cx="14508602" cy="7459781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উদ্দীপক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বোধিনিকেতন বিহারটি এক প্রত্যন্ত অঞ্চলে অবস্থিত।বিহারে যাওয়ার পথটি চলাচলের অযোগ্য ছিল।সেখানে কিছু সংখ্যক সন্ত্রাসী থাকায় পূর্ণথীরা লুটপার শিকার হতো। তাদের আধিপতৌ এতো প্রবল ছিল যে, রাস্তাটি সংস্কার করা কার ও পক্ষে সম্ভব ছিল না।এক পর্যায়ে উক্ত বিহারটির সভাপতি সুশীল চাকমা সাহস ও দৃঢ় মনোবল নিয়ে গ্রামের যুবকদের নিয়ে রাস্তাটি মেরামত করলেন।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গ. সুশীল চাকমার ঘটনাটি বুদ্ধের বোধিসত্ব জীবনের কোন ঘটনার সাথে সম্পৃক্ততা রয়েছে? বর্ণনা কর।–৩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ঘ.গ্রামবাসী উন্নয়নে সুশীল চাকমার গৃহীত পদক্ষেপটি বৌদ্ধধর্মের নৈতিকতার দৃষ্টিতে ব্যাখ্যা কর।-৪</a:t>
            </a:r>
          </a:p>
        </p:txBody>
      </p:sp>
    </p:spTree>
    <p:extLst>
      <p:ext uri="{BB962C8B-B14F-4D97-AF65-F5344CB8AC3E}">
        <p14:creationId xmlns:p14="http://schemas.microsoft.com/office/powerpoint/2010/main" val="53456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1">
            <a:extLst>
              <a:ext uri="{FF2B5EF4-FFF2-40B4-BE49-F238E27FC236}">
                <a16:creationId xmlns:a16="http://schemas.microsoft.com/office/drawing/2014/main" id="{064503EE-991D-D14B-B8FA-D5A3511A48FB}"/>
              </a:ext>
            </a:extLst>
          </p:cNvPr>
          <p:cNvSpPr txBox="1"/>
          <p:nvPr/>
        </p:nvSpPr>
        <p:spPr>
          <a:xfrm>
            <a:off x="989610" y="1112354"/>
            <a:ext cx="13352128" cy="8198445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গ. সুশীল চাকমার ঘটনাটি বুদ্ধের বোধিসত্ব জীবনের ঘটনার সাথে সম্পর্কিত।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গৌতম বুদ্ধ মচল গ্রামের যুবকদের কুশলকর্ম করার জন্য সংগঠিত করেন। কারণ ঐ গ্রামের যুবকরা হত্যা, চুরি,মিথ্যাচার----------- এমন অপকর্মের সাথে লিপ্ত ছিল।তাদেরকে নিয়ে বুদ্ধ(বোধিসত্ব) রাস্তাঘাট নির্মান,পুস্করিণী খনন,সেতু নির্মান-----ইত্যাদি পূন্যকর্ম সম্পাদন করতেন।যুবকরা বোধিসত্বের কথামত উপদেশ মেনে পঞ্চশীল পালন করতে শুরু করেন।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শেষে বোধিসত্ব ও যুবকদের  নৈতিক ও জনহিতকর কাজের জন্য রাজা পুরস্কৃত করেন।উদ্দীপকের সুশীল চাকমার ঘটনাটির সাথে বোধিসত্বের এই ঘটনাটির সম্পৃক্ততা রয়েছে।</a:t>
            </a:r>
          </a:p>
        </p:txBody>
      </p:sp>
    </p:spTree>
    <p:extLst>
      <p:ext uri="{BB962C8B-B14F-4D97-AF65-F5344CB8AC3E}">
        <p14:creationId xmlns:p14="http://schemas.microsoft.com/office/powerpoint/2010/main" val="370420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7A24FE-24A8-AB46-A626-E0F5DEF49F14}"/>
              </a:ext>
            </a:extLst>
          </p:cNvPr>
          <p:cNvSpPr txBox="1"/>
          <p:nvPr/>
        </p:nvSpPr>
        <p:spPr>
          <a:xfrm>
            <a:off x="5115526" y="299843"/>
            <a:ext cx="6714126" cy="9952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en-GB" sz="5867" b="1">
                <a:solidFill>
                  <a:srgbClr val="F79646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উচ্চতর দক্ষতা</a:t>
            </a:r>
            <a:endParaRPr lang="en-US" sz="5867" b="1" dirty="0">
              <a:solidFill>
                <a:srgbClr val="F79646">
                  <a:lumMod val="75000"/>
                </a:srgb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1">
            <a:extLst>
              <a:ext uri="{FF2B5EF4-FFF2-40B4-BE49-F238E27FC236}">
                <a16:creationId xmlns:a16="http://schemas.microsoft.com/office/drawing/2014/main" id="{F52DFAB2-6865-F747-8646-B5FBCB8D1532}"/>
              </a:ext>
            </a:extLst>
          </p:cNvPr>
          <p:cNvSpPr txBox="1"/>
          <p:nvPr/>
        </p:nvSpPr>
        <p:spPr>
          <a:xfrm>
            <a:off x="943935" y="2954552"/>
            <a:ext cx="13352128" cy="4505126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১ম প্যারায় জ্ঞানমূলক-১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২য় প্যারায় অনুধাবণ মূলক-১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৩য় প্যারায় প্রয়োগমূলগ -১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৪র্থ প্যারায় উচ্চতর দক্ষতা -১।   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 প্রয়োগমূলক প্রশ্নের প্রায় কাছাকাছি তবে এখানে সাধারণত বিভিন্ন বিষয়ের বিশ্লেষণ ও যৌক্তিকতা তুলে ধরতে বলা হয়।</a:t>
            </a:r>
          </a:p>
        </p:txBody>
      </p:sp>
    </p:spTree>
    <p:extLst>
      <p:ext uri="{BB962C8B-B14F-4D97-AF65-F5344CB8AC3E}">
        <p14:creationId xmlns:p14="http://schemas.microsoft.com/office/powerpoint/2010/main" val="20128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1">
            <a:extLst>
              <a:ext uri="{FF2B5EF4-FFF2-40B4-BE49-F238E27FC236}">
                <a16:creationId xmlns:a16="http://schemas.microsoft.com/office/drawing/2014/main" id="{151F1E0C-152D-6249-8B2C-12A54DF186DF}"/>
              </a:ext>
            </a:extLst>
          </p:cNvPr>
          <p:cNvSpPr txBox="1"/>
          <p:nvPr/>
        </p:nvSpPr>
        <p:spPr>
          <a:xfrm>
            <a:off x="989610" y="1112354"/>
            <a:ext cx="13352128" cy="5982453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৪ প্যারায় লেখায় ভালো।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 ৩ প্যারা প্রয়োগমূলক প্রশ্নের উত্তরের মতোই।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৪র্থ প্যারায় যুক্তিতর্ক,বিশ্লেষণ ও নিজের মতামত দিয়ে দক্ষতার পরিচয় দিতে হবে।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৪র্থ প্যারা লেখার সময় বিশেষ মনোযোগ দিতে হবে।কেননা এই প্যারার উপকরণ গুলোই উচ্চতর দক্ষতামূলক প্রশ্নকে প্রয়োগ থেকে আলাদা করে দিবে।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প্রশ্নের উত্তরে ৮-৯ মিনিট সময় ব্যয় করা যায়।</a:t>
            </a:r>
          </a:p>
        </p:txBody>
      </p:sp>
    </p:spTree>
    <p:extLst>
      <p:ext uri="{BB962C8B-B14F-4D97-AF65-F5344CB8AC3E}">
        <p14:creationId xmlns:p14="http://schemas.microsoft.com/office/powerpoint/2010/main" val="142547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86100" y="388914"/>
            <a:ext cx="84582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70432"/>
            <a:r>
              <a:rPr lang="bn-BD" sz="122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1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ধন্যবাদ</a:t>
            </a:r>
            <a:endParaRPr lang="en-US" sz="12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49BF67-556B-7246-94BA-3FB8C9205934}"/>
              </a:ext>
            </a:extLst>
          </p:cNvPr>
          <p:cNvSpPr txBox="1"/>
          <p:nvPr/>
        </p:nvSpPr>
        <p:spPr>
          <a:xfrm>
            <a:off x="6401104" y="354645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386D0F-3464-874B-AAFC-EBE97428B39A}"/>
              </a:ext>
            </a:extLst>
          </p:cNvPr>
          <p:cNvSpPr txBox="1"/>
          <p:nvPr/>
        </p:nvSpPr>
        <p:spPr>
          <a:xfrm>
            <a:off x="6401104" y="354645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D800A27-70C0-7544-886D-F95094C3B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749" y="2358684"/>
            <a:ext cx="10936857" cy="639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5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6">
            <a:extLst>
              <a:ext uri="{FF2B5EF4-FFF2-40B4-BE49-F238E27FC236}">
                <a16:creationId xmlns:a16="http://schemas.microsoft.com/office/drawing/2014/main" id="{681DB866-FF75-2D45-9EBF-8D5F8A32F5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32" y="1820998"/>
            <a:ext cx="5048250" cy="5867400"/>
          </a:xfrm>
          <a:prstGeom prst="rect">
            <a:avLst/>
          </a:prstGeom>
        </p:spPr>
      </p:pic>
      <p:sp>
        <p:nvSpPr>
          <p:cNvPr id="2" name="TextBox 21">
            <a:extLst>
              <a:ext uri="{FF2B5EF4-FFF2-40B4-BE49-F238E27FC236}">
                <a16:creationId xmlns:a16="http://schemas.microsoft.com/office/drawing/2014/main" id="{9A157B29-E85D-CB4D-A470-81F216D41AC2}"/>
              </a:ext>
            </a:extLst>
          </p:cNvPr>
          <p:cNvSpPr txBox="1"/>
          <p:nvPr/>
        </p:nvSpPr>
        <p:spPr>
          <a:xfrm>
            <a:off x="7201318" y="2064135"/>
            <a:ext cx="5912734" cy="6167119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তন্দ্রা চাকমা</a:t>
            </a:r>
          </a:p>
          <a:p>
            <a:r>
              <a:rPr lang="en-GB" sz="60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সিনিয়র শিক্ষক(শারীরিক)</a:t>
            </a:r>
          </a:p>
          <a:p>
            <a:r>
              <a:rPr lang="en-GB" sz="60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রাণী দয়াময়ী উচ্চ বিদ্যালয়</a:t>
            </a:r>
          </a:p>
          <a:p>
            <a:r>
              <a:rPr lang="en-GB" sz="60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রাঙ্গামাটি</a:t>
            </a:r>
          </a:p>
          <a:p>
            <a:r>
              <a:rPr lang="en-GB" sz="60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০১৫৫৬৬০৩০৭৩</a:t>
            </a:r>
            <a:endParaRPr lang="en-GB" sz="540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GB" sz="480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GB" sz="480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4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CFB207-2E1F-4401-8F06-13C1B4FE9271}"/>
              </a:ext>
            </a:extLst>
          </p:cNvPr>
          <p:cNvSpPr txBox="1"/>
          <p:nvPr/>
        </p:nvSpPr>
        <p:spPr>
          <a:xfrm>
            <a:off x="5814694" y="465315"/>
            <a:ext cx="434340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Subha Sandhya" panose="02000506000000020003" pitchFamily="2" charset="0"/>
                <a:cs typeface="Subha Sandhya" panose="02000506000000020003" pitchFamily="2" charset="0"/>
              </a:rPr>
              <a:t>আজকের</a:t>
            </a:r>
            <a:r>
              <a:rPr lang="en-US" sz="7200" dirty="0">
                <a:latin typeface="Subha Sandhya" panose="02000506000000020003" pitchFamily="2" charset="0"/>
                <a:cs typeface="Subha Sandhya" panose="02000506000000020003" pitchFamily="2" charset="0"/>
              </a:rPr>
              <a:t> </a:t>
            </a:r>
            <a:r>
              <a:rPr lang="en-US" sz="7200" dirty="0" err="1">
                <a:latin typeface="Subha Sandhya" panose="02000506000000020003" pitchFamily="2" charset="0"/>
                <a:cs typeface="Subha Sandhya" panose="02000506000000020003" pitchFamily="2" charset="0"/>
              </a:rPr>
              <a:t>পাঠ</a:t>
            </a:r>
            <a:r>
              <a:rPr lang="en-US" sz="7200" dirty="0">
                <a:latin typeface="Subha Sandhya" panose="02000506000000020003" pitchFamily="2" charset="0"/>
                <a:cs typeface="Subha Sandhya" panose="02000506000000020003" pitchFamily="2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1E5087-50FB-4449-9A0A-592AF50BCFDD}"/>
              </a:ext>
            </a:extLst>
          </p:cNvPr>
          <p:cNvSpPr txBox="1"/>
          <p:nvPr/>
        </p:nvSpPr>
        <p:spPr>
          <a:xfrm>
            <a:off x="5465694" y="5359121"/>
            <a:ext cx="4141139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7200">
                <a:latin typeface="Subha Sandhya" panose="02000506000000020003" pitchFamily="2" charset="0"/>
                <a:cs typeface="Subha Sandhya" panose="02000506000000020003" pitchFamily="2" charset="0"/>
              </a:rPr>
              <a:t>সৃজনশীল প্রশ্ন</a:t>
            </a:r>
          </a:p>
        </p:txBody>
      </p:sp>
    </p:spTree>
    <p:extLst>
      <p:ext uri="{BB962C8B-B14F-4D97-AF65-F5344CB8AC3E}">
        <p14:creationId xmlns:p14="http://schemas.microsoft.com/office/powerpoint/2010/main" val="372341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1">
            <a:extLst>
              <a:ext uri="{FF2B5EF4-FFF2-40B4-BE49-F238E27FC236}">
                <a16:creationId xmlns:a16="http://schemas.microsoft.com/office/drawing/2014/main" id="{5CA09C01-04AC-4044-9212-269D77FF36B5}"/>
              </a:ext>
            </a:extLst>
          </p:cNvPr>
          <p:cNvSpPr txBox="1"/>
          <p:nvPr/>
        </p:nvSpPr>
        <p:spPr>
          <a:xfrm>
            <a:off x="595206" y="1850988"/>
            <a:ext cx="12604674" cy="5243790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সৃজনশীল প্রশ্ন-৭০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বহুনির্বাচনী প্রশ্ন-৩০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মোট নাম্বার-১০০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সৃজনশীল প্রশ্ন থাকবে -১০টিযে কোন ৭ টি প্রশ্নর উত্তর দিতে হবে এবং প্রতিটি প্রশ্নের মান -১০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বহুনিবর্চনী প্রশ্ন থাকবে -৩০ টি প্রতিটি প্রশ্নের মান -১ এবং সব প্রশ্নের উত্তর দিতে হবে।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2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AA4716-1400-4D5D-9CBB-1448D92A28D6}"/>
              </a:ext>
            </a:extLst>
          </p:cNvPr>
          <p:cNvSpPr/>
          <p:nvPr/>
        </p:nvSpPr>
        <p:spPr>
          <a:xfrm>
            <a:off x="804590" y="57569"/>
            <a:ext cx="5627302" cy="1245168"/>
          </a:xfrm>
          <a:prstGeom prst="rect">
            <a:avLst/>
          </a:prstGeom>
          <a:solidFill>
            <a:schemeClr val="accent6"/>
          </a:solidFill>
        </p:spPr>
        <p:txBody>
          <a:bodyPr wrap="square" lIns="135847" tIns="67923" rIns="135847" bIns="67923">
            <a:spAutoFit/>
          </a:bodyPr>
          <a:lstStyle/>
          <a:p>
            <a:pPr algn="ctr"/>
            <a:r>
              <a:rPr lang="en-GB" sz="7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সৃজনশীল প্রশ্ন</a:t>
            </a:r>
            <a:endParaRPr lang="en-US" sz="7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1">
            <a:extLst>
              <a:ext uri="{FF2B5EF4-FFF2-40B4-BE49-F238E27FC236}">
                <a16:creationId xmlns:a16="http://schemas.microsoft.com/office/drawing/2014/main" id="{1DD5C070-5302-4013-8F1F-D67D7BE820A1}"/>
              </a:ext>
            </a:extLst>
          </p:cNvPr>
          <p:cNvSpPr txBox="1"/>
          <p:nvPr/>
        </p:nvSpPr>
        <p:spPr>
          <a:xfrm>
            <a:off x="1167507" y="5018105"/>
            <a:ext cx="13079119" cy="811807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জ্ঞান মূলক প্রশ্ন হলো স্মৃতি নির্ভর।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813FE383-9363-D04A-8F51-959F90C727BE}"/>
              </a:ext>
            </a:extLst>
          </p:cNvPr>
          <p:cNvSpPr txBox="1"/>
          <p:nvPr/>
        </p:nvSpPr>
        <p:spPr>
          <a:xfrm>
            <a:off x="1447945" y="4454770"/>
            <a:ext cx="10640677" cy="811807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জ্ঞানমূলক প্রশ্ন-১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21">
            <a:extLst>
              <a:ext uri="{FF2B5EF4-FFF2-40B4-BE49-F238E27FC236}">
                <a16:creationId xmlns:a16="http://schemas.microsoft.com/office/drawing/2014/main" id="{A65EC274-E118-3F40-9FB6-AB2D2D873565}"/>
              </a:ext>
            </a:extLst>
          </p:cNvPr>
          <p:cNvSpPr txBox="1"/>
          <p:nvPr/>
        </p:nvSpPr>
        <p:spPr>
          <a:xfrm>
            <a:off x="804590" y="5829912"/>
            <a:ext cx="12399935" cy="811807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ধরনের প্রশ্নে তোমাদের জ্ঞান দক্ষতা যাচাই করা হয়। 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21">
            <a:extLst>
              <a:ext uri="{FF2B5EF4-FFF2-40B4-BE49-F238E27FC236}">
                <a16:creationId xmlns:a16="http://schemas.microsoft.com/office/drawing/2014/main" id="{ABE5D3C6-1F6F-9D4E-9561-4CB691BAFA47}"/>
              </a:ext>
            </a:extLst>
          </p:cNvPr>
          <p:cNvSpPr txBox="1"/>
          <p:nvPr/>
        </p:nvSpPr>
        <p:spPr>
          <a:xfrm>
            <a:off x="652342" y="6641719"/>
            <a:ext cx="13594284" cy="1550471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 কী, কে, কখন,  কোথায়, কাকে, কয়টি, কোনটি কাকে বলে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ইত্যাদি প্রশ্নবোধক শব্দ দিয়ে করা হয়।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21">
            <a:extLst>
              <a:ext uri="{FF2B5EF4-FFF2-40B4-BE49-F238E27FC236}">
                <a16:creationId xmlns:a16="http://schemas.microsoft.com/office/drawing/2014/main" id="{5837E29F-1368-E149-A91F-A0EF0741A68F}"/>
              </a:ext>
            </a:extLst>
          </p:cNvPr>
          <p:cNvSpPr txBox="1"/>
          <p:nvPr/>
        </p:nvSpPr>
        <p:spPr>
          <a:xfrm>
            <a:off x="7004557" y="1426972"/>
            <a:ext cx="10640677" cy="3027798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জ্ঞানমূলক প্রশ্ন-১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অনুধাবন মূলক প্রশ্ন-২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প্রয়োগ মূলক-৩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উচ্চতর দক্ষতা -৪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65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1">
            <a:extLst>
              <a:ext uri="{FF2B5EF4-FFF2-40B4-BE49-F238E27FC236}">
                <a16:creationId xmlns:a16="http://schemas.microsoft.com/office/drawing/2014/main" id="{6ACF191F-FFFF-824A-88F3-821868729763}"/>
              </a:ext>
            </a:extLst>
          </p:cNvPr>
          <p:cNvSpPr txBox="1"/>
          <p:nvPr/>
        </p:nvSpPr>
        <p:spPr>
          <a:xfrm>
            <a:off x="1431129" y="1644276"/>
            <a:ext cx="9804755" cy="1550471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যেমন-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শীল শব্দের অর্থ কী?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21">
            <a:extLst>
              <a:ext uri="{FF2B5EF4-FFF2-40B4-BE49-F238E27FC236}">
                <a16:creationId xmlns:a16="http://schemas.microsoft.com/office/drawing/2014/main" id="{99D44FC7-6D61-0B46-8190-65E079692D1F}"/>
              </a:ext>
            </a:extLst>
          </p:cNvPr>
          <p:cNvSpPr txBox="1"/>
          <p:nvPr/>
        </p:nvSpPr>
        <p:spPr>
          <a:xfrm>
            <a:off x="1021652" y="3021529"/>
            <a:ext cx="10640677" cy="811807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মহামানব গৌতম বুদ্ধ কখন জন্মগ্রহন করেন?</a:t>
            </a:r>
          </a:p>
        </p:txBody>
      </p:sp>
      <p:sp>
        <p:nvSpPr>
          <p:cNvPr id="9" name="TextBox 21">
            <a:extLst>
              <a:ext uri="{FF2B5EF4-FFF2-40B4-BE49-F238E27FC236}">
                <a16:creationId xmlns:a16="http://schemas.microsoft.com/office/drawing/2014/main" id="{823DE8FA-D9F8-1C4D-98F7-978E422EFE99}"/>
              </a:ext>
            </a:extLst>
          </p:cNvPr>
          <p:cNvSpPr txBox="1"/>
          <p:nvPr/>
        </p:nvSpPr>
        <p:spPr>
          <a:xfrm>
            <a:off x="1021652" y="3427432"/>
            <a:ext cx="10383448" cy="1550471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80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শীল শব্দের অর্থ কী?</a:t>
            </a:r>
            <a:endParaRPr lang="en-US" sz="4800" dirty="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21">
            <a:extLst>
              <a:ext uri="{FF2B5EF4-FFF2-40B4-BE49-F238E27FC236}">
                <a16:creationId xmlns:a16="http://schemas.microsoft.com/office/drawing/2014/main" id="{B95A3948-1458-B94D-AFB7-7FB9A8437CFD}"/>
              </a:ext>
            </a:extLst>
          </p:cNvPr>
          <p:cNvSpPr txBox="1"/>
          <p:nvPr/>
        </p:nvSpPr>
        <p:spPr>
          <a:xfrm>
            <a:off x="687011" y="5383806"/>
            <a:ext cx="10383448" cy="811807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 মনের কুষলতা দূর করে?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3C0B0AF0-7D3B-2642-8A6B-EAC3A206C949}"/>
              </a:ext>
            </a:extLst>
          </p:cNvPr>
          <p:cNvSpPr txBox="1"/>
          <p:nvPr/>
        </p:nvSpPr>
        <p:spPr>
          <a:xfrm>
            <a:off x="852436" y="6687917"/>
            <a:ext cx="10383448" cy="811807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চর্ম রোগে আক্রান্ত হন কোন ভিক্ষু?</a:t>
            </a:r>
          </a:p>
        </p:txBody>
      </p:sp>
    </p:spTree>
    <p:extLst>
      <p:ext uri="{BB962C8B-B14F-4D97-AF65-F5344CB8AC3E}">
        <p14:creationId xmlns:p14="http://schemas.microsoft.com/office/powerpoint/2010/main" val="117504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1">
            <a:extLst>
              <a:ext uri="{FF2B5EF4-FFF2-40B4-BE49-F238E27FC236}">
                <a16:creationId xmlns:a16="http://schemas.microsoft.com/office/drawing/2014/main" id="{C486B8C3-E4FC-4F4B-BC40-07E0AB891B9A}"/>
              </a:ext>
            </a:extLst>
          </p:cNvPr>
          <p:cNvSpPr txBox="1"/>
          <p:nvPr/>
        </p:nvSpPr>
        <p:spPr>
          <a:xfrm>
            <a:off x="108622" y="3419810"/>
            <a:ext cx="10383448" cy="2289135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 মনের কুষলতা দূর করে?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শীল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endParaRPr lang="en-GB" sz="4800">
              <a:ln w="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21">
            <a:extLst>
              <a:ext uri="{FF2B5EF4-FFF2-40B4-BE49-F238E27FC236}">
                <a16:creationId xmlns:a16="http://schemas.microsoft.com/office/drawing/2014/main" id="{D42D3A11-7E8E-034F-A8D0-F286F26765A6}"/>
              </a:ext>
            </a:extLst>
          </p:cNvPr>
          <p:cNvSpPr txBox="1"/>
          <p:nvPr/>
        </p:nvSpPr>
        <p:spPr>
          <a:xfrm>
            <a:off x="1052558" y="930712"/>
            <a:ext cx="10383448" cy="811807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পূর্ণ বাক্যে উত্তর করতে হবে।</a:t>
            </a: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70679103-2D46-694E-B52A-726EDD73D9A8}"/>
              </a:ext>
            </a:extLst>
          </p:cNvPr>
          <p:cNvSpPr txBox="1"/>
          <p:nvPr/>
        </p:nvSpPr>
        <p:spPr>
          <a:xfrm>
            <a:off x="595663" y="4963223"/>
            <a:ext cx="10383448" cy="811807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শীল মনের কুষলতা দূর করে।</a:t>
            </a:r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EC66A6EF-4DCA-2547-BF3B-46F77CB05898}"/>
              </a:ext>
            </a:extLst>
          </p:cNvPr>
          <p:cNvSpPr txBox="1"/>
          <p:nvPr/>
        </p:nvSpPr>
        <p:spPr>
          <a:xfrm>
            <a:off x="367443" y="1669113"/>
            <a:ext cx="10383448" cy="1550471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যেমন- শীল শব্দের অর্থ স্বভাব বা চরিত্র।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স্বভাব / চরিত্র </a:t>
            </a:r>
          </a:p>
        </p:txBody>
      </p:sp>
      <p:sp>
        <p:nvSpPr>
          <p:cNvPr id="11" name="TextBox 21">
            <a:extLst>
              <a:ext uri="{FF2B5EF4-FFF2-40B4-BE49-F238E27FC236}">
                <a16:creationId xmlns:a16="http://schemas.microsoft.com/office/drawing/2014/main" id="{9673115A-D7B9-EB48-9AC5-176DE730B3E5}"/>
              </a:ext>
            </a:extLst>
          </p:cNvPr>
          <p:cNvSpPr txBox="1"/>
          <p:nvPr/>
        </p:nvSpPr>
        <p:spPr>
          <a:xfrm>
            <a:off x="595663" y="6526701"/>
            <a:ext cx="10383448" cy="1550471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বানান ভুল করা যাবে না।নাম্বার পাবে না।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সময়- ১ মিনিট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DC6D696-82BD-0547-B6C1-50F896573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697515" y="2149115"/>
            <a:ext cx="1159188" cy="799441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40E235DE-7DD4-6D4F-986D-5B529C562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268" y="954569"/>
            <a:ext cx="1831565" cy="183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976081-75D9-4DD9-866C-616B61B2BBB9}"/>
              </a:ext>
            </a:extLst>
          </p:cNvPr>
          <p:cNvSpPr txBox="1"/>
          <p:nvPr/>
        </p:nvSpPr>
        <p:spPr>
          <a:xfrm>
            <a:off x="3988891" y="47050"/>
            <a:ext cx="6348732" cy="212365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600" b="1">
                <a:latin typeface="Azad Pori Unicode" panose="02000506000000020003" pitchFamily="2" charset="0"/>
                <a:cs typeface="Azad Pori Unicode" panose="02000506000000020003" pitchFamily="2" charset="0"/>
              </a:rPr>
              <a:t>অনুধাবন প্রশ্ন</a:t>
            </a:r>
          </a:p>
          <a:p>
            <a:pPr algn="ctr"/>
            <a:r>
              <a:rPr lang="en-GB" sz="6600" b="1">
                <a:latin typeface="Azad Pori Unicode" panose="02000506000000020003" pitchFamily="2" charset="0"/>
                <a:cs typeface="Azad Pori Unicode" panose="02000506000000020003" pitchFamily="2" charset="0"/>
              </a:rPr>
              <a:t>মান-২</a:t>
            </a:r>
            <a:endParaRPr lang="en-US" sz="6600" b="1" dirty="0">
              <a:latin typeface="Azad Pori Unicode" panose="02000506000000020003" pitchFamily="2" charset="0"/>
              <a:cs typeface="Azad Pori Unicode" panose="02000506000000020003" pitchFamily="2" charset="0"/>
            </a:endParaRPr>
          </a:p>
        </p:txBody>
      </p:sp>
      <p:sp>
        <p:nvSpPr>
          <p:cNvPr id="6" name="TextBox 21">
            <a:extLst>
              <a:ext uri="{FF2B5EF4-FFF2-40B4-BE49-F238E27FC236}">
                <a16:creationId xmlns:a16="http://schemas.microsoft.com/office/drawing/2014/main" id="{A1977504-C035-0F44-B4E3-AFE86D83C767}"/>
              </a:ext>
            </a:extLst>
          </p:cNvPr>
          <p:cNvSpPr txBox="1"/>
          <p:nvPr/>
        </p:nvSpPr>
        <p:spPr>
          <a:xfrm>
            <a:off x="838803" y="2992846"/>
            <a:ext cx="12696022" cy="5982453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ক্ষমতাকে বোঝায়।পাঠ্য বইয়ের সংশ্লিষ্ট বিষয়কে সে ভালো ভাবে বুঝেচে কিনা।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সরাসরি পাঠ্য বই থেকে থাকবেনা। উত্তরের জন্য কিছুটা ভাবতে হবে।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বোঝায়,কাকে বলে,কেন এ কথা বলা হয়েছে,কেন এঘটনা ঘটেছে,উল্লেখযোগ্য দুটি ঘটনা বা কাজের ব্যাখ্যা / বর্ণনা করো,ইত্যিদি শব্দ দিয়ে এ ধরনের  প্রশ্ন করা হবে।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 অংশে ভাগ করা হয়েছে  ১।জ্ঞানমূলক ২। অনুধাবন মূলক</a:t>
            </a:r>
          </a:p>
        </p:txBody>
      </p:sp>
    </p:spTree>
    <p:extLst>
      <p:ext uri="{BB962C8B-B14F-4D97-AF65-F5344CB8AC3E}">
        <p14:creationId xmlns:p14="http://schemas.microsoft.com/office/powerpoint/2010/main" val="152912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26E06F1-A291-457E-9E92-BA9AB118873A}"/>
              </a:ext>
            </a:extLst>
          </p:cNvPr>
          <p:cNvSpPr txBox="1"/>
          <p:nvPr/>
        </p:nvSpPr>
        <p:spPr>
          <a:xfrm>
            <a:off x="6333506" y="793395"/>
            <a:ext cx="2603437" cy="9952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1219170"/>
            <a:r>
              <a:rPr lang="en-GB" sz="5867" b="1">
                <a:solidFill>
                  <a:srgbClr val="F79646">
                    <a:lumMod val="75000"/>
                  </a:srgbClr>
                </a:solidFill>
                <a:latin typeface="NikoshBAN" pitchFamily="2" charset="0"/>
                <a:cs typeface="NikoshBAN" pitchFamily="2" charset="0"/>
              </a:rPr>
              <a:t>নমুনা প্রশ্ন</a:t>
            </a:r>
            <a:endParaRPr lang="en-US" sz="5867" b="1" dirty="0">
              <a:solidFill>
                <a:srgbClr val="F79646">
                  <a:lumMod val="75000"/>
                </a:srgb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1C5C025E-02D5-A14A-9907-8D8D69F75B7C}"/>
              </a:ext>
            </a:extLst>
          </p:cNvPr>
          <p:cNvSpPr txBox="1"/>
          <p:nvPr/>
        </p:nvSpPr>
        <p:spPr>
          <a:xfrm>
            <a:off x="1296347" y="2132434"/>
            <a:ext cx="12567442" cy="6721117"/>
          </a:xfrm>
          <a:prstGeom prst="rect">
            <a:avLst/>
          </a:prstGeom>
          <a:noFill/>
          <a:ln>
            <a:noFill/>
          </a:ln>
        </p:spPr>
        <p:txBody>
          <a:bodyPr wrap="square" lIns="72435" tIns="36218" rIns="72435" bIns="36218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প্রশ্ন- নৈতিকতা অনুশীরনকারী ব্যক্তির মানবিক গুনাবলি বর্ণনা কর।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‘ নৈতিকতা অনুশীলনকারীকে নীতি বান বলা হয়। 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নীতিবান ব্যক্তি ন্যায়পরায়ণ,দায়িত্বশীল,পরোপকারী ও সেবাপরায়ণ হন।সহনশীল,নির্লোভ,সংযমী,ক্ষমাপরায়ণ,মৈত্রীপরায়ণ,সত্যবাদী এবং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আত্ববিশ্বাসী হন।নীতিবান ব্যক্তি ব্যভিচার অধিকারহীন অর্থ,বিত্ত,মাদকদ্রব্য, অসৎ সঙ্গ,মূর্খ সঙ্গী ইত্যাদি বর্জন করেন।তিনি সর্বদা</a:t>
            </a:r>
          </a:p>
          <a:p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কুশলকর্ম সম্পাদন করেন।পরের মঙ্গল সাধনে তিনি নিজেকে উৎসর্গ করেন।তার দ্বারা পরিবার,সমাজ ও দেশ উপকৃত।</a:t>
            </a:r>
          </a:p>
          <a:p>
            <a:pPr marL="619106" indent="-619106">
              <a:buFont typeface="Wingdings" panose="05000000000000000000" pitchFamily="2" charset="2"/>
              <a:buChar char="Ø"/>
            </a:pPr>
            <a:r>
              <a:rPr lang="en-GB" sz="480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সময়:- ৪/৫ মিনিট</a:t>
            </a:r>
          </a:p>
        </p:txBody>
      </p:sp>
    </p:spTree>
    <p:extLst>
      <p:ext uri="{BB962C8B-B14F-4D97-AF65-F5344CB8AC3E}">
        <p14:creationId xmlns:p14="http://schemas.microsoft.com/office/powerpoint/2010/main" val="62174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3982</TotalTime>
  <Words>905</Words>
  <Application>Microsoft Office PowerPoint</Application>
  <PresentationFormat>Custom</PresentationFormat>
  <Paragraphs>130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Quotable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FH</dc:creator>
  <cp:lastModifiedBy>Unknown User</cp:lastModifiedBy>
  <cp:revision>470</cp:revision>
  <dcterms:created xsi:type="dcterms:W3CDTF">2006-08-16T00:00:00Z</dcterms:created>
  <dcterms:modified xsi:type="dcterms:W3CDTF">2021-04-20T15:31:35Z</dcterms:modified>
</cp:coreProperties>
</file>