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2D2EF-863B-4635-9409-DC92E80ACB6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A94A-BACC-46CB-8F46-228EA866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7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3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6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7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8EA797A-31EA-4599-B0E8-346406778F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D4C6F79-47AA-4EFB-B35B-F9CA826134E6}" type="datetimeFigureOut">
              <a:rPr lang="en-US" smtClean="0"/>
              <a:t>4/20/2021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7" Type="http://schemas.openxmlformats.org/officeDocument/2006/relationships/image" Target="../media/image18.gi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png" /><Relationship Id="rId4" Type="http://schemas.microsoft.com/office/2007/relationships/hdphoto" Target="../media/hdphoto2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jpe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7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jpg" /><Relationship Id="rId4" Type="http://schemas.openxmlformats.org/officeDocument/2006/relationships/image" Target="../media/image1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5" Type="http://schemas.microsoft.com/office/2007/relationships/hdphoto" Target="../media/hdphoto1.wdp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7" y="1752599"/>
            <a:ext cx="6629399" cy="4686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9837" y="533400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/>
              </a:rPr>
              <a:t>স্বাগতম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5109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Desktop\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2971800" cy="48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591235"/>
            <a:ext cx="6248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চিহ্নিত অংশগুলো কোথা থেকে উৎপন্ন হয়েছে 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Brace 4"/>
          <p:cNvSpPr/>
          <p:nvPr/>
        </p:nvSpPr>
        <p:spPr>
          <a:xfrm rot="20665332">
            <a:off x="4800600" y="1681316"/>
            <a:ext cx="738648" cy="152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47" y="1905000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Brace 12"/>
          <p:cNvSpPr/>
          <p:nvPr/>
        </p:nvSpPr>
        <p:spPr>
          <a:xfrm rot="19815127">
            <a:off x="4236173" y="3605471"/>
            <a:ext cx="548321" cy="1699203"/>
          </a:xfrm>
          <a:prstGeom prst="rightBrace">
            <a:avLst>
              <a:gd name="adj1" fmla="val 8333"/>
              <a:gd name="adj2" fmla="val 4978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7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3889272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80632" y="593787"/>
            <a:ext cx="624896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কোষদেহ থেকে উৎপন্ন শাখা-প্রশাখাকে কী বলে?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876" y="591235"/>
            <a:ext cx="615928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 কত ধরনের প্রলম্বিত অংশ দেখতে পাচ্ছ  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108" y="5635838"/>
            <a:ext cx="202406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প্রলম্বিত অংশ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19815127">
            <a:off x="4003648" y="3087018"/>
            <a:ext cx="622549" cy="2356980"/>
          </a:xfrm>
          <a:prstGeom prst="rightBrace">
            <a:avLst>
              <a:gd name="adj1" fmla="val 8333"/>
              <a:gd name="adj2" fmla="val 49783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60510" y="594954"/>
            <a:ext cx="422779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চিহ্নিত অংশটি দেখতে কীসের মত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6619" y="591235"/>
            <a:ext cx="315605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চিহ্নিত অংশটির নাম কী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7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19" y="3692427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770518" y="549337"/>
            <a:ext cx="513569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একটি নিউরনে কয়টি অ্যাক্সন দেখতে পাচ্ছ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86252" y="591235"/>
            <a:ext cx="603678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চিহ্নিত অংশটি কার চারিদিক থেকে উৎপন্ন হয়েছে 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0198" y="555102"/>
            <a:ext cx="3602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উৎপন্ন শাখা-প্রশাখার নাম কী?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19815127">
            <a:off x="4699497" y="1375749"/>
            <a:ext cx="622549" cy="1810976"/>
          </a:xfrm>
          <a:prstGeom prst="rightBrace">
            <a:avLst>
              <a:gd name="adj1" fmla="val 8333"/>
              <a:gd name="adj2" fmla="val 49783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7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390">
            <a:off x="5443537" y="1528762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17785" y="5328746"/>
            <a:ext cx="3468739" cy="89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 শাখা প্রশাখার নাম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ডেনড্রন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8974" y="5378081"/>
            <a:ext cx="4369389" cy="89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ডেনড্রন থেকে উৎপন্ন শাখার নাম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ডেনড্রাইট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5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9070">
            <a:off x="1278561" y="422087"/>
            <a:ext cx="2191672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6927">
            <a:off x="4887911" y="2477843"/>
            <a:ext cx="2183918" cy="43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>
            <a:off x="3908323" y="3711864"/>
            <a:ext cx="511277" cy="48981"/>
          </a:xfrm>
          <a:custGeom>
            <a:avLst/>
            <a:gdLst>
              <a:gd name="connsiteX0" fmla="*/ 0 w 238721"/>
              <a:gd name="connsiteY0" fmla="*/ 34226 h 48981"/>
              <a:gd name="connsiteX1" fmla="*/ 206477 w 238721"/>
              <a:gd name="connsiteY1" fmla="*/ 19478 h 48981"/>
              <a:gd name="connsiteX2" fmla="*/ 162232 w 238721"/>
              <a:gd name="connsiteY2" fmla="*/ 4730 h 48981"/>
              <a:gd name="connsiteX3" fmla="*/ 206477 w 238721"/>
              <a:gd name="connsiteY3" fmla="*/ 34226 h 48981"/>
              <a:gd name="connsiteX4" fmla="*/ 132735 w 238721"/>
              <a:gd name="connsiteY4" fmla="*/ 48975 h 48981"/>
              <a:gd name="connsiteX5" fmla="*/ 235974 w 238721"/>
              <a:gd name="connsiteY5" fmla="*/ 34226 h 48981"/>
              <a:gd name="connsiteX6" fmla="*/ 191729 w 238721"/>
              <a:gd name="connsiteY6" fmla="*/ 19478 h 48981"/>
              <a:gd name="connsiteX7" fmla="*/ 221225 w 238721"/>
              <a:gd name="connsiteY7" fmla="*/ 34226 h 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721" h="48981">
                <a:moveTo>
                  <a:pt x="0" y="34226"/>
                </a:moveTo>
                <a:cubicBezTo>
                  <a:pt x="68826" y="29310"/>
                  <a:pt x="138589" y="31821"/>
                  <a:pt x="206477" y="19478"/>
                </a:cubicBezTo>
                <a:cubicBezTo>
                  <a:pt x="221772" y="16697"/>
                  <a:pt x="162232" y="-10816"/>
                  <a:pt x="162232" y="4730"/>
                </a:cubicBezTo>
                <a:cubicBezTo>
                  <a:pt x="162232" y="22455"/>
                  <a:pt x="191729" y="24394"/>
                  <a:pt x="206477" y="34226"/>
                </a:cubicBezTo>
                <a:cubicBezTo>
                  <a:pt x="181896" y="39142"/>
                  <a:pt x="107668" y="48975"/>
                  <a:pt x="132735" y="48975"/>
                </a:cubicBezTo>
                <a:cubicBezTo>
                  <a:pt x="167497" y="48975"/>
                  <a:pt x="204882" y="49772"/>
                  <a:pt x="235974" y="34226"/>
                </a:cubicBezTo>
                <a:cubicBezTo>
                  <a:pt x="249879" y="27274"/>
                  <a:pt x="207275" y="19478"/>
                  <a:pt x="191729" y="19478"/>
                </a:cubicBezTo>
                <a:cubicBezTo>
                  <a:pt x="180736" y="19478"/>
                  <a:pt x="211393" y="29310"/>
                  <a:pt x="221225" y="34226"/>
                </a:cubicBezTo>
              </a:path>
            </a:pathLst>
          </a:custGeom>
          <a:ln w="38100">
            <a:solidFill>
              <a:srgbClr val="DFC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908322" y="3886200"/>
            <a:ext cx="511277" cy="48981"/>
          </a:xfrm>
          <a:custGeom>
            <a:avLst/>
            <a:gdLst>
              <a:gd name="connsiteX0" fmla="*/ 0 w 238721"/>
              <a:gd name="connsiteY0" fmla="*/ 34226 h 48981"/>
              <a:gd name="connsiteX1" fmla="*/ 206477 w 238721"/>
              <a:gd name="connsiteY1" fmla="*/ 19478 h 48981"/>
              <a:gd name="connsiteX2" fmla="*/ 162232 w 238721"/>
              <a:gd name="connsiteY2" fmla="*/ 4730 h 48981"/>
              <a:gd name="connsiteX3" fmla="*/ 206477 w 238721"/>
              <a:gd name="connsiteY3" fmla="*/ 34226 h 48981"/>
              <a:gd name="connsiteX4" fmla="*/ 132735 w 238721"/>
              <a:gd name="connsiteY4" fmla="*/ 48975 h 48981"/>
              <a:gd name="connsiteX5" fmla="*/ 235974 w 238721"/>
              <a:gd name="connsiteY5" fmla="*/ 34226 h 48981"/>
              <a:gd name="connsiteX6" fmla="*/ 191729 w 238721"/>
              <a:gd name="connsiteY6" fmla="*/ 19478 h 48981"/>
              <a:gd name="connsiteX7" fmla="*/ 221225 w 238721"/>
              <a:gd name="connsiteY7" fmla="*/ 34226 h 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721" h="48981">
                <a:moveTo>
                  <a:pt x="0" y="34226"/>
                </a:moveTo>
                <a:cubicBezTo>
                  <a:pt x="68826" y="29310"/>
                  <a:pt x="138589" y="31821"/>
                  <a:pt x="206477" y="19478"/>
                </a:cubicBezTo>
                <a:cubicBezTo>
                  <a:pt x="221772" y="16697"/>
                  <a:pt x="162232" y="-10816"/>
                  <a:pt x="162232" y="4730"/>
                </a:cubicBezTo>
                <a:cubicBezTo>
                  <a:pt x="162232" y="22455"/>
                  <a:pt x="191729" y="24394"/>
                  <a:pt x="206477" y="34226"/>
                </a:cubicBezTo>
                <a:cubicBezTo>
                  <a:pt x="181896" y="39142"/>
                  <a:pt x="107668" y="48975"/>
                  <a:pt x="132735" y="48975"/>
                </a:cubicBezTo>
                <a:cubicBezTo>
                  <a:pt x="167497" y="48975"/>
                  <a:pt x="204882" y="49772"/>
                  <a:pt x="235974" y="34226"/>
                </a:cubicBezTo>
                <a:cubicBezTo>
                  <a:pt x="249879" y="27274"/>
                  <a:pt x="207275" y="19478"/>
                  <a:pt x="191729" y="19478"/>
                </a:cubicBezTo>
                <a:cubicBezTo>
                  <a:pt x="180736" y="19478"/>
                  <a:pt x="211393" y="29310"/>
                  <a:pt x="221225" y="34226"/>
                </a:cubicBezTo>
              </a:path>
            </a:pathLst>
          </a:custGeom>
          <a:ln w="38100">
            <a:solidFill>
              <a:srgbClr val="DFC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75319" y="3657600"/>
            <a:ext cx="533400" cy="457200"/>
          </a:xfrm>
          <a:prstGeom prst="rect">
            <a:avLst/>
          </a:prstGeom>
          <a:noFill/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86977" y="533400"/>
            <a:ext cx="239289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9153" y="5667115"/>
            <a:ext cx="645907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 ভিন্ন স্নায়ুকোষের মিলনস্থল  সিন্যাপস 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2" descr="C:\Users\User\Desktop\nurve\neur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16" y="1564518"/>
            <a:ext cx="45624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User\Desktop\nurve\neur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63" y="2815428"/>
            <a:ext cx="4562475" cy="32766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7" name="Picture 2" descr="C:\Users\User\Desktop\nurve\neur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324">
            <a:off x="-2229606" y="-1756277"/>
            <a:ext cx="51263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62990" y="5349236"/>
            <a:ext cx="54864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সিন্যাপস এর মাধ্যমেই স্নায়ু তাড়না এক স্নায়ুকোষ থেকে অন্য স্নায়ুকোষে যায় 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5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6" grpId="0" animBg="1"/>
      <p:bldP spid="6" grpId="1" animBg="1"/>
      <p:bldP spid="18" grpId="0" animBg="1"/>
      <p:bldP spid="18" grpId="1" animBg="1"/>
      <p:bldP spid="18" grpId="2" animBg="1"/>
      <p:bldP spid="7" grpId="0" animBg="1"/>
      <p:bldP spid="7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8" grpId="0" animBg="1"/>
      <p:bldP spid="28" grpId="1" animBg="1"/>
      <p:bldP spid="30" grpId="0" animBg="1"/>
      <p:bldP spid="30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4" grpId="0" animBg="1"/>
      <p:bldP spid="44" grpId="1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nurve\bangla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28" y="2516443"/>
            <a:ext cx="7143448" cy="2063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6" name="Picture 4" descr="C:\Users\User\Desktop\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32204"/>
            <a:ext cx="4032172" cy="35303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7" name="Picture 5" descr="C:\Users\User\Desktop\critical-thou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93" y="2026058"/>
            <a:ext cx="4274103" cy="3530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8" name="Picture 6" descr="C:\Users\User\Desktop\51c0a780676de-Untitled-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94" y="2059550"/>
            <a:ext cx="4354746" cy="35303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454376" y="742577"/>
            <a:ext cx="470842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চিত্রগুলো দেখে বল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3376" y="742577"/>
            <a:ext cx="562282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 কোন কোষের উদ্দীপনার ফল?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9" name="Picture 7" descr="C:\Users\User\Desktop\boy_desk_thin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856145"/>
            <a:ext cx="3387025" cy="3733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744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2314" y="633680"/>
            <a:ext cx="238589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3110" y="691133"/>
            <a:ext cx="16002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২ 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86166"/>
              </p:ext>
            </p:extLst>
          </p:nvPr>
        </p:nvGraphicFramePr>
        <p:xfrm>
          <a:off x="304800" y="1600200"/>
          <a:ext cx="7924800" cy="4149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822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সঠিক</a:t>
                      </a:r>
                      <a:r>
                        <a:rPr lang="bn-BD" sz="2400" b="1" baseline="0" dirty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 ঘরে  টিক চিহ্ন দাও 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কোষদেহ</a:t>
                      </a:r>
                      <a:r>
                        <a:rPr lang="bn-BD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অ্যাক্সন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ডেনড্রন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ডেনড্রাইড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সিন্যাপ্স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29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নিউরনের</a:t>
                      </a:r>
                      <a:r>
                        <a:rPr lang="bn-BD" baseline="0" dirty="0">
                          <a:latin typeface="NikoshBAN" pitchFamily="2" charset="0"/>
                          <a:cs typeface="NikoshBAN" pitchFamily="2" charset="0"/>
                        </a:rPr>
                        <a:t> প্রধান অংশ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129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আকার গোলাকার, ডিম্বাকার,নক্ষত্রাকার</a:t>
                      </a:r>
                      <a:r>
                        <a:rPr lang="bn-BD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129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কাদের</a:t>
                      </a:r>
                      <a:r>
                        <a:rPr lang="bn-BD" baseline="0" dirty="0">
                          <a:latin typeface="NikoshBAN" pitchFamily="2" charset="0"/>
                          <a:cs typeface="NikoshBAN" pitchFamily="2" charset="0"/>
                        </a:rPr>
                        <a:t> দ্বারা স্নায়ুতাড়না নিউরনের দেহের দিকে যায়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129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কোষদেহ</a:t>
                      </a:r>
                      <a:r>
                        <a:rPr lang="bn-BD" baseline="0" dirty="0">
                          <a:latin typeface="NikoshBAN" pitchFamily="2" charset="0"/>
                          <a:cs typeface="NikoshBAN" pitchFamily="2" charset="0"/>
                        </a:rPr>
                        <a:t> থেকে উৎপন্ন  লম্বা সুতার  অংশ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129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দুইটি স্নায়ুকোষের</a:t>
                      </a:r>
                      <a:r>
                        <a:rPr lang="bn-BD" baseline="0" dirty="0">
                          <a:latin typeface="NikoshBAN" pitchFamily="2" charset="0"/>
                          <a:cs typeface="NikoshBAN" pitchFamily="2" charset="0"/>
                        </a:rPr>
                        <a:t> মিলনস্থল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4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কোষদেহের চারিদিক থেকে</a:t>
                      </a:r>
                      <a:r>
                        <a:rPr lang="bn-BD" baseline="0" dirty="0">
                          <a:latin typeface="NikoshBAN" pitchFamily="2" charset="0"/>
                          <a:cs typeface="NikoshBAN" pitchFamily="2" charset="0"/>
                        </a:rPr>
                        <a:t> উৎপন্ন  শাখা-প্রশাখা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4" name="Picture 2" descr="C:\Users\User\Desktop\cor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08" y="2407577"/>
            <a:ext cx="318192" cy="3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cor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08" y="2925837"/>
            <a:ext cx="374304" cy="3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cor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05" y="3490229"/>
            <a:ext cx="374305" cy="3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cor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83" y="4092569"/>
            <a:ext cx="374304" cy="3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cor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93" y="4562507"/>
            <a:ext cx="374304" cy="3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esktop\cor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39" y="5105400"/>
            <a:ext cx="374304" cy="3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88282" y="633680"/>
            <a:ext cx="2877843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 মিলিয়ে নেই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994" y="304800"/>
            <a:ext cx="19050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55280" y="2476748"/>
            <a:ext cx="3307569" cy="21948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041852" y="2971800"/>
            <a:ext cx="572114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কোষটি কোথায় দেখতে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253244" y="2971800"/>
            <a:ext cx="5104174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অংশটি কী কী আকৃতির হতে পারে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236655" y="2679412"/>
            <a:ext cx="533153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কোন অংশটি সবচেয়ে লম্বা?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961963" y="2387025"/>
            <a:ext cx="548151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11" idx="3"/>
          </p:cNvCxnSpPr>
          <p:nvPr/>
        </p:nvCxnSpPr>
        <p:spPr>
          <a:xfrm flipH="1">
            <a:off x="1940026" y="2679413"/>
            <a:ext cx="10219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3493515" y="3501396"/>
            <a:ext cx="179807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কোষদেহ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244093" y="3501395"/>
            <a:ext cx="179807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ডেনড্রাইট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493515" y="4355368"/>
            <a:ext cx="179807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ডেনড্রন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244093" y="4309321"/>
            <a:ext cx="183986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অ্যাক্সন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757757" y="1273052"/>
            <a:ext cx="254103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2 .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চিত্রের কোষটি-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480623" y="4766316"/>
            <a:ext cx="1798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.I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,II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893635" y="4763622"/>
            <a:ext cx="1798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.I ,III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3505200" y="5562600"/>
            <a:ext cx="179807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II, III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934200" y="5562600"/>
            <a:ext cx="183986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I,II ,III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757757" y="1908190"/>
            <a:ext cx="290789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উদ্দীপনা বহন করে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3743010" y="2534264"/>
            <a:ext cx="366561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স্নায়ুতন্ত্রের গঠন ওকাজের একক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3757757" y="3258490"/>
            <a:ext cx="336509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মানবদেহের দীর্ঘতম কোষ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3452957" y="3966864"/>
            <a:ext cx="244825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11" grpId="0" animBg="1"/>
      <p:bldP spid="11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85799"/>
            <a:ext cx="2999509" cy="851297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16161"/>
            <a:ext cx="7315200" cy="1754326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শিহাব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মাঠে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খেলতে গিয়ে হঠাৎ ব্যাথায় ককিয়ে উঠল । সে লক্ষ্য করল তার পায়ে কাঁটা ফুটেছে 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260734"/>
            <a:ext cx="7848600" cy="138499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শিহাবের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ব্যাথা অনুভুত হওয়ার জন্য দায়ী কোন ধরণের কোষ ? উক্ত  কোষটি সাধারণ কোষ থেকে কী ভিন্ন –যুক্তি দাও 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5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63" y="1447800"/>
            <a:ext cx="64008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6263" y="2286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/>
              </a:rPr>
              <a:t>ধন্যবাদ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6515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838200"/>
            <a:ext cx="8527299" cy="5295900"/>
            <a:chOff x="457200" y="907942"/>
            <a:chExt cx="8527299" cy="5295900"/>
          </a:xfrm>
          <a:solidFill>
            <a:srgbClr val="00B050"/>
          </a:solidFill>
        </p:grpSpPr>
        <p:sp>
          <p:nvSpPr>
            <p:cNvPr id="16" name="Rounded Rectangle 15"/>
            <p:cNvSpPr/>
            <p:nvPr/>
          </p:nvSpPr>
          <p:spPr>
            <a:xfrm>
              <a:off x="457200" y="3574942"/>
              <a:ext cx="3810000" cy="26289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রোকসানা</a:t>
              </a:r>
              <a:r>
                <a:rPr lang="en-US" sz="2800" dirty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আক্তার</a:t>
              </a:r>
              <a:endParaRPr lang="bn-BD" sz="2800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সহকার</a:t>
              </a:r>
              <a:r>
                <a:rPr lang="bn-BD" sz="2000" dirty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ী</a:t>
              </a:r>
              <a:r>
                <a:rPr lang="en-US" sz="2000" dirty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শিক্ষক</a:t>
              </a:r>
              <a:endParaRPr lang="en-US" sz="2000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ফ্লাওয়ার্স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কেজি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মৌলভীবাজার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486400" y="3574942"/>
              <a:ext cx="3498099" cy="259725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pPr algn="ctr"/>
              <a:r>
                <a:rPr lang="bn-BD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:সপ্তম</a:t>
              </a:r>
              <a:endPara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:দ্বিতীয় </a:t>
              </a:r>
              <a:endPara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68449" y="1669942"/>
              <a:ext cx="2667000" cy="762000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prstTxWarp prst="textDoubleWave1">
                <a:avLst/>
              </a:prstTxWarp>
            </a:bodyPr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367" y="907942"/>
              <a:ext cx="2406316" cy="2286000"/>
            </a:xfrm>
            <a:prstGeom prst="rect">
              <a:avLst/>
            </a:prstGeom>
            <a:grpFill/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809945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73" y="3733800"/>
            <a:ext cx="4140199" cy="27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1828800"/>
            <a:ext cx="3810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শিক্ষার্থীরা এত আনন্দিত কেন ?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" y="4965700"/>
            <a:ext cx="4287273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কেন সবাইকে খুব মর্মাহত মনে হচ্ছে ?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758" y="4702191"/>
            <a:ext cx="368463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আমাদের শরীরে কেন এই অনুভুতিগুলো  ঘটে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1" y="2960309"/>
            <a:ext cx="377927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বলতো উপরের কোন তন্ত্রটি  এই কাজগুলো  নিয়ন্ত্রণ করে 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8" y="639318"/>
            <a:ext cx="4265150" cy="27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nurve\k15719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30" y="604682"/>
            <a:ext cx="17018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77543"/>
            <a:ext cx="1523999" cy="241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2633815"/>
            <a:ext cx="2743200" cy="15903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স্নায়ুতন্ত্র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132988"/>
            <a:ext cx="3276600" cy="45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8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4B7CA-88EF-7648-9FBA-72EF82C9A587}"/>
              </a:ext>
            </a:extLst>
          </p:cNvPr>
          <p:cNvSpPr txBox="1"/>
          <p:nvPr/>
        </p:nvSpPr>
        <p:spPr>
          <a:xfrm>
            <a:off x="2286900" y="2151727"/>
            <a:ext cx="4570200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SolaimanLipi"/>
              </a:rPr>
              <a:t>স্নায়ুতন্ত্র যে টিস্যু দিয়ে গঠিত, তাকে বলে স্নায়ুটিস্যু।</a:t>
            </a:r>
          </a:p>
          <a:p>
            <a:r>
              <a:rPr lang="en-US" sz="3200">
                <a:solidFill>
                  <a:srgbClr val="FF0000"/>
                </a:solidFill>
                <a:latin typeface="SolaimanLipi"/>
              </a:rPr>
              <a:t>স্নায়ুটিস্যু নিউরন বা স্নায়ুকোষ দ্বারা গঠিত। </a:t>
            </a:r>
          </a:p>
          <a:p>
            <a:r>
              <a:rPr lang="en-US" sz="3200">
                <a:solidFill>
                  <a:srgbClr val="FF0000"/>
                </a:solidFill>
                <a:latin typeface="SolaimanLipi"/>
              </a:rPr>
              <a:t>স্নায়ুতন্ত্রের একক হচ্ছে স্নায়ুকোষ। 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525" y="2667000"/>
            <a:ext cx="4922275" cy="58477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তা বলতে পারবে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648200"/>
            <a:ext cx="6760908" cy="584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স্নায়ুকোষের  কাজ ব্যাখ্যা  করতে পারবে 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503766"/>
            <a:ext cx="6456108" cy="584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স্নায়ুকোষের গঠন ব্যাখ্যা করতে পারবে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57400" y="1115291"/>
            <a:ext cx="2895600" cy="762000"/>
            <a:chOff x="2362201" y="762000"/>
            <a:chExt cx="2895600" cy="762000"/>
          </a:xfrm>
          <a:solidFill>
            <a:srgbClr val="FFC000"/>
          </a:solidFill>
        </p:grpSpPr>
        <p:sp>
          <p:nvSpPr>
            <p:cNvPr id="10" name="Rectangle 9"/>
            <p:cNvSpPr/>
            <p:nvPr/>
          </p:nvSpPr>
          <p:spPr>
            <a:xfrm>
              <a:off x="2362201" y="762000"/>
              <a:ext cx="2895600" cy="762000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4009" y="914400"/>
              <a:ext cx="1931981" cy="457200"/>
            </a:xfrm>
            <a:prstGeom prst="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শিখনফল: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61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nurve\tumblr_mbsr1gKIQm1r86xjuo1_4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172200" cy="335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14550" y="435424"/>
            <a:ext cx="46863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 গোলরক্ষক কী করছে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793" y="435428"/>
            <a:ext cx="837831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গোল রক্ষক কী উদ্দীপকের উদ্দীপনায়  সাড়া দিচ্ছেন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80021"/>
            <a:ext cx="80391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কোন তন্ত্র এ উদ্দীপনায় সাড়া দিতে সাহায্য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4100" y="435427"/>
            <a:ext cx="46863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 বিপক্ষ দল কী করছে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35426"/>
            <a:ext cx="3429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এখানে উদ্দীপক 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1300" y="435425"/>
            <a:ext cx="3048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 স্নায়ু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321710"/>
            <a:ext cx="69342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অঙ্গের কাজের সমন্বয় সাধন ,উদ্দীপনায় উপযুক্ত সাড়া প্রদান করে  পরিবেশের সাথে সম্পর্ক রক্ষা করে  </a:t>
            </a:r>
            <a:r>
              <a:rPr lang="bn-BD" sz="2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2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টিস্যু </a:t>
            </a:r>
            <a:r>
              <a:rPr lang="bn-BD" sz="2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তাই স্নায়ু</a:t>
            </a:r>
            <a:r>
              <a:rPr lang="en-US" sz="2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bn-BD" sz="2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126313" y="2278715"/>
            <a:ext cx="3725568" cy="2385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053405" y="595344"/>
            <a:ext cx="5562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কোষটি কোথায়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92394"/>
            <a:ext cx="4038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কোষটির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94852"/>
            <a:ext cx="48768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কোষটির কয়টি অংশ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5181600" y="1600200"/>
            <a:ext cx="381000" cy="1295400"/>
          </a:xfrm>
          <a:prstGeom prst="rightBracke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/>
          <p:cNvSpPr/>
          <p:nvPr/>
        </p:nvSpPr>
        <p:spPr>
          <a:xfrm>
            <a:off x="5188974" y="3048000"/>
            <a:ext cx="373626" cy="2286000"/>
          </a:xfrm>
          <a:prstGeom prst="rightBracke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5930" y="1739203"/>
            <a:ext cx="1512940" cy="121797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5772150" y="1955512"/>
            <a:ext cx="161925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কোষদেহ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594852"/>
            <a:ext cx="4953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নিউরনের প্রধান অংশ কোনটি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6648" y="3898611"/>
            <a:ext cx="228815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প্রলম্বিত অংশ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6811" y="5690546"/>
            <a:ext cx="1455789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কোষদেহ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8297" y="1279300"/>
            <a:ext cx="5280263" cy="4229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803787" y="595344"/>
            <a:ext cx="7917426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চিত্রের সব কোষদেহগুলো কী একই আকৃতির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5518355"/>
            <a:ext cx="1763660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নক্ষত্রাকার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5613053"/>
            <a:ext cx="1600200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ডিম্বাকার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7900" y="5627801"/>
            <a:ext cx="1714500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গোলাকার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12" grpId="0" animBg="1"/>
      <p:bldP spid="12" grpId="1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70448" y="2152063"/>
            <a:ext cx="3904272" cy="28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1600200"/>
            <a:ext cx="240223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Up Arrow 6"/>
          <p:cNvSpPr/>
          <p:nvPr/>
        </p:nvSpPr>
        <p:spPr>
          <a:xfrm rot="747936">
            <a:off x="2636186" y="2616303"/>
            <a:ext cx="2889083" cy="489418"/>
          </a:xfrm>
          <a:prstGeom prst="curvedUpArrow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0013" y="329625"/>
            <a:ext cx="4191001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কোষদেহ কী কী নিয়ে গঠিত 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3850" y="5356209"/>
            <a:ext cx="241838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কোষ আবরণী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747936">
            <a:off x="2275628" y="2834756"/>
            <a:ext cx="4000904" cy="489418"/>
          </a:xfrm>
          <a:prstGeom prst="curvedUpArrow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6463" y="5334000"/>
            <a:ext cx="185616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নিউক্লিয়াস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rved Up Arrow 14"/>
          <p:cNvSpPr/>
          <p:nvPr/>
        </p:nvSpPr>
        <p:spPr>
          <a:xfrm rot="1016887">
            <a:off x="2221012" y="3326267"/>
            <a:ext cx="4325469" cy="489418"/>
          </a:xfrm>
          <a:prstGeom prst="curvedUpArrow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7118" y="5334000"/>
            <a:ext cx="21428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সাইটোপ্লাজম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431" y="320037"/>
            <a:ext cx="581816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এরা কী অন্যান্য কোষের মত বিভাজিত হয়?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3031" y="329625"/>
            <a:ext cx="3324969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কেন বিভাজিত হয় না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1" grpId="0" animBg="1"/>
      <p:bldP spid="11" grpId="1" animBg="1"/>
      <p:bldP spid="8" grpId="0" animBg="1"/>
      <p:bldP spid="8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</TotalTime>
  <Words>485</Words>
  <Application>Microsoft Office PowerPoint</Application>
  <PresentationFormat>On-screen Show (4:3)</PresentationFormat>
  <Paragraphs>104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Unknown User</cp:lastModifiedBy>
  <cp:revision>4</cp:revision>
  <dcterms:created xsi:type="dcterms:W3CDTF">2020-12-08T07:50:22Z</dcterms:created>
  <dcterms:modified xsi:type="dcterms:W3CDTF">2021-04-19T20:42:15Z</dcterms:modified>
</cp:coreProperties>
</file>