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11"/>
  </p:notesMasterIdLst>
  <p:sldIdLst>
    <p:sldId id="356" r:id="rId2"/>
    <p:sldId id="407" r:id="rId3"/>
    <p:sldId id="401" r:id="rId4"/>
    <p:sldId id="402" r:id="rId5"/>
    <p:sldId id="403" r:id="rId6"/>
    <p:sldId id="404" r:id="rId7"/>
    <p:sldId id="405" r:id="rId8"/>
    <p:sldId id="409" r:id="rId9"/>
    <p:sldId id="3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A6C"/>
    <a:srgbClr val="B01513"/>
    <a:srgbClr val="F5C0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580" autoAdjust="0"/>
    <p:restoredTop sz="94660"/>
  </p:normalViewPr>
  <p:slideViewPr>
    <p:cSldViewPr>
      <p:cViewPr>
        <p:scale>
          <a:sx n="75" d="100"/>
          <a:sy n="75" d="100"/>
        </p:scale>
        <p:origin x="14" y="2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936F-36A3-4198-898C-650121804E54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8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8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557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7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1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0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3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9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5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9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4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5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6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0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7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1CF80D-29A5-A847-8CC3-049FCFF23271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84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7.jpeg"/><Relationship Id="rId7" Type="http://schemas.openxmlformats.org/officeDocument/2006/relationships/image" Target="../media/image12.wmf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4.w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8.png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-485508"/>
            <a:ext cx="14478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1787144" y="914400"/>
            <a:ext cx="1295400" cy="5509200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sz="88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29" y="196282"/>
            <a:ext cx="990222" cy="9445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601200" y="179062"/>
            <a:ext cx="2590800" cy="6675403"/>
            <a:chOff x="9609221" y="182597"/>
            <a:chExt cx="2590800" cy="66754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7595" y="1219200"/>
              <a:ext cx="990222" cy="944597"/>
            </a:xfrm>
            <a:prstGeom prst="ellipse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182597"/>
              <a:ext cx="990220" cy="94459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9221" y="4327922"/>
              <a:ext cx="2590800" cy="2530078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54" y="1527776"/>
            <a:ext cx="5897346" cy="3317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3605868" y="5238925"/>
            <a:ext cx="6400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চাটখিল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www.cwc.edu.bd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47800" y="905301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সাময়িক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পরীক্ষা-২০২১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5422195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প্রকাশকাল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 ১৩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২০২১</a:t>
            </a:r>
          </a:p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26" y="2980378"/>
            <a:ext cx="3857148" cy="216964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52400" y="-485508"/>
            <a:ext cx="14478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29" y="196282"/>
            <a:ext cx="990222" cy="94459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9601200" y="179062"/>
            <a:ext cx="2590800" cy="6675403"/>
            <a:chOff x="9609221" y="182597"/>
            <a:chExt cx="2590800" cy="667540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7595" y="1219200"/>
              <a:ext cx="990222" cy="944597"/>
            </a:xfrm>
            <a:prstGeom prst="ellipse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182597"/>
              <a:ext cx="990220" cy="94459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9221" y="43279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2923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601200" y="179062"/>
            <a:ext cx="2590800" cy="6675403"/>
            <a:chOff x="9609221" y="182597"/>
            <a:chExt cx="2590800" cy="667540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7595" y="1219200"/>
              <a:ext cx="990222" cy="944597"/>
            </a:xfrm>
            <a:prstGeom prst="ellipse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182597"/>
              <a:ext cx="990220" cy="94459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9221" y="4327922"/>
              <a:ext cx="2590800" cy="2530078"/>
            </a:xfrm>
            <a:prstGeom prst="rect">
              <a:avLst/>
            </a:prstGeom>
          </p:spPr>
        </p:pic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847720"/>
              </p:ext>
            </p:extLst>
          </p:nvPr>
        </p:nvGraphicFramePr>
        <p:xfrm>
          <a:off x="1807456" y="837090"/>
          <a:ext cx="8555744" cy="4018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2033"/>
                <a:gridCol w="2507775"/>
                <a:gridCol w="2312968"/>
                <a:gridCol w="2312968"/>
              </a:tblGrid>
              <a:tr h="9712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বিভাগ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ভর্তিকৃত</a:t>
                      </a: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শিক্ষার্থী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পরীক্ষায়</a:t>
                      </a: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অংশগ্রহণ</a:t>
                      </a: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শিক্ষার্থী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অংশগ্রহণ</a:t>
                      </a: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শিক্ষার্থী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</a:tr>
              <a:tr h="632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মানবিক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১৩১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১১১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</a:tr>
              <a:tr h="1115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ব্যবসায়</a:t>
                      </a: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শিক্ষা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৯৪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৯১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০৩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</a:tr>
              <a:tr h="6498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বিজ্ঞান</a:t>
                      </a:r>
                      <a:endParaRPr lang="en-US" sz="24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১০৩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৯৫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০৮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</a:tr>
              <a:tr h="6498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৩২৮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২৯৭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৩১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95400" y="4855204"/>
            <a:ext cx="123571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পরীক্ষায়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অংশগ্রহণ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শিক্ষার্থীদের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রোলসমূহ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মানবিক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 05, 06, 15, 20, 23, 44, 47, 48, 54, 74, 89, 90, 100, 103, 111, 118, 12১, 123, 124, 129 (২০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ব্যবসায়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 42, 48, 55 (০৩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বিজ্ঞান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 ১৩, ৫৯, ৬৪, ৭২, ৮৩, ১০৯, ১১০, ১১১ (০৮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0" y="286889"/>
            <a:ext cx="2149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পরীক্ষার্থীদের</a:t>
            </a:r>
            <a:r>
              <a:rPr lang="en-US" sz="28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তথ্য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-9715890" y="6150114"/>
            <a:ext cx="9715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একাদশ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শ্রেণির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সাময়িক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 পরীক্ষা-২০২১ </a:t>
            </a:r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ফলাফল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52400" y="-485508"/>
            <a:ext cx="14478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78" y="195105"/>
            <a:ext cx="990222" cy="94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96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9601200" y="179062"/>
            <a:ext cx="2590800" cy="6675403"/>
            <a:chOff x="9609221" y="182597"/>
            <a:chExt cx="2590800" cy="667540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7595" y="1219200"/>
              <a:ext cx="990222" cy="944597"/>
            </a:xfrm>
            <a:prstGeom prst="ellipse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182597"/>
              <a:ext cx="990220" cy="94459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9221" y="4327922"/>
              <a:ext cx="2590800" cy="2530078"/>
            </a:xfrm>
            <a:prstGeom prst="rect">
              <a:avLst/>
            </a:prstGeom>
          </p:spPr>
        </p:pic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238655"/>
              </p:ext>
            </p:extLst>
          </p:nvPr>
        </p:nvGraphicFramePr>
        <p:xfrm>
          <a:off x="1849606" y="838200"/>
          <a:ext cx="8456841" cy="3844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0"/>
                <a:gridCol w="2500624"/>
                <a:gridCol w="2050412"/>
                <a:gridCol w="1364578"/>
                <a:gridCol w="941027"/>
              </a:tblGrid>
              <a:tr h="7948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বিভাগ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অংশগ্রহণ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পাশ</a:t>
                      </a:r>
                      <a:endParaRPr lang="en-US" sz="24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পাশের হার</a:t>
                      </a:r>
                      <a:endParaRPr lang="en-US" sz="24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ফেল</a:t>
                      </a:r>
                      <a:endParaRPr lang="en-US" sz="24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</a:tr>
              <a:tr h="7567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মানবিক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১১১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108</a:t>
                      </a:r>
                      <a:endParaRPr lang="en-US" sz="24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97.30%</a:t>
                      </a:r>
                      <a:endParaRPr lang="en-US" sz="24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03</a:t>
                      </a:r>
                      <a:endParaRPr lang="en-US" sz="24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</a:tr>
              <a:tr h="7567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ব্যবসায়</a:t>
                      </a: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শিক্ষা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৯১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82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90.11%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09</a:t>
                      </a:r>
                      <a:endParaRPr lang="en-US" sz="24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</a:tr>
              <a:tr h="7567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বিজ্ঞান</a:t>
                      </a:r>
                      <a:endParaRPr lang="en-US" sz="24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৯৫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95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100%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00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</a:tr>
              <a:tr h="778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24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২৯৭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285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95.96%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12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52600" y="4724400"/>
            <a:ext cx="67617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ফেল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শিক্ষার্থীদের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রোলসমূহ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মানবিক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 45, ১28, 133 (০৩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ব্যবসায়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 07, 10, 11, 14, 52, 65, 74, 78, 87 (০৯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বি:দ্র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ফেল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শিক্ষার্থীর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অধিকাংশই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বহুনির্বাচনি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অভীক্ষায়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সেট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কোড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পূরণ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করেনি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9600" y="363833"/>
            <a:ext cx="3203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পাশকৃত</a:t>
            </a:r>
            <a:r>
              <a:rPr lang="en-US" sz="28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28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বিবরণ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-9715890" y="6150114"/>
            <a:ext cx="9715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একাদশ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শ্রেণির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সাময়িক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 পরীক্ষা-২০২১ </a:t>
            </a:r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ফলাফল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2400" y="-485508"/>
            <a:ext cx="14478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29" y="196282"/>
            <a:ext cx="990222" cy="94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02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601200" y="179062"/>
            <a:ext cx="2590800" cy="6675403"/>
            <a:chOff x="9609221" y="182597"/>
            <a:chExt cx="2590800" cy="667540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7595" y="1219200"/>
              <a:ext cx="990222" cy="944597"/>
            </a:xfrm>
            <a:prstGeom prst="ellipse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182597"/>
              <a:ext cx="990220" cy="9445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9221" y="4327922"/>
              <a:ext cx="2590800" cy="2530078"/>
            </a:xfrm>
            <a:prstGeom prst="rect">
              <a:avLst/>
            </a:prstGeom>
          </p:spPr>
        </p:pic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169186"/>
              </p:ext>
            </p:extLst>
          </p:nvPr>
        </p:nvGraphicFramePr>
        <p:xfrm>
          <a:off x="1828800" y="914399"/>
          <a:ext cx="8534401" cy="4181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8871"/>
                <a:gridCol w="1688984"/>
                <a:gridCol w="765400"/>
                <a:gridCol w="818403"/>
                <a:gridCol w="671071"/>
                <a:gridCol w="673767"/>
                <a:gridCol w="638731"/>
                <a:gridCol w="837340"/>
                <a:gridCol w="981834"/>
              </a:tblGrid>
              <a:tr h="10599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বিভাগ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A+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A-</a:t>
                      </a:r>
                      <a:endParaRPr lang="en-US" sz="24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</a:t>
                      </a:r>
                      <a:endParaRPr lang="en-US" sz="24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</a:t>
                      </a:r>
                      <a:endParaRPr lang="en-US" sz="24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</a:t>
                      </a:r>
                      <a:endParaRPr lang="en-US" sz="24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F</a:t>
                      </a:r>
                      <a:endParaRPr lang="en-US" sz="24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</a:tr>
              <a:tr h="7749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মানবিক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১১১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09</a:t>
                      </a:r>
                      <a:endParaRPr lang="en-US" sz="24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63</a:t>
                      </a:r>
                      <a:endParaRPr lang="en-US" sz="24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28</a:t>
                      </a:r>
                      <a:endParaRPr lang="en-US" sz="24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endParaRPr lang="en-US" sz="24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08</a:t>
                      </a:r>
                      <a:endParaRPr lang="en-US" sz="24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endParaRPr lang="en-US" sz="24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03</a:t>
                      </a:r>
                      <a:endParaRPr lang="en-US" sz="24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</a:tr>
              <a:tr h="7749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ব্যবসায়</a:t>
                      </a: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শিক্ষা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৯১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00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54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08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09</a:t>
                      </a:r>
                      <a:endParaRPr lang="en-US" sz="24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</a:tr>
              <a:tr h="7749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বিজ্ঞান</a:t>
                      </a:r>
                      <a:endParaRPr lang="en-US" sz="24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৯৫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14</a:t>
                      </a:r>
                      <a:endParaRPr lang="en-US" sz="24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77</a:t>
                      </a:r>
                      <a:endParaRPr lang="en-US" sz="24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03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01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00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</a:tr>
              <a:tr h="797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24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২৯৭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23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160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85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17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12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343400" y="336367"/>
            <a:ext cx="314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গ্রেড</a:t>
            </a:r>
            <a:r>
              <a:rPr lang="en-US" sz="24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ভিত্তিক</a:t>
            </a:r>
            <a:r>
              <a:rPr lang="en-US" sz="24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শিক্ষার্থীর</a:t>
            </a:r>
            <a:r>
              <a:rPr lang="en-US" sz="24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বিবরণ</a:t>
            </a:r>
            <a:r>
              <a:rPr lang="en-US" sz="2400" b="1" u="sng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500" dirty="0"/>
          </a:p>
        </p:txBody>
      </p:sp>
      <p:sp>
        <p:nvSpPr>
          <p:cNvPr id="10" name="TextBox 9"/>
          <p:cNvSpPr txBox="1"/>
          <p:nvPr/>
        </p:nvSpPr>
        <p:spPr>
          <a:xfrm>
            <a:off x="1752600" y="5134451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A+ </a:t>
            </a:r>
            <a:r>
              <a:rPr lang="en-US" sz="20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প্রাপ্ত</a:t>
            </a:r>
            <a:r>
              <a:rPr lang="en-US" sz="20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20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রোলসমূহ</a:t>
            </a:r>
            <a:r>
              <a:rPr lang="en-US" sz="20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মানবিক</a:t>
            </a:r>
            <a:r>
              <a:rPr lang="en-US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 02, 34, 07, 35, 55, 107, 50, 11, 134 (০৯ </a:t>
            </a:r>
            <a:r>
              <a:rPr lang="en-US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</a:t>
            </a:r>
            <a:r>
              <a:rPr lang="en-US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বিজ্ঞান</a:t>
            </a:r>
            <a:r>
              <a:rPr lang="en-US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 14, 86, 65, 73, 61, 07, 78, 108, 70, 38, 46, 39, 99, 102 (১৪ </a:t>
            </a:r>
            <a:r>
              <a:rPr lang="en-US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</a:t>
            </a:r>
            <a:r>
              <a:rPr lang="en-US" sz="20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9715890" y="6150114"/>
            <a:ext cx="9715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একাদশ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শ্রেণির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সাময়িক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 পরীক্ষা-২০২১ </a:t>
            </a:r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ফলাফল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52400" y="-485508"/>
            <a:ext cx="14478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29" y="196282"/>
            <a:ext cx="990222" cy="94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04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9601200" y="179062"/>
            <a:ext cx="2590800" cy="6675403"/>
            <a:chOff x="9609221" y="182597"/>
            <a:chExt cx="2590800" cy="667540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7595" y="1219200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182597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9221" y="4327922"/>
              <a:ext cx="2590800" cy="2530078"/>
            </a:xfrm>
            <a:prstGeom prst="rect">
              <a:avLst/>
            </a:prstGeom>
          </p:spPr>
        </p:pic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17015"/>
              </p:ext>
            </p:extLst>
          </p:nvPr>
        </p:nvGraphicFramePr>
        <p:xfrm>
          <a:off x="1824330" y="822723"/>
          <a:ext cx="8351330" cy="472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4670"/>
                <a:gridCol w="1205339"/>
                <a:gridCol w="1507227"/>
                <a:gridCol w="833165"/>
                <a:gridCol w="2093069"/>
                <a:gridCol w="1107860"/>
              </a:tblGrid>
              <a:tr h="857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বিভাগ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মেধাক্রম</a:t>
                      </a:r>
                      <a:endParaRPr lang="en-US" sz="24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</a:t>
                      </a:r>
                      <a:r>
                        <a:rPr lang="en-US" sz="240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নম্বর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জিপিএ</a:t>
                      </a:r>
                      <a:endParaRPr lang="en-US" sz="24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রোল</a:t>
                      </a:r>
                      <a:endParaRPr lang="en-US" sz="24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মার্কশিট</a:t>
                      </a:r>
                      <a:endParaRPr lang="en-US" sz="24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</a:tr>
              <a:tr h="14914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মানবিক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প্রথম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593 (700)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5.00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০2-নাফিসা </a:t>
                      </a: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তাসনিম</a:t>
                      </a: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ঐশি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</a:tr>
              <a:tr h="11127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ব্যবসায় শিক্ষা</a:t>
                      </a:r>
                      <a:endParaRPr lang="en-US" sz="24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প্রথম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538 (700)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4.67</a:t>
                      </a:r>
                      <a:endParaRPr lang="en-US" sz="24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৬২-মাহিমা তাবাচ্ছুম</a:t>
                      </a:r>
                      <a:endParaRPr lang="en-US" sz="24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</a:tr>
              <a:tr h="12628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বিজ্ঞান</a:t>
                      </a:r>
                      <a:endParaRPr lang="en-US" sz="24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প্রথম</a:t>
                      </a:r>
                      <a:endParaRPr lang="en-US" sz="24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600 (700)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5.00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১৪-খাদিজা </a:t>
                      </a: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তুল</a:t>
                      </a: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কোবরা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114800" y="220579"/>
            <a:ext cx="330411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সর্বোচ্চ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নম্বর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পাওয়া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শিক্ষার্থী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709015"/>
              </p:ext>
            </p:extLst>
          </p:nvPr>
        </p:nvGraphicFramePr>
        <p:xfrm>
          <a:off x="9220200" y="2264604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Packager Shell Object" showAsIcon="1" r:id="rId6" imgW="914400" imgH="792360" progId="Package">
                  <p:embed/>
                </p:oleObj>
              </mc:Choice>
              <mc:Fallback>
                <p:oleObj name="Packager Shell Object" showAsIcon="1" r:id="rId6" imgW="914400" imgH="79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20200" y="2264604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851284"/>
              </p:ext>
            </p:extLst>
          </p:nvPr>
        </p:nvGraphicFramePr>
        <p:xfrm>
          <a:off x="9220200" y="3513590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Packager Shell Object" showAsIcon="1" r:id="rId8" imgW="914400" imgH="792360" progId="Package">
                  <p:embed/>
                </p:oleObj>
              </mc:Choice>
              <mc:Fallback>
                <p:oleObj name="Packager Shell Object" showAsIcon="1" r:id="rId8" imgW="914400" imgH="79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20200" y="3513590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988760"/>
              </p:ext>
            </p:extLst>
          </p:nvPr>
        </p:nvGraphicFramePr>
        <p:xfrm>
          <a:off x="9220200" y="4648200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Packager Shell Object" showAsIcon="1" r:id="rId10" imgW="914400" imgH="792360" progId="Package">
                  <p:embed/>
                </p:oleObj>
              </mc:Choice>
              <mc:Fallback>
                <p:oleObj name="Packager Shell Object" showAsIcon="1" r:id="rId10" imgW="914400" imgH="79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220200" y="4648200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-9715890" y="6150114"/>
            <a:ext cx="9715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একাদশ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শ্রেণির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সাময়িক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 পরীক্ষা-২০২১ </a:t>
            </a:r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ফলাফল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52400" y="-485508"/>
            <a:ext cx="14478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29" y="196282"/>
            <a:ext cx="990222" cy="94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14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601200" y="179062"/>
            <a:ext cx="2590800" cy="6675403"/>
            <a:chOff x="9609221" y="182597"/>
            <a:chExt cx="2590800" cy="667540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7595" y="1219200"/>
              <a:ext cx="990222" cy="944597"/>
            </a:xfrm>
            <a:prstGeom prst="ellipse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182597"/>
              <a:ext cx="990220" cy="94459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9221" y="4327922"/>
              <a:ext cx="2590800" cy="253007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343400" y="254572"/>
            <a:ext cx="3962400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ফলাফল</a:t>
            </a:r>
            <a:r>
              <a:rPr lang="en-US" sz="28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সংক্রান্ত</a:t>
            </a:r>
            <a:r>
              <a:rPr lang="en-US" sz="28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বিবিধ</a:t>
            </a:r>
            <a:r>
              <a:rPr lang="en-US" sz="28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তথ্য</a:t>
            </a:r>
            <a:r>
              <a:rPr lang="en-US" sz="28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</a:t>
            </a:r>
            <a:endParaRPr lang="en-US" sz="28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52890" y="1476587"/>
            <a:ext cx="10210800" cy="3476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01।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প্রতি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বিষয়ের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গ্রেডভিত্তিক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ফলাফল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অভিভাবকের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মোবাইল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নম্বরে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পাঠানো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02।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বহুনির্বাচনি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সৃজনশীল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অংশের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বিস্তারিত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নম্বরসহ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প্রত্যেক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শিক্ষার্থীর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মার্কশিট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কলেজের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ফেইসবুক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গ্রুপে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আপলোড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দেওয়া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03।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র্বোডসমূহের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অনুসৃত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নিয়মানুসারেই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ফলাফল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তৈরী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04। </a:t>
            </a:r>
            <a:r>
              <a:rPr lang="en-US" sz="24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অনলাইন</a:t>
            </a:r>
            <a:r>
              <a:rPr lang="en-US" sz="24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ক্লাস</a:t>
            </a:r>
            <a:r>
              <a:rPr lang="en-US" sz="24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4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পরীক্ষার</a:t>
            </a:r>
            <a:r>
              <a:rPr lang="en-US" sz="24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জন্য</a:t>
            </a:r>
            <a:r>
              <a:rPr lang="en-US" sz="24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এই</a:t>
            </a:r>
            <a:r>
              <a:rPr lang="en-US" sz="24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পরীক্ষায়</a:t>
            </a:r>
            <a:r>
              <a:rPr lang="en-US" sz="24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আলাদা</a:t>
            </a:r>
            <a:r>
              <a:rPr lang="en-US" sz="24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মার্ক</a:t>
            </a:r>
            <a:r>
              <a:rPr lang="en-US" sz="24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হিসাব</a:t>
            </a:r>
            <a:r>
              <a:rPr lang="en-US" sz="24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</a:t>
            </a:r>
            <a:r>
              <a:rPr lang="en-US" sz="24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24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হলেও</a:t>
            </a:r>
            <a:r>
              <a:rPr lang="en-US" sz="24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আগামী</a:t>
            </a:r>
            <a:r>
              <a:rPr lang="en-US" sz="24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পরীক্ষাগুলোর</a:t>
            </a:r>
            <a:r>
              <a:rPr lang="en-US" sz="24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পূর্বে</a:t>
            </a:r>
            <a:r>
              <a:rPr lang="en-US" sz="24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অনলাইন</a:t>
            </a:r>
            <a:r>
              <a:rPr lang="en-US" sz="24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কার্যক্রম</a:t>
            </a:r>
            <a:r>
              <a:rPr lang="en-US" sz="24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চলমান</a:t>
            </a:r>
            <a:r>
              <a:rPr lang="en-US" sz="24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থাকলে</a:t>
            </a:r>
            <a:r>
              <a:rPr lang="en-US" sz="24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</a:t>
            </a:r>
            <a:r>
              <a:rPr lang="en-US" sz="24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কঠোরভাবে</a:t>
            </a:r>
            <a:r>
              <a:rPr lang="en-US" sz="24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প্রতিপালন</a:t>
            </a:r>
            <a:r>
              <a:rPr lang="en-US" sz="24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24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হবে</a:t>
            </a:r>
            <a:r>
              <a:rPr lang="en-US" sz="24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05।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প্রকাশিত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ফলাফলে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ভুল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ত্রুটি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পরিলক্ষীত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হলে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যেকোনো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অংশের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পরির্বতন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পরিমার্জন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বাতিল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ক্ষমতা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কর্তৃপক্ষ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সংরক্ষণ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9715890" y="6150114"/>
            <a:ext cx="9715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একাদশ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শ্রেণির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সাময়িক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 পরীক্ষা-২০২১ </a:t>
            </a:r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ফলাফল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2400" y="-485508"/>
            <a:ext cx="14478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29" y="196282"/>
            <a:ext cx="990222" cy="94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02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601200" y="179062"/>
            <a:ext cx="2590800" cy="6675403"/>
            <a:chOff x="9609221" y="182597"/>
            <a:chExt cx="2590800" cy="667540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7595" y="1219200"/>
              <a:ext cx="990222" cy="944597"/>
            </a:xfrm>
            <a:prstGeom prst="ellipse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182597"/>
              <a:ext cx="990220" cy="94459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9221" y="4327922"/>
              <a:ext cx="2590800" cy="2530078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048000" y="2286000"/>
            <a:ext cx="6096000" cy="17753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2400" b="1" u="sng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ব্যবসায়</a:t>
            </a:r>
            <a:r>
              <a:rPr lang="en-US" sz="2400" b="1" u="sng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শিক্ষা-29; </a:t>
            </a:r>
            <a:r>
              <a:rPr lang="en-US" sz="24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বিজ্ঞান</a:t>
            </a:r>
            <a:r>
              <a:rPr lang="en-US" sz="24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- 20, 63, 88, 89, 91, 97</a:t>
            </a:r>
            <a:r>
              <a:rPr lang="en-US" sz="2400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এই</a:t>
            </a:r>
            <a:r>
              <a:rPr lang="en-US" sz="2400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রোল</a:t>
            </a:r>
            <a:r>
              <a:rPr lang="en-US" sz="2400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নম্বরের</a:t>
            </a:r>
            <a:r>
              <a:rPr lang="en-US" sz="2400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পরীক্ষার্থীদের</a:t>
            </a:r>
            <a:r>
              <a:rPr lang="en-US" sz="2400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পরীক্ষার</a:t>
            </a:r>
            <a:r>
              <a:rPr lang="en-US" sz="2400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ফি</a:t>
            </a:r>
            <a:r>
              <a:rPr lang="en-US" sz="2400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জমার</a:t>
            </a:r>
            <a:r>
              <a:rPr lang="en-US" sz="2400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ব্যাংক</a:t>
            </a:r>
            <a:r>
              <a:rPr lang="en-US" sz="2400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রশিদের</a:t>
            </a:r>
            <a:r>
              <a:rPr lang="en-US" sz="2400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ফটোকপি</a:t>
            </a:r>
            <a:r>
              <a:rPr lang="en-US" sz="2400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দ্রুততম</a:t>
            </a:r>
            <a:r>
              <a:rPr lang="en-US" sz="2400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সময়ের</a:t>
            </a:r>
            <a:r>
              <a:rPr lang="en-US" sz="2400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মধ্যে</a:t>
            </a:r>
            <a:r>
              <a:rPr lang="en-US" sz="2400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অধ্যক্ষের</a:t>
            </a:r>
            <a:r>
              <a:rPr lang="en-US" sz="2400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কার্যালয়ে</a:t>
            </a:r>
            <a:r>
              <a:rPr lang="en-US" sz="2400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পেশ</a:t>
            </a:r>
            <a:r>
              <a:rPr lang="en-US" sz="2400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করার</a:t>
            </a:r>
            <a:r>
              <a:rPr lang="en-US" sz="2400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জন্য</a:t>
            </a:r>
            <a:r>
              <a:rPr lang="en-US" sz="2400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নির্দেশ</a:t>
            </a:r>
            <a:r>
              <a:rPr lang="en-US" sz="2400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দেওয়া</a:t>
            </a:r>
            <a:r>
              <a:rPr lang="en-US" sz="2400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গেলো</a:t>
            </a:r>
            <a:r>
              <a:rPr lang="en-US" sz="2400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275102" y="559986"/>
            <a:ext cx="1641796" cy="571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বিশেষ</a:t>
            </a:r>
            <a:r>
              <a:rPr lang="en-US" sz="2800" b="1" u="sng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দ্রষ্টব্য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9715890" y="6150114"/>
            <a:ext cx="9715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একাদশ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শ্রেণির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সাময়িক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 পরীক্ষা-২০২১ </a:t>
            </a:r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ফলাফল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icrosoft Yi Baiti" panose="03000500000000000000" pitchFamily="66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2400" y="-485508"/>
            <a:ext cx="14478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29" y="196282"/>
            <a:ext cx="990222" cy="94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0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601200" y="179062"/>
            <a:ext cx="2590800" cy="6675403"/>
            <a:chOff x="9609221" y="182597"/>
            <a:chExt cx="2590800" cy="667540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7595" y="1219200"/>
              <a:ext cx="990222" cy="944597"/>
            </a:xfrm>
            <a:prstGeom prst="ellipse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182597"/>
              <a:ext cx="990220" cy="94459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9221" y="4327922"/>
              <a:ext cx="2590800" cy="2530078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863833" y="2497976"/>
            <a:ext cx="6464335" cy="1862048"/>
          </a:xfrm>
          <a:prstGeom prst="rect">
            <a:avLst/>
          </a:prstGeom>
          <a:solidFill>
            <a:srgbClr val="B01513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1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1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1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-485508"/>
            <a:ext cx="14478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29" y="196282"/>
            <a:ext cx="990222" cy="944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1628</TotalTime>
  <Words>519</Words>
  <Application>Microsoft Office PowerPoint</Application>
  <PresentationFormat>Widescreen</PresentationFormat>
  <Paragraphs>150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Microsoft Yi Baiti</vt:lpstr>
      <vt:lpstr>NikoshBAN</vt:lpstr>
      <vt:lpstr>Wingdings 3</vt:lpstr>
      <vt:lpstr>Ion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Microsoft account</cp:lastModifiedBy>
  <cp:revision>424</cp:revision>
  <dcterms:created xsi:type="dcterms:W3CDTF">2020-01-13T03:23:51Z</dcterms:created>
  <dcterms:modified xsi:type="dcterms:W3CDTF">2021-04-17T13:56:48Z</dcterms:modified>
</cp:coreProperties>
</file>