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4" r:id="rId2"/>
    <p:sldId id="265" r:id="rId3"/>
    <p:sldId id="260" r:id="rId4"/>
    <p:sldId id="257" r:id="rId5"/>
    <p:sldId id="284" r:id="rId6"/>
    <p:sldId id="259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69" r:id="rId15"/>
    <p:sldId id="261" r:id="rId16"/>
    <p:sldId id="267" r:id="rId17"/>
    <p:sldId id="270" r:id="rId18"/>
    <p:sldId id="262" r:id="rId19"/>
    <p:sldId id="263" r:id="rId20"/>
    <p:sldId id="276" r:id="rId21"/>
    <p:sldId id="285" r:id="rId22"/>
    <p:sldId id="272" r:id="rId23"/>
    <p:sldId id="27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93" autoAdjust="0"/>
    <p:restoredTop sz="94660"/>
  </p:normalViewPr>
  <p:slideViewPr>
    <p:cSldViewPr>
      <p:cViewPr varScale="1">
        <p:scale>
          <a:sx n="68" d="100"/>
          <a:sy n="68" d="100"/>
        </p:scale>
        <p:origin x="140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EB95D-6413-4046-A3B3-E6FB3C4B11F9}" type="datetimeFigureOut">
              <a:rPr lang="en-US" smtClean="0"/>
              <a:t>19-Apr-21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86A778-1851-4FE3-B2FD-5A7A1FC73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11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86A778-1851-4FE3-B2FD-5A7A1FC73C2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070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19-Apr-21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19-Apr-21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19-Apr-21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19-Apr-21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0.png"/><Relationship Id="rId4" Type="http://schemas.openxmlformats.org/officeDocument/2006/relationships/image" Target="../media/image5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0"/>
            <a:ext cx="9144000" cy="6934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30090" y="5334000"/>
            <a:ext cx="3900055" cy="707886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txBody>
          <a:bodyPr wrap="square" rtlCol="0">
            <a:prstTxWarp prst="textCanDown">
              <a:avLst/>
            </a:prstTxWarp>
            <a:spAutoFit/>
          </a:bodyPr>
          <a:lstStyle/>
          <a:p>
            <a:r>
              <a:rPr lang="en-US" sz="4000" dirty="0"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Everybody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537476"/>
            <a:ext cx="2743200" cy="2743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724400"/>
            <a:ext cx="2857500" cy="15811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10045" y="1891145"/>
            <a:ext cx="4267200" cy="646331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r>
              <a:rPr lang="en-US" sz="3600" b="1" dirty="0">
                <a:solidFill>
                  <a:srgbClr val="AE2275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3816421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581400"/>
            <a:ext cx="8153400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As a child Sultan loved to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draw.He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drew picture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of buildings and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other things.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29201"/>
            <a:ext cx="9144000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06520"/>
            <a:ext cx="3931920" cy="2641773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206519"/>
            <a:ext cx="4389120" cy="2641773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94224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500" y="3657600"/>
            <a:ext cx="8001000" cy="15696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He wanted to study at Calcutta Art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College,but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his family didn’t have the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money.In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1938,he got the money and he went to the Calcutta Art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College.He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stayed there for three years and then he left.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3999"/>
            <a:ext cx="9144000" cy="1524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877" y="0"/>
            <a:ext cx="5334000" cy="33534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37121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570982"/>
            <a:ext cx="7924800" cy="107721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He travelled around Asia and Europe and painted rivers trees and villages and its people.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29201"/>
            <a:ext cx="9144000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08" y="304800"/>
            <a:ext cx="4195698" cy="301752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04801"/>
            <a:ext cx="4297680" cy="301752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227593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1100" y="3805904"/>
            <a:ext cx="6781800" cy="156966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Then he came back to Bangladesh. He painted pictures of the farmers and fisherman of Bangladesh.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0200"/>
            <a:ext cx="9144000" cy="1447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97984"/>
            <a:ext cx="3931920" cy="32626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109" y="265432"/>
            <a:ext cx="4023360" cy="32675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3308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762000"/>
            <a:ext cx="4572000" cy="707886"/>
          </a:xfrm>
          <a:prstGeom prst="rect">
            <a:avLst/>
          </a:prstGeom>
          <a:noFill/>
          <a:ln w="28575">
            <a:solidFill>
              <a:srgbClr val="00B05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Let’s listen my audio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29201"/>
            <a:ext cx="9144000" cy="1828800"/>
          </a:xfrm>
          <a:prstGeom prst="rect">
            <a:avLst/>
          </a:prstGeom>
        </p:spPr>
      </p:pic>
      <p:pic>
        <p:nvPicPr>
          <p:cNvPr id="2" name="Voice 014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505200" y="2438400"/>
            <a:ext cx="18288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627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1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" y="5105400"/>
            <a:ext cx="9144000" cy="1828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37855" y="838200"/>
            <a:ext cx="6324600" cy="3108543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Zainul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was eager to study in Calcutta Art Collage. But his father didn’t have that ability. To fulfill his dream his mother sold her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gold necklace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.With that money 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Zainul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got admitted in Calcutta Art Collage. He made brilliant result in all the exams.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01091" y="4114800"/>
            <a:ext cx="5562600" cy="830997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Write five sentences about a great painter of Bangladesh.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23555" y="152399"/>
            <a:ext cx="6553200" cy="58477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Read the text then write the paragraph</a:t>
            </a:r>
          </a:p>
        </p:txBody>
      </p:sp>
    </p:spTree>
    <p:extLst>
      <p:ext uri="{BB962C8B-B14F-4D97-AF65-F5344CB8AC3E}">
        <p14:creationId xmlns:p14="http://schemas.microsoft.com/office/powerpoint/2010/main" val="2264759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152400"/>
            <a:ext cx="8610600" cy="646331"/>
          </a:xfrm>
          <a:prstGeom prst="rect">
            <a:avLst/>
          </a:prstGeom>
          <a:noFill/>
          <a:ln w="38100">
            <a:solidFill>
              <a:srgbClr val="660066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New words with sentences(by using pictures)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8010575"/>
              </p:ext>
            </p:extLst>
          </p:nvPr>
        </p:nvGraphicFramePr>
        <p:xfrm>
          <a:off x="152400" y="1169286"/>
          <a:ext cx="8577451" cy="52315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75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498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83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019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Famous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019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Painter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32805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Travel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8600" y="1169286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Word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28876" y="1219200"/>
            <a:ext cx="2652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Word meaning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79001" y="1861737"/>
            <a:ext cx="4567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Known about by many people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1861737"/>
            <a:ext cx="1629397" cy="15026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2251737" y="2839540"/>
            <a:ext cx="3383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He is a famous poet.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51737" y="4240611"/>
            <a:ext cx="3861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Zainul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is a great painter.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21334" y="57912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They travel around Africa.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657600" y="2303161"/>
            <a:ext cx="0" cy="61886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221334" y="3352800"/>
            <a:ext cx="458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An artist who paints pictures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3657600" y="3754839"/>
            <a:ext cx="0" cy="61886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657600" y="5257800"/>
            <a:ext cx="0" cy="61886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221334" y="4876056"/>
            <a:ext cx="3633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action of travelling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661" y="3352800"/>
            <a:ext cx="1907263" cy="16120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221" y="4920085"/>
            <a:ext cx="1969776" cy="13943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12591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  <p:bldP spid="18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762000"/>
            <a:ext cx="3810000" cy="1077218"/>
          </a:xfrm>
          <a:prstGeom prst="rect">
            <a:avLst/>
          </a:prstGeom>
          <a:noFill/>
          <a:ln w="28575">
            <a:solidFill>
              <a:srgbClr val="80008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Let’s play a game(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iw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   Time: 5 minutes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66900" y="2400300"/>
            <a:ext cx="2476500" cy="584775"/>
          </a:xfrm>
          <a:prstGeom prst="rect">
            <a:avLst/>
          </a:prstGeom>
          <a:noFill/>
          <a:ln w="28575">
            <a:solidFill>
              <a:srgbClr val="00B050"/>
            </a:solidFill>
            <a:prstDash val="sysDot"/>
          </a:ln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Bingo Game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4"/>
          <a:stretch/>
        </p:blipFill>
        <p:spPr>
          <a:xfrm>
            <a:off x="6172200" y="192987"/>
            <a:ext cx="2651760" cy="23075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01243"/>
            <a:ext cx="9144000" cy="205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7885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29201"/>
            <a:ext cx="9144000" cy="1828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1873" y="152400"/>
            <a:ext cx="5410200" cy="107721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One read and other listen (pw)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               Time: 5 minutes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371600"/>
            <a:ext cx="5943600" cy="3343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63809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29201"/>
            <a:ext cx="9144000" cy="1828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300" y="1346544"/>
            <a:ext cx="8915400" cy="255454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Painter                  known about by many people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Travel                    an artist who paint pictures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Famous                 a man who catch fish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Fisherman             existing as a result of birth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Born                      the action of travelling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340428" y="1641763"/>
            <a:ext cx="19050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226128" y="2147454"/>
            <a:ext cx="2085109" cy="14131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472045" y="1688927"/>
            <a:ext cx="1759528" cy="9724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1929246" y="2700017"/>
            <a:ext cx="12954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990600" y="3157217"/>
            <a:ext cx="2240973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38200" y="76200"/>
            <a:ext cx="7467600" cy="107721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Match the words with their similar meaning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                                  Time:5 minutes</a:t>
            </a:r>
          </a:p>
        </p:txBody>
      </p:sp>
    </p:spTree>
    <p:extLst>
      <p:ext uri="{BB962C8B-B14F-4D97-AF65-F5344CB8AC3E}">
        <p14:creationId xmlns:p14="http://schemas.microsoft.com/office/powerpoint/2010/main" val="3313596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9811"/>
            <a:ext cx="9199418" cy="13032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121135"/>
            <a:ext cx="5791200" cy="2862322"/>
          </a:xfrm>
          <a:prstGeom prst="rect">
            <a:avLst/>
          </a:prstGeom>
          <a:noFill/>
          <a:ln w="28575">
            <a:solidFill>
              <a:srgbClr val="A9639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Md. Abdul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Ahad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Head Teacher</a:t>
            </a:r>
          </a:p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Maharajpur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Govt. Primary School.</a:t>
            </a:r>
          </a:p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Sadar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Chapainawabgonj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00600" y="3124200"/>
            <a:ext cx="4191000" cy="3416320"/>
          </a:xfrm>
          <a:prstGeom prst="rect">
            <a:avLst/>
          </a:prstGeom>
          <a:noFill/>
          <a:ln w="28575">
            <a:solidFill>
              <a:srgbClr val="00B05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Class: Four</a:t>
            </a:r>
          </a:p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Subject:English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Lesson:SM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Sultan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Unit:34 (SM Sultan is-----of Bangladesh)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Time:45 minutes</a:t>
            </a:r>
          </a:p>
        </p:txBody>
      </p:sp>
    </p:spTree>
    <p:extLst>
      <p:ext uri="{BB962C8B-B14F-4D97-AF65-F5344CB8AC3E}">
        <p14:creationId xmlns:p14="http://schemas.microsoft.com/office/powerpoint/2010/main" val="35454069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04800"/>
            <a:ext cx="3733800" cy="584775"/>
          </a:xfrm>
          <a:prstGeom prst="rect">
            <a:avLst/>
          </a:prstGeom>
          <a:noFill/>
          <a:ln w="28575">
            <a:solidFill>
              <a:srgbClr val="00B050"/>
            </a:solidFill>
            <a:prstDash val="sysDot"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Silent Reading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885952"/>
            <a:ext cx="5212080" cy="293179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0"/>
            <a:ext cx="9144000" cy="117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0181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3964" y="331067"/>
            <a:ext cx="3082636" cy="584775"/>
          </a:xfrm>
          <a:prstGeom prst="rect">
            <a:avLst/>
          </a:prstGeom>
          <a:noFill/>
          <a:ln w="38100">
            <a:solidFill>
              <a:srgbClr val="FFC000"/>
            </a:solidFill>
            <a:prstDash val="sysDot"/>
          </a:ln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AE2275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Evaluation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2647" y="1905000"/>
            <a:ext cx="7360267" cy="3046988"/>
          </a:xfrm>
          <a:prstGeom prst="rect">
            <a:avLst/>
          </a:prstGeom>
          <a:noFill/>
          <a:ln w="28575">
            <a:solidFill>
              <a:srgbClr val="C00000"/>
            </a:solidFill>
            <a:prstDash val="solid"/>
          </a:ln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Sultan was from------- 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Narail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2.He came from a ------family.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poor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3.Sultan stayed school at---------- years.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five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7887" y="1118033"/>
            <a:ext cx="7360267" cy="584775"/>
          </a:xfrm>
          <a:prstGeom prst="rect">
            <a:avLst/>
          </a:prstGeom>
          <a:noFill/>
          <a:ln w="28575">
            <a:solidFill>
              <a:srgbClr val="C00000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Fill in the gaps.</a:t>
            </a:r>
          </a:p>
        </p:txBody>
      </p:sp>
    </p:spTree>
    <p:extLst>
      <p:ext uri="{BB962C8B-B14F-4D97-AF65-F5344CB8AC3E}">
        <p14:creationId xmlns:p14="http://schemas.microsoft.com/office/powerpoint/2010/main" val="2694497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1748"/>
            <a:ext cx="2743200" cy="707886"/>
          </a:xfrm>
          <a:prstGeom prst="rect">
            <a:avLst/>
          </a:prstGeom>
          <a:noFill/>
          <a:ln w="28575">
            <a:solidFill>
              <a:srgbClr val="800080"/>
            </a:solidFill>
            <a:prstDash val="sysDot"/>
          </a:ln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r>
              <a:rPr lang="en-US" sz="4000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Homework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5242794"/>
            <a:ext cx="8458200" cy="584775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Write five sentences about a person you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like most.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3" t="19954" b="6510"/>
          <a:stretch/>
        </p:blipFill>
        <p:spPr>
          <a:xfrm>
            <a:off x="1326571" y="1066800"/>
            <a:ext cx="6490855" cy="39619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1423"/>
            <a:ext cx="9143999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6777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549" y="1059646"/>
            <a:ext cx="3390900" cy="4343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811"/>
            <a:ext cx="2019300" cy="20193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700" y="0"/>
            <a:ext cx="2019300" cy="20193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200" y="609600"/>
            <a:ext cx="2895600" cy="707886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  <a:prstDash val="sysDot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en-US" sz="4000" dirty="0">
                <a:ln>
                  <a:solidFill>
                    <a:srgbClr val="7030A0"/>
                  </a:solidFill>
                </a:ln>
                <a:solidFill>
                  <a:srgbClr val="990099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Thanks a lot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67449" y="5403046"/>
            <a:ext cx="2114551" cy="707886"/>
          </a:xfrm>
          <a:prstGeom prst="rect">
            <a:avLst/>
          </a:prstGeom>
          <a:noFill/>
          <a:ln w="28575">
            <a:solidFill>
              <a:schemeClr val="accent6"/>
            </a:solidFill>
            <a:prstDash val="sysDot"/>
          </a:ln>
        </p:spPr>
        <p:txBody>
          <a:bodyPr wrap="square" rtlCol="0">
            <a:prstTxWarp prst="textDeflateBottom">
              <a:avLst/>
            </a:prstTxWarp>
            <a:spAutoFit/>
          </a:bodyPr>
          <a:lstStyle/>
          <a:p>
            <a:r>
              <a:rPr lang="en-US" sz="4000" dirty="0">
                <a:ln>
                  <a:solidFill>
                    <a:srgbClr val="FA2649"/>
                  </a:solidFill>
                </a:ln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See you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95112"/>
            <a:ext cx="9144000" cy="49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076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4999"/>
            <a:ext cx="9144000" cy="11359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29374" y="190382"/>
            <a:ext cx="4038600" cy="58477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Let’s see the video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76400" y="5022167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0750" y="4311648"/>
            <a:ext cx="5219700" cy="584775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Who is speaking in the video?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0394" y="5022167"/>
            <a:ext cx="7483211" cy="58477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What do you think today’s lesson might be?</a:t>
            </a:r>
          </a:p>
        </p:txBody>
      </p:sp>
    </p:spTree>
    <p:extLst>
      <p:ext uri="{BB962C8B-B14F-4D97-AF65-F5344CB8AC3E}">
        <p14:creationId xmlns:p14="http://schemas.microsoft.com/office/powerpoint/2010/main" val="2565811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616" y="1808019"/>
            <a:ext cx="6300768" cy="3200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752600" y="3075057"/>
            <a:ext cx="3657600" cy="70788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r>
              <a:rPr lang="en-US" sz="4000" dirty="0">
                <a:solidFill>
                  <a:srgbClr val="660066"/>
                </a:solidFill>
              </a:rPr>
              <a:t>SM Sultan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29201"/>
            <a:ext cx="9144000" cy="1828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304800"/>
            <a:ext cx="5105400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Our todays lesson is--------</a:t>
            </a:r>
          </a:p>
        </p:txBody>
      </p:sp>
    </p:spTree>
    <p:extLst>
      <p:ext uri="{BB962C8B-B14F-4D97-AF65-F5344CB8AC3E}">
        <p14:creationId xmlns:p14="http://schemas.microsoft.com/office/powerpoint/2010/main" val="217940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4267200" cy="584775"/>
          </a:xfrm>
          <a:prstGeom prst="rect">
            <a:avLst/>
          </a:prstGeom>
          <a:noFill/>
          <a:ln w="28575">
            <a:solidFill>
              <a:srgbClr val="92D05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Learning outcomes-------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9443"/>
            <a:ext cx="9144000" cy="12477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04900" y="2362200"/>
            <a:ext cx="6667500" cy="3046988"/>
          </a:xfrm>
          <a:prstGeom prst="rect">
            <a:avLst/>
          </a:prstGeom>
          <a:noFill/>
          <a:ln w="28575">
            <a:solidFill>
              <a:srgbClr val="00B05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read the texts with proper pronunciation, stress and intonation.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spelling three words and use in sentences.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write  about people, objects, events etc.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61470" y="1219200"/>
            <a:ext cx="4913748" cy="584775"/>
          </a:xfrm>
          <a:prstGeom prst="rect">
            <a:avLst/>
          </a:prstGeom>
          <a:noFill/>
          <a:ln w="28575">
            <a:solidFill>
              <a:srgbClr val="FF3399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Students will be able to</a:t>
            </a:r>
            <a:r>
              <a:rPr lang="en-US" sz="3200" dirty="0"/>
              <a:t>-----</a:t>
            </a:r>
          </a:p>
        </p:txBody>
      </p:sp>
    </p:spTree>
    <p:extLst>
      <p:ext uri="{BB962C8B-B14F-4D97-AF65-F5344CB8AC3E}">
        <p14:creationId xmlns:p14="http://schemas.microsoft.com/office/powerpoint/2010/main" val="2357990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52400"/>
            <a:ext cx="4846320" cy="38119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914400" y="4237773"/>
            <a:ext cx="6962775" cy="1077218"/>
          </a:xfrm>
          <a:prstGeom prst="rect">
            <a:avLst/>
          </a:prstGeom>
          <a:noFill/>
          <a:ln>
            <a:solidFill>
              <a:srgbClr val="00B050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SM Sultan is a famous painter of our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country.He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was born in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Narail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in 1923.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0"/>
            <a:ext cx="9144000" cy="117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41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3500" y="4114800"/>
            <a:ext cx="6477000" cy="584775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His family didn’t have a lot of money.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29201"/>
            <a:ext cx="9144000" cy="182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927" y="304800"/>
            <a:ext cx="5618186" cy="3566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71662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9280" y="4267200"/>
            <a:ext cx="6096000" cy="584775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Sultan went to school for five years.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29201"/>
            <a:ext cx="9144000" cy="1828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41148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280" y="392238"/>
            <a:ext cx="3749040" cy="2808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59556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9735" y="4343400"/>
            <a:ext cx="6858000" cy="58477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But then he went to work with his father.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57799"/>
            <a:ext cx="9144000" cy="16002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960" y="152400"/>
            <a:ext cx="5212080" cy="3904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2685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485</Words>
  <Application>Microsoft Office PowerPoint</Application>
  <PresentationFormat>On-screen Show (4:3)</PresentationFormat>
  <Paragraphs>71</Paragraphs>
  <Slides>23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Home</dc:creator>
  <cp:lastModifiedBy>DPE</cp:lastModifiedBy>
  <cp:revision>169</cp:revision>
  <dcterms:created xsi:type="dcterms:W3CDTF">2006-08-16T00:00:00Z</dcterms:created>
  <dcterms:modified xsi:type="dcterms:W3CDTF">2021-04-19T02:43:02Z</dcterms:modified>
</cp:coreProperties>
</file>