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82" r:id="rId6"/>
    <p:sldId id="274" r:id="rId7"/>
    <p:sldId id="290" r:id="rId8"/>
    <p:sldId id="295" r:id="rId9"/>
    <p:sldId id="287" r:id="rId10"/>
    <p:sldId id="292" r:id="rId11"/>
    <p:sldId id="291" r:id="rId12"/>
    <p:sldId id="296" r:id="rId13"/>
    <p:sldId id="297" r:id="rId14"/>
    <p:sldId id="294" r:id="rId15"/>
    <p:sldId id="277" r:id="rId16"/>
    <p:sldId id="281" r:id="rId17"/>
    <p:sldId id="285" r:id="rId18"/>
  </p:sldIdLst>
  <p:sldSz cx="154527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FF"/>
    <a:srgbClr val="FF00FF"/>
    <a:srgbClr val="00CC00"/>
    <a:srgbClr val="0000CC"/>
    <a:srgbClr val="FF9900"/>
    <a:srgbClr val="3366FF"/>
    <a:srgbClr val="FF66FF"/>
    <a:srgbClr val="CC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8" autoAdjust="0"/>
    <p:restoredTop sz="94660"/>
  </p:normalViewPr>
  <p:slideViewPr>
    <p:cSldViewPr>
      <p:cViewPr varScale="1">
        <p:scale>
          <a:sx n="69" d="100"/>
          <a:sy n="69" d="100"/>
        </p:scale>
        <p:origin x="-204" y="-90"/>
      </p:cViewPr>
      <p:guideLst>
        <p:guide orient="horz" pos="2160"/>
        <p:guide pos="48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44961-6EC1-41F1-9759-ECD98C996FE3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33388" y="685800"/>
            <a:ext cx="7724776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AEAA6-F60A-4B0F-90CC-BA17B79863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68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33388" y="685800"/>
            <a:ext cx="7724776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EAA6-F60A-4B0F-90CC-BA17B798638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61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3" y="4664147"/>
            <a:ext cx="1546470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158955" y="1752602"/>
            <a:ext cx="13134816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158955" y="3611607"/>
            <a:ext cx="13134816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6362" y="4953000"/>
            <a:ext cx="15459088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2636" y="1481330"/>
            <a:ext cx="13907453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65907" y="274641"/>
            <a:ext cx="300380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2636" y="274641"/>
            <a:ext cx="10688135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765" y="1059712"/>
            <a:ext cx="13134816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9112" y="2931712"/>
            <a:ext cx="7726363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6145736" y="3005472"/>
            <a:ext cx="309055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5830706" y="3005472"/>
            <a:ext cx="309055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636" y="1481329"/>
            <a:ext cx="682495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55135" y="1481329"/>
            <a:ext cx="682495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636" y="273050"/>
            <a:ext cx="13907453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636" y="5410200"/>
            <a:ext cx="682763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849772" y="5410200"/>
            <a:ext cx="6830319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72636" y="1444295"/>
            <a:ext cx="682763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49771" y="1444295"/>
            <a:ext cx="6830319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272" y="4876800"/>
            <a:ext cx="12643682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468817" y="5355102"/>
            <a:ext cx="6716784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45273" y="274320"/>
            <a:ext cx="12640329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368217" y="6407944"/>
            <a:ext cx="3245072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8603" y="5443402"/>
            <a:ext cx="12104635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6318" y="189968"/>
            <a:ext cx="14680089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402018" y="6407945"/>
            <a:ext cx="39724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18" y="4865122"/>
            <a:ext cx="13646919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843737" y="5944936"/>
            <a:ext cx="8349311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820829" y="5939011"/>
            <a:ext cx="6236606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10210" y="5791253"/>
            <a:ext cx="574967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5609" y="5787739"/>
            <a:ext cx="5755074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4641747" y="4988440"/>
            <a:ext cx="309055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4326717" y="4988440"/>
            <a:ext cx="309055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843737" y="5944936"/>
            <a:ext cx="8349311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820829" y="5939011"/>
            <a:ext cx="6236606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10210" y="5791253"/>
            <a:ext cx="574967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5609" y="5787739"/>
            <a:ext cx="5755074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772636" y="274638"/>
            <a:ext cx="13907453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772636" y="1481329"/>
            <a:ext cx="13907453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1368217" y="6407944"/>
            <a:ext cx="3245072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7402018" y="6407945"/>
            <a:ext cx="3972488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4613289" y="6407945"/>
            <a:ext cx="618109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3362" y="5410200"/>
            <a:ext cx="10945680" cy="1447800"/>
          </a:xfrm>
          <a:noFill/>
        </p:spPr>
        <p:txBody>
          <a:bodyPr>
            <a:prstTxWarp prst="textWave4">
              <a:avLst/>
            </a:prstTxWarp>
            <a:noAutofit/>
          </a:bodyPr>
          <a:lstStyle/>
          <a:p>
            <a:r>
              <a:rPr lang="en-US" sz="19900" dirty="0" err="1" smtClean="0">
                <a:ln>
                  <a:solidFill>
                    <a:srgbClr val="FF00FF"/>
                  </a:solidFill>
                </a:ln>
                <a:solidFill>
                  <a:srgbClr val="00CC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ln>
                <a:solidFill>
                  <a:srgbClr val="FF00FF"/>
                </a:solidFill>
              </a:ln>
              <a:solidFill>
                <a:srgbClr val="00CC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551b89d5944e88f8db4401160fc563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4362" y="381000"/>
            <a:ext cx="8153400" cy="4419600"/>
          </a:xfrm>
          <a:prstGeom prst="rect">
            <a:avLst/>
          </a:prstGeom>
        </p:spPr>
      </p:pic>
      <p:pic>
        <p:nvPicPr>
          <p:cNvPr id="7" name="Picture 6" descr="animation5butterfl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0810" y="1550305"/>
            <a:ext cx="4176152" cy="1497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a5e_3f590974d31b489c818c6d6844a9f831.jpg_srz_920_555_85_22_0.50_1.20_0.00_jpg_sr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2818" y="2171702"/>
            <a:ext cx="11847089" cy="42290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4045" y="685801"/>
            <a:ext cx="11074453" cy="64633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3600" dirty="0" err="1" smtClean="0">
                <a:ln>
                  <a:solidFill>
                    <a:srgbClr val="3366FF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 smtClean="0">
                <a:ln>
                  <a:solidFill>
                    <a:srgbClr val="3366FF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3366FF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3600" dirty="0" smtClean="0">
                <a:ln>
                  <a:solidFill>
                    <a:srgbClr val="3366FF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3366FF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নারিকেল</a:t>
            </a:r>
            <a:r>
              <a:rPr lang="en-US" sz="3600" dirty="0" smtClean="0">
                <a:ln>
                  <a:solidFill>
                    <a:srgbClr val="3366FF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3366FF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600" dirty="0" smtClean="0">
                <a:ln>
                  <a:solidFill>
                    <a:srgbClr val="3366FF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3366FF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ln>
                  <a:solidFill>
                    <a:srgbClr val="3366FF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3366FF"/>
                  </a:solidFill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3600" dirty="0">
              <a:ln>
                <a:solidFill>
                  <a:srgbClr val="3366FF"/>
                </a:solidFill>
              </a:ln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-martin-is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546" y="2057402"/>
            <a:ext cx="14808861" cy="4495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9962" y="76201"/>
            <a:ext cx="7543800" cy="152399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en-US" sz="7200" dirty="0" err="1" smtClean="0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7200" dirty="0" smtClean="0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তীর</a:t>
            </a:r>
            <a:endParaRPr lang="en-US" sz="7200" dirty="0">
              <a:ln>
                <a:solidFill>
                  <a:schemeClr val="accent5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(84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563" y="706582"/>
            <a:ext cx="9677400" cy="3103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ContrastingRigh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97864" y="5334000"/>
            <a:ext cx="12748498" cy="58477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3200" dirty="0" err="1" smtClean="0">
                <a:ln>
                  <a:solidFill>
                    <a:srgbClr val="FF00FF"/>
                  </a:solidFill>
                </a:ln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চোরাবালির</a:t>
            </a:r>
            <a:r>
              <a:rPr lang="en-US" sz="3200" dirty="0" smtClean="0">
                <a:ln>
                  <a:solidFill>
                    <a:srgbClr val="FF00FF"/>
                  </a:solidFill>
                </a:ln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>
                  <a:solidFill>
                    <a:srgbClr val="FF00FF"/>
                  </a:solidFill>
                </a:ln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ফাঁদে</a:t>
            </a:r>
            <a:r>
              <a:rPr lang="en-US" sz="3200" dirty="0" smtClean="0">
                <a:ln>
                  <a:solidFill>
                    <a:srgbClr val="FF00FF"/>
                  </a:solidFill>
                </a:ln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FF"/>
                  </a:solidFill>
                </a:ln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dirty="0" smtClean="0">
                <a:ln>
                  <a:solidFill>
                    <a:srgbClr val="FF00FF"/>
                  </a:solidFill>
                </a:ln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FF"/>
                  </a:solidFill>
                </a:ln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3200" dirty="0" smtClean="0">
                <a:ln>
                  <a:solidFill>
                    <a:srgbClr val="FF00FF"/>
                  </a:solidFill>
                </a:ln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>
                  <a:solidFill>
                    <a:srgbClr val="FF00FF"/>
                  </a:solidFill>
                </a:ln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n>
                  <a:solidFill>
                    <a:srgbClr val="FF00FF"/>
                  </a:solidFill>
                </a:ln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FF"/>
                  </a:solidFill>
                </a:ln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ln>
                  <a:solidFill>
                    <a:srgbClr val="FF00FF"/>
                  </a:solidFill>
                </a:ln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FF"/>
                  </a:solidFill>
                </a:ln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endParaRPr lang="en-US" sz="3200" dirty="0">
              <a:ln>
                <a:solidFill>
                  <a:srgbClr val="FF00FF"/>
                </a:solidFill>
              </a:ln>
              <a:effectLst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14Turtle1-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6682" y="2179828"/>
            <a:ext cx="10559362" cy="4144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45273" y="533401"/>
            <a:ext cx="11331998" cy="1015663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en-US" sz="6000" dirty="0" err="1" smtClean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বিরল</a:t>
            </a:r>
            <a:r>
              <a:rPr lang="en-US" sz="6000" dirty="0" smtClean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প্রজ়াতির</a:t>
            </a:r>
            <a:r>
              <a:rPr lang="en-US" sz="6000" dirty="0" smtClean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কচ্ছপ</a:t>
            </a:r>
            <a:endParaRPr lang="en-US" sz="6000" dirty="0">
              <a:ln>
                <a:solidFill>
                  <a:srgbClr val="00FF00"/>
                </a:solidFill>
              </a:ln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q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1453" y="3429001"/>
            <a:ext cx="6824954" cy="3047531"/>
          </a:xfrm>
          <a:prstGeom prst="rect">
            <a:avLst/>
          </a:prstGeom>
          <a:solidFill>
            <a:srgbClr val="C00000"/>
          </a:solidFill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4184259069_6ee649c8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320" y="3429000"/>
            <a:ext cx="7597590" cy="308711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72636" y="1143000"/>
            <a:ext cx="13907453" cy="838200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1600" dirty="0" smtClean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1600" dirty="0" smtClean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600" dirty="0" err="1" smtClean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শুটকি</a:t>
            </a:r>
            <a:r>
              <a:rPr lang="en-US" sz="1600" dirty="0" smtClean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dirty="0" err="1" smtClean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1600" dirty="0" smtClean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dirty="0" err="1" smtClean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1600" dirty="0" smtClean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600" dirty="0" smtClean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1600" dirty="0" err="1" smtClean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এখানকার</a:t>
            </a:r>
            <a:r>
              <a:rPr lang="en-US" sz="1600" dirty="0" smtClean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1600" dirty="0" smtClean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পেশা</a:t>
            </a:r>
            <a:endParaRPr lang="en-US" sz="1600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6682" y="868740"/>
            <a:ext cx="11331998" cy="15696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9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9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9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971800"/>
            <a:ext cx="115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78162" y="4245114"/>
            <a:ext cx="104118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৬জন করে প্রতি দলে ভাগ হয়ে সেন্টমার্টিন সম্পর্কে ৩টি বাক্য লেখ।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97562" y="1981200"/>
            <a:ext cx="8991600" cy="3962400"/>
          </a:xfrm>
        </p:spPr>
        <p:txBody>
          <a:bodyPr>
            <a:noAutofit/>
          </a:bodyPr>
          <a:lstStyle/>
          <a:p>
            <a:endParaRPr lang="bn-IN" sz="36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।সেন্টমার্টিন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্কোন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?      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।এখানকার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l"/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।এখানে </a:t>
            </a:r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উল্লেখযোগ্য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l"/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।এখানের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40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                           </a:t>
            </a:r>
          </a:p>
          <a:p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97362" y="1150203"/>
            <a:ext cx="16482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4800" b="1" dirty="0" err="1">
                <a:solidFill>
                  <a:srgbClr val="0066FF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মূল্যায়ন</a:t>
            </a:r>
            <a:endParaRPr lang="en-US" sz="4800" b="1" dirty="0">
              <a:solidFill>
                <a:srgbClr val="0066FF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-rose-source_if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6865" y="457201"/>
            <a:ext cx="7340044" cy="4677509"/>
          </a:xfrm>
          <a:prstGeom prst="rect">
            <a:avLst/>
          </a:prstGeom>
        </p:spPr>
      </p:pic>
      <p:pic>
        <p:nvPicPr>
          <p:cNvPr id="3" name="Picture 2" descr="DHONNOBA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0727" y="4218709"/>
            <a:ext cx="13521134" cy="2105526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363" y="360217"/>
            <a:ext cx="7467600" cy="2459183"/>
          </a:xfrm>
          <a:blipFill>
            <a:blip r:embed="rId2" cstate="print"/>
            <a:tile tx="0" ty="0" sx="100000" sy="100000" flip="none" algn="tl"/>
          </a:blipFill>
          <a:ln>
            <a:solidFill>
              <a:srgbClr val="FF00FF"/>
            </a:solidFill>
          </a:ln>
          <a:scene3d>
            <a:camera prst="perspectiveContrastingRightFacing"/>
            <a:lightRig rig="threePt" dir="t"/>
          </a:scene3d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MS PMincho" pitchFamily="18" charset="-128"/>
                <a:cs typeface="NikoshBAN" pitchFamily="2" charset="0"/>
              </a:rPr>
              <a:t>সম্পাদনায়</a:t>
            </a:r>
            <a:endParaRPr lang="en-US" sz="4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MS PMincho" pitchFamily="18" charset="-128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161" y="3276600"/>
            <a:ext cx="11201401" cy="3048000"/>
          </a:xfrm>
        </p:spPr>
        <p:txBody>
          <a:bodyPr>
            <a:no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66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 err="1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রফিকুল</a:t>
            </a:r>
            <a:r>
              <a:rPr lang="en-US" sz="36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n>
                <a:solidFill>
                  <a:srgbClr val="C0000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36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কামার</a:t>
            </a:r>
            <a:r>
              <a:rPr lang="en-US" sz="3600" dirty="0" err="1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36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ঠী </a:t>
            </a:r>
            <a:r>
              <a:rPr lang="en-US" sz="3600" dirty="0" err="1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সঃপ্রাঃ</a:t>
            </a:r>
            <a:r>
              <a:rPr lang="en-US" sz="36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ln>
                <a:solidFill>
                  <a:srgbClr val="C0000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36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নেছারাবাদ</a:t>
            </a:r>
            <a:r>
              <a:rPr lang="bn-BD" sz="36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,পিরোজপুর।</a:t>
            </a:r>
            <a:endParaRPr lang="en-US" sz="3600" dirty="0">
              <a:ln>
                <a:solidFill>
                  <a:srgbClr val="C0000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" y="152400"/>
            <a:ext cx="6705600" cy="1828800"/>
          </a:xfrm>
          <a:blipFill>
            <a:blip r:embed="rId2" cstate="print"/>
            <a:tile tx="0" ty="0" sx="100000" sy="100000" flip="none" algn="tl"/>
          </a:blipFill>
          <a:ln>
            <a:solidFill>
              <a:srgbClr val="FF00FF"/>
            </a:solidFill>
          </a:ln>
          <a:scene3d>
            <a:camera prst="perspectiveRight"/>
            <a:lightRig rig="threePt" dir="t"/>
          </a:scene3d>
        </p:spPr>
        <p:txBody>
          <a:bodyPr>
            <a:prstTxWarp prst="textChevron">
              <a:avLst/>
            </a:prstTxWarp>
            <a:noAutofit/>
            <a:sp3d extrusionH="57150">
              <a:bevelT w="38100" h="38100"/>
            </a:sp3d>
          </a:bodyPr>
          <a:lstStyle/>
          <a:p>
            <a:r>
              <a:rPr lang="en-US" sz="138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3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38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97762" y="2133600"/>
            <a:ext cx="6705600" cy="33528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শ্রেণিঃচতুর্থ</a:t>
            </a:r>
            <a:endParaRPr lang="bn-IN" sz="14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14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বিষয়ঃবাংলাদেশ</a:t>
            </a:r>
            <a:r>
              <a:rPr lang="en-US" sz="1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1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14400" dirty="0" smtClean="0"/>
              <a:t> </a:t>
            </a:r>
          </a:p>
          <a:p>
            <a:pPr algn="l"/>
            <a:r>
              <a:rPr lang="en-US" sz="14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1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1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1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144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</a:t>
            </a:r>
            <a:r>
              <a:rPr lang="bn-IN" sz="144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ং</a:t>
            </a:r>
            <a:r>
              <a:rPr lang="en-US" sz="14400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শঃসেন্টমার্টিন</a:t>
            </a:r>
            <a:endParaRPr lang="en-US" sz="144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162" y="76200"/>
            <a:ext cx="6324600" cy="1981201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l"/>
            <a:r>
              <a:rPr lang="bn-IN" sz="8000" dirty="0" smtClean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8000" dirty="0" err="1" smtClean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000" dirty="0" smtClean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8000" dirty="0">
              <a:solidFill>
                <a:srgbClr val="66FF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318" y="3581400"/>
            <a:ext cx="11226244" cy="2438400"/>
          </a:xfrm>
        </p:spPr>
        <p:txBody>
          <a:bodyPr/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/>
              <a:t>                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Brace 7"/>
          <p:cNvSpPr/>
          <p:nvPr/>
        </p:nvSpPr>
        <p:spPr>
          <a:xfrm flipV="1">
            <a:off x="7597590" y="228600"/>
            <a:ext cx="128773" cy="76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27018" y="3429000"/>
            <a:ext cx="9200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সেন্টমার্টিন</a:t>
            </a:r>
            <a:r>
              <a:rPr lang="en-US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bn-IN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সেন্টমার্টিন</a:t>
            </a:r>
            <a:r>
              <a:rPr lang="en-US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2"/>
                </a:solidFill>
              </a:rPr>
              <a:t>।</a:t>
            </a:r>
            <a:endParaRPr lang="en-US" sz="4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9962" y="685800"/>
            <a:ext cx="4038600" cy="936625"/>
          </a:xfrm>
        </p:spPr>
        <p:txBody>
          <a:bodyPr>
            <a:noAutofit/>
          </a:bodyPr>
          <a:lstStyle/>
          <a:p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ধাটি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2162" y="1981200"/>
            <a:ext cx="8534400" cy="30480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তার,একটি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নীরব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জ়ন্য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মন্ত্র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পে্টের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ক্ষুধা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মিটায়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মিটায়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তৃষা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রাতের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সে,জ়ীবন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আ্লোর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দিশা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45680" y="5410200"/>
            <a:ext cx="5537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বই</a:t>
            </a:r>
            <a:endParaRPr lang="en-US" sz="9600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027173"/>
              </p:ext>
            </p:extLst>
          </p:nvPr>
        </p:nvGraphicFramePr>
        <p:xfrm>
          <a:off x="7497762" y="3124200"/>
          <a:ext cx="1545273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7762" y="3124200"/>
                        <a:ext cx="1545273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611563" y="1828800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দ্বীপ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as-IN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-of-saint-martins-island2.jpg"/>
          <p:cNvPicPr>
            <a:picLocks noChangeAspect="1"/>
          </p:cNvPicPr>
          <p:nvPr/>
        </p:nvPicPr>
        <p:blipFill>
          <a:blip r:embed="rId2" cstate="print"/>
          <a:srcRect l="36000" b="448"/>
          <a:stretch>
            <a:fillRect/>
          </a:stretch>
        </p:blipFill>
        <p:spPr>
          <a:xfrm>
            <a:off x="386318" y="1554480"/>
            <a:ext cx="6181090" cy="5074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3864" y="511314"/>
            <a:ext cx="5537226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4000" dirty="0" err="1" smtClean="0">
                <a:ln>
                  <a:solidFill>
                    <a:srgbClr val="FF66FF"/>
                  </a:solidFill>
                </a:ln>
                <a:solidFill>
                  <a:srgbClr val="0000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সেন্টমার্টিন</a:t>
            </a:r>
            <a:r>
              <a:rPr lang="en-US" sz="4000" dirty="0" smtClean="0">
                <a:ln>
                  <a:solidFill>
                    <a:srgbClr val="FF66FF"/>
                  </a:solidFill>
                </a:ln>
                <a:solidFill>
                  <a:srgbClr val="0000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FF66FF"/>
                  </a:solidFill>
                </a:ln>
                <a:solidFill>
                  <a:srgbClr val="0000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দ্বীপ</a:t>
            </a:r>
            <a:endParaRPr lang="en-US" sz="4000" dirty="0">
              <a:ln>
                <a:solidFill>
                  <a:srgbClr val="FF66FF"/>
                </a:solidFill>
              </a:ln>
              <a:solidFill>
                <a:srgbClr val="0000CC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53726" y="2286000"/>
            <a:ext cx="8112681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বঙ্গোপসাগরের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দ্বীপ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4954" y="4114800"/>
            <a:ext cx="8241453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dirty="0" err="1" smtClean="0">
                <a:ln>
                  <a:solidFill>
                    <a:srgbClr val="00CC00"/>
                  </a:solidFill>
                </a:ln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n>
                  <a:solidFill>
                    <a:srgbClr val="00CC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CC00"/>
                  </a:solidFill>
                </a:ln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3200" dirty="0" smtClean="0">
                <a:ln>
                  <a:solidFill>
                    <a:srgbClr val="00CC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CC00"/>
                  </a:solidFill>
                </a:ln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n>
                  <a:solidFill>
                    <a:srgbClr val="00CC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CC00"/>
                  </a:solidFill>
                </a:ln>
                <a:latin typeface="NikoshBAN" pitchFamily="2" charset="0"/>
                <a:cs typeface="NikoshBAN" pitchFamily="2" charset="0"/>
              </a:rPr>
              <a:t>নারিকেল</a:t>
            </a:r>
            <a:r>
              <a:rPr lang="en-US" sz="3200" dirty="0" smtClean="0">
                <a:ln>
                  <a:solidFill>
                    <a:srgbClr val="00CC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CC00"/>
                  </a:solidFill>
                </a:ln>
                <a:latin typeface="NikoshBAN" pitchFamily="2" charset="0"/>
                <a:cs typeface="NikoshBAN" pitchFamily="2" charset="0"/>
              </a:rPr>
              <a:t>জ়িংজ়িরা</a:t>
            </a:r>
            <a:endParaRPr lang="en-US" sz="3200" dirty="0">
              <a:ln>
                <a:solidFill>
                  <a:srgbClr val="00CC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091" y="1524000"/>
            <a:ext cx="6181093" cy="5029200"/>
          </a:xfrm>
          <a:prstGeom prst="rect">
            <a:avLst/>
          </a:prstGeom>
        </p:spPr>
      </p:pic>
      <p:pic>
        <p:nvPicPr>
          <p:cNvPr id="4" name="Picture 3" descr="Bay-of-Beng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7772" y="2971801"/>
            <a:ext cx="4890735" cy="3458737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5150909" y="6172200"/>
            <a:ext cx="588675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 rot="12435626" flipH="1">
            <a:off x="10774341" y="3942835"/>
            <a:ext cx="617359" cy="164222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01409" y="685800"/>
            <a:ext cx="13907453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সেন্টমার্টিন</a:t>
            </a:r>
            <a:r>
              <a:rPr lang="en-US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দক্ষিনে</a:t>
            </a:r>
            <a:r>
              <a:rPr lang="en-US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4954" y="1824336"/>
            <a:ext cx="8241453" cy="46166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টেকনাফ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৪৮ </a:t>
            </a:r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কিলোমিটার</a:t>
            </a:r>
            <a:endParaRPr lang="en-US" sz="2400" dirty="0">
              <a:ln>
                <a:solidFill>
                  <a:srgbClr val="FF0000"/>
                </a:solidFill>
              </a:ln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derwa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3228" y="2057400"/>
            <a:ext cx="12052997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6681" y="533401"/>
            <a:ext cx="1249095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en-US" sz="4800" dirty="0" err="1" smtClean="0">
                <a:ln>
                  <a:solidFill>
                    <a:srgbClr val="0000CC"/>
                  </a:solidFill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4800" dirty="0" smtClean="0">
                <a:ln>
                  <a:solidFill>
                    <a:srgbClr val="0000CC"/>
                  </a:solidFill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00CC"/>
                  </a:solidFill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sz="4800" dirty="0" smtClean="0">
                <a:ln>
                  <a:solidFill>
                    <a:srgbClr val="0000CC"/>
                  </a:solidFill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n>
                  <a:solidFill>
                    <a:srgbClr val="0000CC"/>
                  </a:solidFill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প্রবাল</a:t>
            </a:r>
            <a:r>
              <a:rPr lang="en-US" sz="4800" dirty="0" smtClean="0">
                <a:ln>
                  <a:solidFill>
                    <a:srgbClr val="0000CC"/>
                  </a:solidFill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00CC"/>
                  </a:solidFill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দ্বীপ</a:t>
            </a:r>
            <a:endParaRPr lang="en-US" sz="4800" dirty="0">
              <a:ln>
                <a:solidFill>
                  <a:srgbClr val="0000CC"/>
                </a:solidFill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1036</TotalTime>
  <Words>203</Words>
  <Application>Microsoft Office PowerPoint</Application>
  <PresentationFormat>Custom</PresentationFormat>
  <Paragraphs>49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Concourse</vt:lpstr>
      <vt:lpstr>Packager Shell Object</vt:lpstr>
      <vt:lpstr>PowerPoint Presentation</vt:lpstr>
      <vt:lpstr>সম্পাদনায়</vt:lpstr>
      <vt:lpstr>পাঠ পরিচিতি</vt:lpstr>
      <vt:lpstr>    শিখন ফল</vt:lpstr>
      <vt:lpstr>ধাধাটি বল তো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PHIROJPUR</dc:creator>
  <cp:lastModifiedBy>Rafiqul  Islam</cp:lastModifiedBy>
  <cp:revision>229</cp:revision>
  <dcterms:created xsi:type="dcterms:W3CDTF">2006-08-16T00:00:00Z</dcterms:created>
  <dcterms:modified xsi:type="dcterms:W3CDTF">2021-04-20T08:49:04Z</dcterms:modified>
</cp:coreProperties>
</file>