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sldIdLst>
    <p:sldId id="291" r:id="rId2"/>
    <p:sldId id="292" r:id="rId3"/>
    <p:sldId id="293" r:id="rId4"/>
    <p:sldId id="294" r:id="rId5"/>
    <p:sldId id="295" r:id="rId6"/>
    <p:sldId id="308" r:id="rId7"/>
    <p:sldId id="301" r:id="rId8"/>
    <p:sldId id="300" r:id="rId9"/>
    <p:sldId id="307" r:id="rId10"/>
    <p:sldId id="306" r:id="rId11"/>
    <p:sldId id="305" r:id="rId12"/>
    <p:sldId id="304" r:id="rId13"/>
    <p:sldId id="299" r:id="rId14"/>
    <p:sldId id="303" r:id="rId15"/>
    <p:sldId id="302" r:id="rId16"/>
    <p:sldId id="298" r:id="rId17"/>
    <p:sldId id="296" r:id="rId18"/>
    <p:sldId id="297" r:id="rId1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1B1714"/>
    <a:srgbClr val="7E0000"/>
    <a:srgbClr val="7A5447"/>
    <a:srgbClr val="634945"/>
    <a:srgbClr val="ECBC8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637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1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72AC-BBB3-41BD-993C-316460CE92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1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12192000" cy="686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bangla-print-handwriting-beautiful-handwriting-with-gel-pen-bangla-love-poetry">
            <a:hlinkClick r:id="" action="ppaction://media"/>
            <a:extLst>
              <a:ext uri="{FF2B5EF4-FFF2-40B4-BE49-F238E27FC236}">
                <a16:creationId xmlns:a16="http://schemas.microsoft.com/office/drawing/2014/main" id="{62626F6F-1765-40FE-96D9-B940F72571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9073" y="2403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6689" y="940374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29683" y="95466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65520" y="95466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86689" y="1869056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5395" y="189763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2677" y="189763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86689" y="2826314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29683" y="284060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86965" y="2840602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2532" y="4542626"/>
            <a:ext cx="405346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8856" y="4542625"/>
            <a:ext cx="405346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45258" y="5618605"/>
                <a:ext cx="2071688" cy="7537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৯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</a:t>
                </a:r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58" y="5618605"/>
                <a:ext cx="2071688" cy="753796"/>
              </a:xfrm>
              <a:prstGeom prst="rect">
                <a:avLst/>
              </a:prstGeom>
              <a:blipFill>
                <a:blip r:embed="rId2"/>
                <a:stretch>
                  <a:fillRect t="-12195" r="-1765" b="-40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2" y="129610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7025" y="222209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222209"/>
                <a:ext cx="778669" cy="687689"/>
              </a:xfrm>
              <a:prstGeom prst="rect">
                <a:avLst/>
              </a:prstGeom>
              <a:blipFill>
                <a:blip r:embed="rId3"/>
                <a:stretch>
                  <a:fillRect t="-7080" r="-21094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52826" y="242889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1775" y="242888"/>
                <a:ext cx="685800" cy="7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5" y="242888"/>
                <a:ext cx="685800" cy="765722"/>
              </a:xfrm>
              <a:prstGeom prst="rect">
                <a:avLst/>
              </a:prstGeom>
              <a:blipFill>
                <a:blip r:embed="rId4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67575" y="242889"/>
            <a:ext cx="132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0588" y="261763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1271589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10349" y="1271588"/>
                <a:ext cx="685800" cy="7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9" y="1271588"/>
                <a:ext cx="685800" cy="765722"/>
              </a:xfrm>
              <a:prstGeom prst="rect">
                <a:avLst/>
              </a:prstGeom>
              <a:blipFill>
                <a:blip r:embed="rId5"/>
                <a:stretch>
                  <a:fillRect r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96149" y="1271589"/>
            <a:ext cx="132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9162" y="1290463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5561" y="2323041"/>
                <a:ext cx="935832" cy="12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561" y="2323041"/>
                <a:ext cx="935832" cy="1241687"/>
              </a:xfrm>
              <a:prstGeom prst="rect">
                <a:avLst/>
              </a:prstGeom>
              <a:blipFill>
                <a:blip r:embed="rId6"/>
                <a:stretch>
                  <a:fillRect l="-20915" t="-4902" r="-1307" b="-20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81400" y="2359812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10349" y="2359811"/>
                <a:ext cx="685800" cy="7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9" y="2359811"/>
                <a:ext cx="685800" cy="765722"/>
              </a:xfrm>
              <a:prstGeom prst="rect">
                <a:avLst/>
              </a:prstGeom>
              <a:blipFill>
                <a:blip r:embed="rId7"/>
                <a:stretch>
                  <a:fillRect r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296149" y="2359812"/>
            <a:ext cx="132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162" y="2378686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81289" y="3682157"/>
                <a:ext cx="964405" cy="12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289" y="3682157"/>
                <a:ext cx="964405" cy="1241687"/>
              </a:xfrm>
              <a:prstGeom prst="rect">
                <a:avLst/>
              </a:prstGeom>
              <a:blipFill>
                <a:blip r:embed="rId8"/>
                <a:stretch>
                  <a:fillRect l="-20253" t="-4902" r="-5063" b="-20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52826" y="370283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775" y="3702836"/>
                <a:ext cx="685800" cy="7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5" y="3702836"/>
                <a:ext cx="685800" cy="765722"/>
              </a:xfrm>
              <a:prstGeom prst="rect">
                <a:avLst/>
              </a:prstGeom>
              <a:blipFill>
                <a:blip r:embed="rId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267575" y="3702837"/>
            <a:ext cx="132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10588" y="372171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5576" y="5582394"/>
                <a:ext cx="978692" cy="124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76" y="5582394"/>
                <a:ext cx="978692" cy="1241687"/>
              </a:xfrm>
              <a:prstGeom prst="rect">
                <a:avLst/>
              </a:prstGeom>
              <a:blipFill>
                <a:blip r:embed="rId10"/>
                <a:stretch>
                  <a:fillRect l="-19255" t="-4926" r="-8075" b="-20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581400" y="5603074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10349" y="5603073"/>
                <a:ext cx="685800" cy="7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9" y="5603073"/>
                <a:ext cx="685800" cy="765722"/>
              </a:xfrm>
              <a:prstGeom prst="rect">
                <a:avLst/>
              </a:prstGeom>
              <a:blipFill>
                <a:blip r:embed="rId11"/>
                <a:stretch>
                  <a:fillRect r="-17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296149" y="5603074"/>
            <a:ext cx="132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9162" y="5621948"/>
            <a:ext cx="1114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09874" y="1239404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4" y="1239404"/>
                <a:ext cx="821532" cy="687689"/>
              </a:xfrm>
              <a:prstGeom prst="rect">
                <a:avLst/>
              </a:prstGeom>
              <a:blipFill>
                <a:blip r:embed="rId12"/>
                <a:stretch>
                  <a:fillRect t="-9735" r="-24444" b="-3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363" y="1118725"/>
            <a:ext cx="3771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362" y="2202332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3827" y="3462061"/>
            <a:ext cx="327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552" y="4385383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552" y="5467952"/>
            <a:ext cx="160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9045" y="225700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77739" y="3519921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12" y="2849411"/>
            <a:ext cx="3426249" cy="184115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048209" y="444481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17" y="3557448"/>
            <a:ext cx="3426249" cy="2365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ight Arrow 11"/>
          <p:cNvSpPr/>
          <p:nvPr/>
        </p:nvSpPr>
        <p:spPr>
          <a:xfrm>
            <a:off x="6077739" y="552969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70" y="5016848"/>
            <a:ext cx="3353091" cy="1841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8039102" y="826337"/>
            <a:ext cx="700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8039101" y="907656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1900" y="907656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986" y="1397970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8196264" y="1424241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39063" y="139566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7018" y="1912250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8446296" y="1938521"/>
            <a:ext cx="907256" cy="503457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89095" y="190994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4872" y="242422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855" y="1947485"/>
            <a:ext cx="3493311" cy="184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TextBox 24"/>
          <p:cNvSpPr txBox="1"/>
          <p:nvPr/>
        </p:nvSpPr>
        <p:spPr>
          <a:xfrm>
            <a:off x="2541985" y="-74333"/>
            <a:ext cx="5372100" cy="90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716" y="2892486"/>
            <a:ext cx="8229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1৪8  সংখ্যাটিকে কোন ক্ষুদ্রতম সংখ্যা দ্বারা গুণ করলে গুণফল পূর্ণবর্গ সংখ্যা হবে ?     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540" y="581628"/>
            <a:ext cx="4500094" cy="10634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92" y="4889503"/>
            <a:ext cx="7510923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9006" y="223222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1564" y="1926447"/>
            <a:ext cx="155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4838701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498651" y="2075478"/>
            <a:ext cx="582687" cy="14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19461" y="208980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538" y="1779882"/>
            <a:ext cx="3450635" cy="10120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538" y="1828948"/>
            <a:ext cx="3865199" cy="3212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3695700" y="2089806"/>
            <a:ext cx="14288" cy="839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302" y="1733833"/>
            <a:ext cx="4176122" cy="2658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531" y="1943756"/>
            <a:ext cx="4035902" cy="334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407499" y="2360935"/>
            <a:ext cx="8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895" y="1784545"/>
            <a:ext cx="4474852" cy="902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Straight Connector 14"/>
          <p:cNvCxnSpPr/>
          <p:nvPr/>
        </p:nvCxnSpPr>
        <p:spPr>
          <a:xfrm>
            <a:off x="2619384" y="2928938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9098" y="2950227"/>
            <a:ext cx="52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2924" y="1666659"/>
            <a:ext cx="3834716" cy="232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068443" y="2971053"/>
            <a:ext cx="127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9006" y="2154635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820918" y="2928939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7111" y="1662407"/>
            <a:ext cx="4035902" cy="334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054925" y="2950227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349216" y="2980055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7000" y="2154635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0712" y="3376633"/>
            <a:ext cx="165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৭০৪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805123" y="4009757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38576" y="5645489"/>
                <a:ext cx="2781783" cy="125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76" y="5645489"/>
                <a:ext cx="2781783" cy="1258550"/>
              </a:xfrm>
              <a:prstGeom prst="rect">
                <a:avLst/>
              </a:prstGeom>
              <a:blipFill>
                <a:blip r:embed="rId10"/>
                <a:stretch>
                  <a:fillRect l="-7018" t="-3382" r="-2851" b="-2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3145" y="4994578"/>
            <a:ext cx="7955970" cy="187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/>
          <p:cNvSpPr txBox="1"/>
          <p:nvPr/>
        </p:nvSpPr>
        <p:spPr>
          <a:xfrm flipH="1">
            <a:off x="3422346" y="3922738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93145" y="3046044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5193" y="1289974"/>
            <a:ext cx="4816257" cy="3779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87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3" grpId="0"/>
      <p:bldP spid="16" grpId="0"/>
      <p:bldP spid="18" grpId="0"/>
      <p:bldP spid="19" grpId="0"/>
      <p:bldP spid="22" grpId="0"/>
      <p:bldP spid="23" grpId="0"/>
      <p:bldP spid="24" grpId="0"/>
      <p:bldP spid="25" grpId="0"/>
      <p:bldP spid="27" grpId="0"/>
      <p:bldP spid="27" grpId="1"/>
      <p:bldP spid="29" grpId="0"/>
      <p:bldP spid="30" grpId="0" animBg="1"/>
      <p:bldP spid="30" grpId="1" animBg="1"/>
      <p:bldP spid="3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187" y="499730"/>
            <a:ext cx="3188308" cy="10601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b="1" u="sng" dirty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4065" y="2480984"/>
            <a:ext cx="4773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809" y="3814021"/>
            <a:ext cx="1953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১০৬০৯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924" y="454228"/>
            <a:ext cx="3991659" cy="1084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5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5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7871" y="2601514"/>
            <a:ext cx="5045185" cy="523220"/>
          </a:xfrm>
          <a:prstGeom prst="rect">
            <a:avLst/>
          </a:prstGeom>
          <a:solidFill>
            <a:srgbClr val="F0F5F8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 ৮১ এর বর্গমূল কত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871" y="3396829"/>
            <a:ext cx="6958239" cy="1200329"/>
          </a:xfrm>
          <a:prstGeom prst="rect">
            <a:avLst/>
          </a:prstGeom>
          <a:solidFill>
            <a:srgbClr val="F0F5F8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৪ টি সংখ্যা লেখ যার একক স্থানীয় অঙ্ক দেখেই সিদ্ধান্ত নেয়া যায় তা                                           পূর্ণবর্গ সংখ্যা নয় 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7223" y="4676749"/>
            <a:ext cx="6610424" cy="523220"/>
          </a:xfrm>
          <a:prstGeom prst="rect">
            <a:avLst/>
          </a:prstGeom>
          <a:solidFill>
            <a:srgbClr val="F0F5F8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নিচের কোন সংখ্যাটি পূর্ণবর্গ সংখ্যা</a:t>
            </a:r>
            <a:endParaRPr lang="en-US" sz="27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7223" y="5279561"/>
            <a:ext cx="143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১৮৬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7576" y="5323199"/>
            <a:ext cx="143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২২০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6583" y="5167951"/>
            <a:ext cx="143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৫২৪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7930" y="5070011"/>
            <a:ext cx="94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9447" y="5229503"/>
            <a:ext cx="143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57" y="687563"/>
            <a:ext cx="3761486" cy="951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9217" y="2622318"/>
            <a:ext cx="102002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নিচের সংখ্যা দুটিকে কোন ক্ষুদ্রতম সংখ্যা দ্বারা 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করলে গুণফল পূর্ণবর্গ সংখ্যা হবে ?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0449" y="4521200"/>
            <a:ext cx="167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2৮৪ 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3898" y="4382977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2৮৭০ 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955"/>
            <a:ext cx="12057321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6" descr="G:\Animation\1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508" y="730637"/>
            <a:ext cx="2171486" cy="1732372"/>
          </a:xfrm>
          <a:prstGeom prst="rect">
            <a:avLst/>
          </a:prstGeom>
          <a:noFill/>
        </p:spPr>
      </p:pic>
      <p:pic>
        <p:nvPicPr>
          <p:cNvPr id="4" name="Picture 6" descr="G:\Animation\1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640528" y="831271"/>
            <a:ext cx="2427964" cy="15503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51224" y="730636"/>
            <a:ext cx="303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3462">
                  <a:solidFill>
                    <a:srgbClr val="00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rgbClr val="00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rgbClr val="00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G:\Animation\aniduckinwat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09130" y="4751992"/>
            <a:ext cx="1600200" cy="592358"/>
          </a:xfrm>
          <a:prstGeom prst="rect">
            <a:avLst/>
          </a:prstGeom>
          <a:noFill/>
        </p:spPr>
      </p:pic>
      <p:pic>
        <p:nvPicPr>
          <p:cNvPr id="8" name="Picture 3" descr="G:\Animation\aniduckinwat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279" y="4605942"/>
            <a:ext cx="1257300" cy="414338"/>
          </a:xfrm>
          <a:prstGeom prst="rect">
            <a:avLst/>
          </a:prstGeom>
          <a:noFill/>
        </p:spPr>
      </p:pic>
      <p:pic>
        <p:nvPicPr>
          <p:cNvPr id="9" name="Picture 5" descr="G:\Animation\Blume9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721" y="3909446"/>
            <a:ext cx="2786557" cy="1434905"/>
          </a:xfrm>
          <a:prstGeom prst="rect">
            <a:avLst/>
          </a:prstGeom>
          <a:noFill/>
        </p:spPr>
      </p:pic>
      <p:pic>
        <p:nvPicPr>
          <p:cNvPr id="10" name="Picture 4" descr="G:\Animation\a-lil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0880" y="3676638"/>
            <a:ext cx="1894114" cy="1657350"/>
          </a:xfrm>
          <a:prstGeom prst="rect">
            <a:avLst/>
          </a:prstGeom>
          <a:noFill/>
        </p:spPr>
      </p:pic>
      <p:pic>
        <p:nvPicPr>
          <p:cNvPr id="11" name="Picture 4" descr="G:\Animation\a-lil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119890">
            <a:off x="8826241" y="3482558"/>
            <a:ext cx="1894114" cy="165735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1123508" y="6019091"/>
            <a:ext cx="9944984" cy="60723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নামাজকে</a:t>
            </a:r>
            <a:r>
              <a:rPr lang="en-US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বলা</a:t>
            </a:r>
            <a:r>
              <a:rPr lang="en-US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কাজকে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নামাজের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</p:txBody>
      </p:sp>
      <p:pic>
        <p:nvPicPr>
          <p:cNvPr id="13" name="Picture 2" descr="C:\Users\User\Desktop\Nazma\jib o jor\1.jpg">
            <a:extLst>
              <a:ext uri="{FF2B5EF4-FFF2-40B4-BE49-F238E27FC236}">
                <a16:creationId xmlns:a16="http://schemas.microsoft.com/office/drawing/2014/main" id="{0D229E62-1D41-49F9-995B-9353C713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21801" r="44367" b="22829"/>
          <a:stretch>
            <a:fillRect/>
          </a:stretch>
        </p:blipFill>
        <p:spPr bwMode="auto">
          <a:xfrm>
            <a:off x="-8668" y="-362817"/>
            <a:ext cx="6189554" cy="7254308"/>
          </a:xfrm>
          <a:prstGeom prst="rect">
            <a:avLst/>
          </a:prstGeom>
          <a:noFill/>
        </p:spPr>
      </p:pic>
      <p:pic>
        <p:nvPicPr>
          <p:cNvPr id="14" name="Picture 13" descr="C:\Users\User\Desktop\Nazma\jib o jor\1.jpg">
            <a:extLst>
              <a:ext uri="{FF2B5EF4-FFF2-40B4-BE49-F238E27FC236}">
                <a16:creationId xmlns:a16="http://schemas.microsoft.com/office/drawing/2014/main" id="{AE306096-B97F-43D0-ABFB-D669E30F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55360" t="278" r="11833" b="22829"/>
          <a:stretch>
            <a:fillRect/>
          </a:stretch>
        </p:blipFill>
        <p:spPr bwMode="auto">
          <a:xfrm>
            <a:off x="6002446" y="-372862"/>
            <a:ext cx="6320174" cy="725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Frame 3"/>
          <p:cNvSpPr/>
          <p:nvPr/>
        </p:nvSpPr>
        <p:spPr>
          <a:xfrm>
            <a:off x="3699097" y="1574795"/>
            <a:ext cx="4607378" cy="515201"/>
          </a:xfrm>
          <a:prstGeom prst="frame">
            <a:avLst>
              <a:gd name="adj1" fmla="val 6627"/>
            </a:avLst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8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ONLINE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54" y="4068229"/>
            <a:ext cx="2906064" cy="1761077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401063" y="2866295"/>
            <a:ext cx="29676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spc="38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2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08063"/>
            <a:ext cx="6858000" cy="17907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3271369" y="1481961"/>
            <a:ext cx="4489704" cy="1460492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6000" b="1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dirty="0">
              <a:ln>
                <a:solidFill>
                  <a:schemeClr val="accent6">
                    <a:lumMod val="5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84124" y="5277616"/>
            <a:ext cx="6161103" cy="64541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3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3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016977" y="3021096"/>
            <a:ext cx="3744097" cy="2099236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470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47755" y="3172261"/>
            <a:ext cx="6035731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24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174290" y="925724"/>
            <a:ext cx="4226011" cy="10657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5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64" y="2927941"/>
            <a:ext cx="2603418" cy="2575727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51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58193" y="343834"/>
            <a:ext cx="7610840" cy="10657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বিষয়</a:t>
            </a:r>
            <a:endParaRPr lang="en-US" sz="45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93" y="2382152"/>
            <a:ext cx="3111545" cy="34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be 10"/>
          <p:cNvSpPr/>
          <p:nvPr/>
        </p:nvSpPr>
        <p:spPr>
          <a:xfrm>
            <a:off x="6004558" y="2382152"/>
            <a:ext cx="5085199" cy="3486150"/>
          </a:xfrm>
          <a:prstGeom prst="cube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spcBef>
                <a:spcPct val="20000"/>
              </a:spcBef>
              <a:defRPr/>
            </a:pPr>
            <a:r>
              <a:rPr lang="bn-IN" sz="27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b="1" spc="38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3600" b="1" spc="38" dirty="0">
                <a:ln w="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  <a:endParaRPr lang="bn-BD" sz="3600" b="1" u="sng" dirty="0">
              <a:ln w="0"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বিষয়ঃ –</a:t>
            </a:r>
            <a:r>
              <a:rPr lang="bn-IN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গনিত</a:t>
            </a:r>
            <a:r>
              <a:rPr lang="bn-IN" sz="36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b="1" dirty="0" err="1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b="1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অনুশীলনী-১.১ </a:t>
            </a:r>
            <a:r>
              <a:rPr lang="en-US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59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98" y="328222"/>
            <a:ext cx="4762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6623" y="1623623"/>
            <a:ext cx="2171700" cy="2143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63861" y="1437886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49561" y="2273346"/>
            <a:ext cx="828675" cy="76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5185" y="1570549"/>
            <a:ext cx="2314576" cy="2350294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78148" y="938001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2755" y="1066916"/>
            <a:ext cx="3143249" cy="328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5268" y="2273346"/>
            <a:ext cx="828675" cy="768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2426" y="584618"/>
            <a:ext cx="4197245" cy="4307007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0659" y="423200"/>
            <a:ext cx="47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2351" y="501262"/>
            <a:ext cx="4186141" cy="439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66984" y="1982117"/>
            <a:ext cx="1902649" cy="9858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2352" y="857745"/>
            <a:ext cx="4436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এর বর্গ ৪ এবং ৪এর বর্গমুল ২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2360" y="3706517"/>
            <a:ext cx="4436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এবং ৯এর বর্গমুল ৩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8510" y="5591838"/>
            <a:ext cx="4710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এর বর্গ ১৬ এবং ১৬এর বর্গমুল ৪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50" y="4359083"/>
            <a:ext cx="6677144" cy="1111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1768" y="2518122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618" y="742433"/>
            <a:ext cx="3704861" cy="92333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8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407307" y="2274688"/>
            <a:ext cx="7377385" cy="107504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u="sng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ctr"/>
            <a:endParaRPr lang="en-US" sz="400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32298" y="217231"/>
            <a:ext cx="5013792" cy="2047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463" y="3508267"/>
            <a:ext cx="8345914" cy="28623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 বর্গ ও বর্গমূল ব্যাখ্যা করতে পারবে ।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গুণনীয়কের সাহায্যে বর্গমূল নির্ণয় করতে পারবে 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ভাগের সাহায্যে বর্গমূল নির্ণয় করতে পারবে ।     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78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01" y="947575"/>
            <a:ext cx="914401" cy="91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57" y="947575"/>
            <a:ext cx="914401" cy="91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15" y="898152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90" y="2015136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03" y="2015136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16" y="1996882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26" y="3180222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52" y="3192702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3" y="3180223"/>
            <a:ext cx="914401" cy="914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510" y="947576"/>
            <a:ext cx="356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0322" y="911663"/>
            <a:ext cx="818032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4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1016" y="1861977"/>
            <a:ext cx="490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0953" y="2482922"/>
            <a:ext cx="818032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4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9831" y="3362190"/>
            <a:ext cx="503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 ভূ-গোলক সংখ্যা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65475" y="4008520"/>
                <a:ext cx="3025588" cy="7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4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4=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৪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১৬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75" y="4008520"/>
                <a:ext cx="3025588" cy="765722"/>
              </a:xfrm>
              <a:prstGeom prst="rect">
                <a:avLst/>
              </a:prstGeom>
              <a:blipFill>
                <a:blip r:embed="rId3"/>
                <a:stretch>
                  <a:fillRect l="-6036" r="-7847" b="-3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475376" y="4820765"/>
            <a:ext cx="414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0573" y="5619384"/>
            <a:ext cx="881985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73" y="911663"/>
            <a:ext cx="914401" cy="914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61" y="2015135"/>
            <a:ext cx="914401" cy="914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81" y="3180223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407</Words>
  <Application>Microsoft Office PowerPoint</Application>
  <PresentationFormat>Widescreen</PresentationFormat>
  <Paragraphs>122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Muhammad Ahsan Habib</cp:lastModifiedBy>
  <cp:revision>240</cp:revision>
  <dcterms:created xsi:type="dcterms:W3CDTF">2014-12-27T08:25:03Z</dcterms:created>
  <dcterms:modified xsi:type="dcterms:W3CDTF">2021-04-20T08:34:26Z</dcterms:modified>
</cp:coreProperties>
</file>