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71" r:id="rId10"/>
    <p:sldId id="264" r:id="rId11"/>
    <p:sldId id="266" r:id="rId12"/>
    <p:sldId id="272" r:id="rId13"/>
    <p:sldId id="268" r:id="rId14"/>
    <p:sldId id="270" r:id="rId15"/>
    <p:sldId id="263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91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707A73B-C3E0-4833-998F-6799785EC275}" type="doc">
      <dgm:prSet loTypeId="urn:microsoft.com/office/officeart/2005/8/layout/radial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0E502BE-A439-4644-ADBC-E3B44DCC4D06}">
      <dgm:prSet phldrT="[Text]" custT="1"/>
      <dgm:spPr>
        <a:solidFill>
          <a:srgbClr val="C00000"/>
        </a:solidFill>
      </dgm:spPr>
      <dgm:t>
        <a:bodyPr/>
        <a:lstStyle/>
        <a:p>
          <a:r>
            <a:rPr lang="en-US" sz="36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দূর্গা</a:t>
          </a:r>
          <a:r>
            <a:rPr lang="en-US" sz="36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পূজা</a:t>
          </a:r>
          <a:endParaRPr lang="en-US" sz="36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FF03D5DE-22B8-4AC6-B180-D5B9F0844353}" type="parTrans" cxnId="{491329E1-881E-48C4-81E7-F1164805A543}">
      <dgm:prSet custT="1"/>
      <dgm:spPr/>
      <dgm:t>
        <a:bodyPr/>
        <a:lstStyle/>
        <a:p>
          <a:endParaRPr lang="en-US" sz="36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5AAACBB6-7104-4D19-94F2-B427763CC703}" type="sibTrans" cxnId="{491329E1-881E-48C4-81E7-F1164805A543}">
      <dgm:prSet/>
      <dgm:spPr/>
      <dgm:t>
        <a:bodyPr/>
        <a:lstStyle/>
        <a:p>
          <a:endParaRPr lang="en-US" sz="36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A5EA7939-077F-4006-9B8F-5E0C02FAAD6F}">
      <dgm:prSet phldrT="[Text]" custT="1"/>
      <dgm:spPr>
        <a:solidFill>
          <a:srgbClr val="0070C0"/>
        </a:solidFill>
      </dgm:spPr>
      <dgm:t>
        <a:bodyPr/>
        <a:lstStyle/>
        <a:p>
          <a:r>
            <a:rPr lang="en-US" sz="36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ঈদ</a:t>
          </a:r>
          <a:endParaRPr lang="en-US" sz="36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18A82EBA-3FF5-48EE-A2DC-711AC094B98D}" type="parTrans" cxnId="{53AC02E9-FC9D-4B70-A131-2BF47C476222}">
      <dgm:prSet custT="1"/>
      <dgm:spPr/>
      <dgm:t>
        <a:bodyPr/>
        <a:lstStyle/>
        <a:p>
          <a:endParaRPr lang="en-US" sz="36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ED29864F-F586-4557-8F76-58CDC3C91B55}" type="sibTrans" cxnId="{53AC02E9-FC9D-4B70-A131-2BF47C476222}">
      <dgm:prSet/>
      <dgm:spPr/>
      <dgm:t>
        <a:bodyPr/>
        <a:lstStyle/>
        <a:p>
          <a:endParaRPr lang="en-US" sz="36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3246209C-B189-4C2E-A6F8-B5A3BC4CCBAE}">
      <dgm:prSet phldrT="[Text]" custT="1"/>
      <dgm:spPr>
        <a:solidFill>
          <a:srgbClr val="FFC000"/>
        </a:solidFill>
      </dgm:spPr>
      <dgm:t>
        <a:bodyPr/>
        <a:lstStyle/>
        <a:p>
          <a:r>
            <a:rPr lang="en-US" sz="36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মধু</a:t>
          </a:r>
          <a:r>
            <a:rPr lang="en-US" sz="36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পূর্ণিমা</a:t>
          </a:r>
          <a:endParaRPr lang="en-US" sz="36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FC801F00-9123-4526-A1C0-381A06EF068F}" type="parTrans" cxnId="{FF8EBB21-ECDA-4881-8B90-4A46D95B47C0}">
      <dgm:prSet custT="1"/>
      <dgm:spPr/>
      <dgm:t>
        <a:bodyPr/>
        <a:lstStyle/>
        <a:p>
          <a:endParaRPr lang="en-US" sz="36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7E7E35BD-D6F6-441F-A7BE-8F9F5305CD2B}" type="sibTrans" cxnId="{FF8EBB21-ECDA-4881-8B90-4A46D95B47C0}">
      <dgm:prSet/>
      <dgm:spPr/>
      <dgm:t>
        <a:bodyPr/>
        <a:lstStyle/>
        <a:p>
          <a:endParaRPr lang="en-US" sz="36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7C19090B-0FE1-4CAD-9497-E3DD0F964B89}">
      <dgm:prSet phldrT="[Text]" custT="1"/>
      <dgm:spPr>
        <a:solidFill>
          <a:srgbClr val="FF0000"/>
        </a:solidFill>
      </dgm:spPr>
      <dgm:t>
        <a:bodyPr/>
        <a:lstStyle/>
        <a:p>
          <a:r>
            <a:rPr lang="en-US" sz="36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বড়দিন</a:t>
          </a:r>
          <a:endParaRPr lang="en-US" sz="36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563BE444-7005-40A2-BB9B-D9BDB1F2A55F}" type="parTrans" cxnId="{A5A5AE95-B254-450E-9917-B2AE6154825E}">
      <dgm:prSet custT="1"/>
      <dgm:spPr/>
      <dgm:t>
        <a:bodyPr/>
        <a:lstStyle/>
        <a:p>
          <a:endParaRPr lang="en-US" sz="36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B063A6CE-F215-45AC-B3F1-5F3543F570F0}" type="sibTrans" cxnId="{A5A5AE95-B254-450E-9917-B2AE6154825E}">
      <dgm:prSet/>
      <dgm:spPr/>
      <dgm:t>
        <a:bodyPr/>
        <a:lstStyle/>
        <a:p>
          <a:endParaRPr lang="en-US" sz="36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D1465C3E-2999-418E-9F1E-D32579B09B27}">
      <dgm:prSet phldrT="[Text]" custT="1"/>
      <dgm:spPr>
        <a:solidFill>
          <a:srgbClr val="002060"/>
        </a:solidFill>
      </dgm:spPr>
      <dgm:t>
        <a:bodyPr/>
        <a:lstStyle/>
        <a:p>
          <a:r>
            <a:rPr lang="en-US" sz="3600" smtClean="0">
              <a:latin typeface="NikoshBAN" panose="02000000000000000000" pitchFamily="2" charset="0"/>
              <a:cs typeface="NikoshBAN" panose="02000000000000000000" pitchFamily="2" charset="0"/>
            </a:rPr>
            <a:t>উৎসব</a:t>
          </a:r>
          <a:endParaRPr lang="en-US" sz="36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650BFB60-442D-4C8D-BC23-ADEC2C6CEF34}" type="sibTrans" cxnId="{C5BAF1DF-2BC7-4D01-964E-828453A6F875}">
      <dgm:prSet/>
      <dgm:spPr/>
      <dgm:t>
        <a:bodyPr/>
        <a:lstStyle/>
        <a:p>
          <a:endParaRPr lang="en-US" sz="36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901A26C4-6F4B-4BD1-ADC3-E2053706AA72}" type="parTrans" cxnId="{C5BAF1DF-2BC7-4D01-964E-828453A6F875}">
      <dgm:prSet/>
      <dgm:spPr/>
      <dgm:t>
        <a:bodyPr/>
        <a:lstStyle/>
        <a:p>
          <a:endParaRPr lang="en-US" sz="36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3D2D4D7A-8F2B-4C15-8045-39A21B9C8362}" type="pres">
      <dgm:prSet presAssocID="{4707A73B-C3E0-4833-998F-6799785EC275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3DCA5F9-736F-41A6-AE09-1BBFB601C0A3}" type="pres">
      <dgm:prSet presAssocID="{D1465C3E-2999-418E-9F1E-D32579B09B27}" presName="centerShape" presStyleLbl="node0" presStyleIdx="0" presStyleCnt="1" custLinFactNeighborX="-1042" custLinFactNeighborY="-695"/>
      <dgm:spPr/>
      <dgm:t>
        <a:bodyPr/>
        <a:lstStyle/>
        <a:p>
          <a:endParaRPr lang="en-US"/>
        </a:p>
      </dgm:t>
    </dgm:pt>
    <dgm:pt modelId="{1B1434C8-4F4C-4073-8853-901B2C2A5573}" type="pres">
      <dgm:prSet presAssocID="{FF03D5DE-22B8-4AC6-B180-D5B9F0844353}" presName="parTrans" presStyleLbl="sibTrans2D1" presStyleIdx="0" presStyleCnt="4"/>
      <dgm:spPr/>
      <dgm:t>
        <a:bodyPr/>
        <a:lstStyle/>
        <a:p>
          <a:endParaRPr lang="en-US"/>
        </a:p>
      </dgm:t>
    </dgm:pt>
    <dgm:pt modelId="{6AE5DE5D-B363-4ACE-8DC2-088D75254404}" type="pres">
      <dgm:prSet presAssocID="{FF03D5DE-22B8-4AC6-B180-D5B9F0844353}" presName="connectorText" presStyleLbl="sibTrans2D1" presStyleIdx="0" presStyleCnt="4"/>
      <dgm:spPr/>
      <dgm:t>
        <a:bodyPr/>
        <a:lstStyle/>
        <a:p>
          <a:endParaRPr lang="en-US"/>
        </a:p>
      </dgm:t>
    </dgm:pt>
    <dgm:pt modelId="{FC0160D5-533F-4514-A652-38E0541678D2}" type="pres">
      <dgm:prSet presAssocID="{40E502BE-A439-4644-ADBC-E3B44DCC4D06}" presName="node" presStyleLbl="node1" presStyleIdx="0" presStyleCnt="4" custRadScaleRad="101928" custRadScaleInc="389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8149833-C1EA-4897-AA8E-F378F1247986}" type="pres">
      <dgm:prSet presAssocID="{18A82EBA-3FF5-48EE-A2DC-711AC094B98D}" presName="parTrans" presStyleLbl="sibTrans2D1" presStyleIdx="1" presStyleCnt="4"/>
      <dgm:spPr/>
      <dgm:t>
        <a:bodyPr/>
        <a:lstStyle/>
        <a:p>
          <a:endParaRPr lang="en-US"/>
        </a:p>
      </dgm:t>
    </dgm:pt>
    <dgm:pt modelId="{C03848A0-4271-4ECA-BF08-820D2CB999DA}" type="pres">
      <dgm:prSet presAssocID="{18A82EBA-3FF5-48EE-A2DC-711AC094B98D}" presName="connectorText" presStyleLbl="sibTrans2D1" presStyleIdx="1" presStyleCnt="4"/>
      <dgm:spPr/>
      <dgm:t>
        <a:bodyPr/>
        <a:lstStyle/>
        <a:p>
          <a:endParaRPr lang="en-US"/>
        </a:p>
      </dgm:t>
    </dgm:pt>
    <dgm:pt modelId="{7FEB28A4-8847-4B9B-8B28-7F1B9D7B1D63}" type="pres">
      <dgm:prSet presAssocID="{A5EA7939-077F-4006-9B8F-5E0C02FAAD6F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9816F1F-1B1F-49B7-BC06-FF910E9DA1A0}" type="pres">
      <dgm:prSet presAssocID="{FC801F00-9123-4526-A1C0-381A06EF068F}" presName="parTrans" presStyleLbl="sibTrans2D1" presStyleIdx="2" presStyleCnt="4"/>
      <dgm:spPr/>
      <dgm:t>
        <a:bodyPr/>
        <a:lstStyle/>
        <a:p>
          <a:endParaRPr lang="en-US"/>
        </a:p>
      </dgm:t>
    </dgm:pt>
    <dgm:pt modelId="{CFF4A924-B710-43B7-B13B-7F8AD1185B8F}" type="pres">
      <dgm:prSet presAssocID="{FC801F00-9123-4526-A1C0-381A06EF068F}" presName="connectorText" presStyleLbl="sibTrans2D1" presStyleIdx="2" presStyleCnt="4"/>
      <dgm:spPr/>
      <dgm:t>
        <a:bodyPr/>
        <a:lstStyle/>
        <a:p>
          <a:endParaRPr lang="en-US"/>
        </a:p>
      </dgm:t>
    </dgm:pt>
    <dgm:pt modelId="{DBA67386-3BBF-4CA8-B1CD-BC275C3AE3B9}" type="pres">
      <dgm:prSet presAssocID="{3246209C-B189-4C2E-A6F8-B5A3BC4CCBAE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20D5DF4-8EC5-4321-A447-52E4DDAFE04D}" type="pres">
      <dgm:prSet presAssocID="{563BE444-7005-40A2-BB9B-D9BDB1F2A55F}" presName="parTrans" presStyleLbl="sibTrans2D1" presStyleIdx="3" presStyleCnt="4"/>
      <dgm:spPr/>
      <dgm:t>
        <a:bodyPr/>
        <a:lstStyle/>
        <a:p>
          <a:endParaRPr lang="en-US"/>
        </a:p>
      </dgm:t>
    </dgm:pt>
    <dgm:pt modelId="{04B48877-437F-4C9E-9DE4-8E7417A46444}" type="pres">
      <dgm:prSet presAssocID="{563BE444-7005-40A2-BB9B-D9BDB1F2A55F}" presName="connectorText" presStyleLbl="sibTrans2D1" presStyleIdx="3" presStyleCnt="4"/>
      <dgm:spPr/>
      <dgm:t>
        <a:bodyPr/>
        <a:lstStyle/>
        <a:p>
          <a:endParaRPr lang="en-US"/>
        </a:p>
      </dgm:t>
    </dgm:pt>
    <dgm:pt modelId="{4CDEAAE3-4E1A-4155-986E-00BE3831F55C}" type="pres">
      <dgm:prSet presAssocID="{7C19090B-0FE1-4CAD-9497-E3DD0F964B89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D07BADC-5C69-486B-B056-CFC7CB17AA7E}" type="presOf" srcId="{A5EA7939-077F-4006-9B8F-5E0C02FAAD6F}" destId="{7FEB28A4-8847-4B9B-8B28-7F1B9D7B1D63}" srcOrd="0" destOrd="0" presId="urn:microsoft.com/office/officeart/2005/8/layout/radial5"/>
    <dgm:cxn modelId="{A5A5AE95-B254-450E-9917-B2AE6154825E}" srcId="{D1465C3E-2999-418E-9F1E-D32579B09B27}" destId="{7C19090B-0FE1-4CAD-9497-E3DD0F964B89}" srcOrd="3" destOrd="0" parTransId="{563BE444-7005-40A2-BB9B-D9BDB1F2A55F}" sibTransId="{B063A6CE-F215-45AC-B3F1-5F3543F570F0}"/>
    <dgm:cxn modelId="{59096A4C-74F5-4BE8-9273-5409739775E8}" type="presOf" srcId="{FF03D5DE-22B8-4AC6-B180-D5B9F0844353}" destId="{1B1434C8-4F4C-4073-8853-901B2C2A5573}" srcOrd="0" destOrd="0" presId="urn:microsoft.com/office/officeart/2005/8/layout/radial5"/>
    <dgm:cxn modelId="{8EA8C60A-BEB4-4C5A-8E8B-755DBCF4F9DA}" type="presOf" srcId="{40E502BE-A439-4644-ADBC-E3B44DCC4D06}" destId="{FC0160D5-533F-4514-A652-38E0541678D2}" srcOrd="0" destOrd="0" presId="urn:microsoft.com/office/officeart/2005/8/layout/radial5"/>
    <dgm:cxn modelId="{FB9A0CB4-8FAD-4918-A815-FE0773980997}" type="presOf" srcId="{7C19090B-0FE1-4CAD-9497-E3DD0F964B89}" destId="{4CDEAAE3-4E1A-4155-986E-00BE3831F55C}" srcOrd="0" destOrd="0" presId="urn:microsoft.com/office/officeart/2005/8/layout/radial5"/>
    <dgm:cxn modelId="{D57CB72B-39AE-423D-8101-3E744EDEA511}" type="presOf" srcId="{3246209C-B189-4C2E-A6F8-B5A3BC4CCBAE}" destId="{DBA67386-3BBF-4CA8-B1CD-BC275C3AE3B9}" srcOrd="0" destOrd="0" presId="urn:microsoft.com/office/officeart/2005/8/layout/radial5"/>
    <dgm:cxn modelId="{A6F5BF11-E091-49A4-AE7D-02037D66CFE5}" type="presOf" srcId="{563BE444-7005-40A2-BB9B-D9BDB1F2A55F}" destId="{F20D5DF4-8EC5-4321-A447-52E4DDAFE04D}" srcOrd="0" destOrd="0" presId="urn:microsoft.com/office/officeart/2005/8/layout/radial5"/>
    <dgm:cxn modelId="{1B5BA41A-3231-4322-A4AB-6718462C806D}" type="presOf" srcId="{18A82EBA-3FF5-48EE-A2DC-711AC094B98D}" destId="{B8149833-C1EA-4897-AA8E-F378F1247986}" srcOrd="0" destOrd="0" presId="urn:microsoft.com/office/officeart/2005/8/layout/radial5"/>
    <dgm:cxn modelId="{9F4396A3-0DD0-4785-BFE6-C936B0356C8D}" type="presOf" srcId="{FC801F00-9123-4526-A1C0-381A06EF068F}" destId="{CFF4A924-B710-43B7-B13B-7F8AD1185B8F}" srcOrd="1" destOrd="0" presId="urn:microsoft.com/office/officeart/2005/8/layout/radial5"/>
    <dgm:cxn modelId="{6D2D48FE-B6C4-4833-A18A-9AE88C914657}" type="presOf" srcId="{FC801F00-9123-4526-A1C0-381A06EF068F}" destId="{89816F1F-1B1F-49B7-BC06-FF910E9DA1A0}" srcOrd="0" destOrd="0" presId="urn:microsoft.com/office/officeart/2005/8/layout/radial5"/>
    <dgm:cxn modelId="{491329E1-881E-48C4-81E7-F1164805A543}" srcId="{D1465C3E-2999-418E-9F1E-D32579B09B27}" destId="{40E502BE-A439-4644-ADBC-E3B44DCC4D06}" srcOrd="0" destOrd="0" parTransId="{FF03D5DE-22B8-4AC6-B180-D5B9F0844353}" sibTransId="{5AAACBB6-7104-4D19-94F2-B427763CC703}"/>
    <dgm:cxn modelId="{C5BAF1DF-2BC7-4D01-964E-828453A6F875}" srcId="{4707A73B-C3E0-4833-998F-6799785EC275}" destId="{D1465C3E-2999-418E-9F1E-D32579B09B27}" srcOrd="0" destOrd="0" parTransId="{901A26C4-6F4B-4BD1-ADC3-E2053706AA72}" sibTransId="{650BFB60-442D-4C8D-BC23-ADEC2C6CEF34}"/>
    <dgm:cxn modelId="{55892034-129F-4F89-84D6-5DF7AC15CF3D}" type="presOf" srcId="{FF03D5DE-22B8-4AC6-B180-D5B9F0844353}" destId="{6AE5DE5D-B363-4ACE-8DC2-088D75254404}" srcOrd="1" destOrd="0" presId="urn:microsoft.com/office/officeart/2005/8/layout/radial5"/>
    <dgm:cxn modelId="{D7CAD6D6-093B-4BA8-B104-50A5F660B4B9}" type="presOf" srcId="{18A82EBA-3FF5-48EE-A2DC-711AC094B98D}" destId="{C03848A0-4271-4ECA-BF08-820D2CB999DA}" srcOrd="1" destOrd="0" presId="urn:microsoft.com/office/officeart/2005/8/layout/radial5"/>
    <dgm:cxn modelId="{11DC2E72-2E60-470E-914E-DF189430551A}" type="presOf" srcId="{563BE444-7005-40A2-BB9B-D9BDB1F2A55F}" destId="{04B48877-437F-4C9E-9DE4-8E7417A46444}" srcOrd="1" destOrd="0" presId="urn:microsoft.com/office/officeart/2005/8/layout/radial5"/>
    <dgm:cxn modelId="{FF8EBB21-ECDA-4881-8B90-4A46D95B47C0}" srcId="{D1465C3E-2999-418E-9F1E-D32579B09B27}" destId="{3246209C-B189-4C2E-A6F8-B5A3BC4CCBAE}" srcOrd="2" destOrd="0" parTransId="{FC801F00-9123-4526-A1C0-381A06EF068F}" sibTransId="{7E7E35BD-D6F6-441F-A7BE-8F9F5305CD2B}"/>
    <dgm:cxn modelId="{84E9CAB1-5447-410B-A792-BCD0909DA5C9}" type="presOf" srcId="{D1465C3E-2999-418E-9F1E-D32579B09B27}" destId="{E3DCA5F9-736F-41A6-AE09-1BBFB601C0A3}" srcOrd="0" destOrd="0" presId="urn:microsoft.com/office/officeart/2005/8/layout/radial5"/>
    <dgm:cxn modelId="{53AC02E9-FC9D-4B70-A131-2BF47C476222}" srcId="{D1465C3E-2999-418E-9F1E-D32579B09B27}" destId="{A5EA7939-077F-4006-9B8F-5E0C02FAAD6F}" srcOrd="1" destOrd="0" parTransId="{18A82EBA-3FF5-48EE-A2DC-711AC094B98D}" sibTransId="{ED29864F-F586-4557-8F76-58CDC3C91B55}"/>
    <dgm:cxn modelId="{0BFC161A-A8F5-4D7A-80F0-F57DA28A0756}" type="presOf" srcId="{4707A73B-C3E0-4833-998F-6799785EC275}" destId="{3D2D4D7A-8F2B-4C15-8045-39A21B9C8362}" srcOrd="0" destOrd="0" presId="urn:microsoft.com/office/officeart/2005/8/layout/radial5"/>
    <dgm:cxn modelId="{289F26FA-F2DF-4CF5-9659-62D3596CD85C}" type="presParOf" srcId="{3D2D4D7A-8F2B-4C15-8045-39A21B9C8362}" destId="{E3DCA5F9-736F-41A6-AE09-1BBFB601C0A3}" srcOrd="0" destOrd="0" presId="urn:microsoft.com/office/officeart/2005/8/layout/radial5"/>
    <dgm:cxn modelId="{BDF1A536-3BC2-4377-BD98-87976961D3A7}" type="presParOf" srcId="{3D2D4D7A-8F2B-4C15-8045-39A21B9C8362}" destId="{1B1434C8-4F4C-4073-8853-901B2C2A5573}" srcOrd="1" destOrd="0" presId="urn:microsoft.com/office/officeart/2005/8/layout/radial5"/>
    <dgm:cxn modelId="{AFE09293-EB8C-4D46-A9B1-E55773860A9D}" type="presParOf" srcId="{1B1434C8-4F4C-4073-8853-901B2C2A5573}" destId="{6AE5DE5D-B363-4ACE-8DC2-088D75254404}" srcOrd="0" destOrd="0" presId="urn:microsoft.com/office/officeart/2005/8/layout/radial5"/>
    <dgm:cxn modelId="{005423AD-FF06-4E07-B6A7-B26E994AB9C1}" type="presParOf" srcId="{3D2D4D7A-8F2B-4C15-8045-39A21B9C8362}" destId="{FC0160D5-533F-4514-A652-38E0541678D2}" srcOrd="2" destOrd="0" presId="urn:microsoft.com/office/officeart/2005/8/layout/radial5"/>
    <dgm:cxn modelId="{B344FC49-6F76-49F4-915E-65B14F7FA6B3}" type="presParOf" srcId="{3D2D4D7A-8F2B-4C15-8045-39A21B9C8362}" destId="{B8149833-C1EA-4897-AA8E-F378F1247986}" srcOrd="3" destOrd="0" presId="urn:microsoft.com/office/officeart/2005/8/layout/radial5"/>
    <dgm:cxn modelId="{7BB3A357-2E8F-45E4-9805-28C0DF916568}" type="presParOf" srcId="{B8149833-C1EA-4897-AA8E-F378F1247986}" destId="{C03848A0-4271-4ECA-BF08-820D2CB999DA}" srcOrd="0" destOrd="0" presId="urn:microsoft.com/office/officeart/2005/8/layout/radial5"/>
    <dgm:cxn modelId="{15948C82-7920-46CB-81C1-A6235C425222}" type="presParOf" srcId="{3D2D4D7A-8F2B-4C15-8045-39A21B9C8362}" destId="{7FEB28A4-8847-4B9B-8B28-7F1B9D7B1D63}" srcOrd="4" destOrd="0" presId="urn:microsoft.com/office/officeart/2005/8/layout/radial5"/>
    <dgm:cxn modelId="{1A172221-93D8-44CF-A761-E515255E7C54}" type="presParOf" srcId="{3D2D4D7A-8F2B-4C15-8045-39A21B9C8362}" destId="{89816F1F-1B1F-49B7-BC06-FF910E9DA1A0}" srcOrd="5" destOrd="0" presId="urn:microsoft.com/office/officeart/2005/8/layout/radial5"/>
    <dgm:cxn modelId="{BCEBADD0-17A8-42AC-B48D-5D4AFFF4A337}" type="presParOf" srcId="{89816F1F-1B1F-49B7-BC06-FF910E9DA1A0}" destId="{CFF4A924-B710-43B7-B13B-7F8AD1185B8F}" srcOrd="0" destOrd="0" presId="urn:microsoft.com/office/officeart/2005/8/layout/radial5"/>
    <dgm:cxn modelId="{6F4EFCE2-7AA1-45BE-8625-DA2820879307}" type="presParOf" srcId="{3D2D4D7A-8F2B-4C15-8045-39A21B9C8362}" destId="{DBA67386-3BBF-4CA8-B1CD-BC275C3AE3B9}" srcOrd="6" destOrd="0" presId="urn:microsoft.com/office/officeart/2005/8/layout/radial5"/>
    <dgm:cxn modelId="{6257F458-DF03-4D86-B22A-F5EB254234F0}" type="presParOf" srcId="{3D2D4D7A-8F2B-4C15-8045-39A21B9C8362}" destId="{F20D5DF4-8EC5-4321-A447-52E4DDAFE04D}" srcOrd="7" destOrd="0" presId="urn:microsoft.com/office/officeart/2005/8/layout/radial5"/>
    <dgm:cxn modelId="{23AA6194-3153-40D7-A2BA-33E1C5FBDD0B}" type="presParOf" srcId="{F20D5DF4-8EC5-4321-A447-52E4DDAFE04D}" destId="{04B48877-437F-4C9E-9DE4-8E7417A46444}" srcOrd="0" destOrd="0" presId="urn:microsoft.com/office/officeart/2005/8/layout/radial5"/>
    <dgm:cxn modelId="{E13016C6-EDCE-40AE-9A20-F3BB9165A522}" type="presParOf" srcId="{3D2D4D7A-8F2B-4C15-8045-39A21B9C8362}" destId="{4CDEAAE3-4E1A-4155-986E-00BE3831F55C}" srcOrd="8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3DCA5F9-736F-41A6-AE09-1BBFB601C0A3}">
      <dsp:nvSpPr>
        <dsp:cNvPr id="0" name=""/>
        <dsp:cNvSpPr/>
      </dsp:nvSpPr>
      <dsp:spPr>
        <a:xfrm>
          <a:off x="3310055" y="1969226"/>
          <a:ext cx="1424781" cy="1424781"/>
        </a:xfrm>
        <a:prstGeom prst="ellipse">
          <a:avLst/>
        </a:prstGeom>
        <a:solidFill>
          <a:srgbClr val="00206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smtClean="0">
              <a:latin typeface="NikoshBAN" panose="02000000000000000000" pitchFamily="2" charset="0"/>
              <a:cs typeface="NikoshBAN" panose="02000000000000000000" pitchFamily="2" charset="0"/>
            </a:rPr>
            <a:t>উৎসব</a:t>
          </a:r>
          <a:endParaRPr lang="en-US" sz="36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3518709" y="2177880"/>
        <a:ext cx="1007473" cy="1007473"/>
      </dsp:txXfrm>
    </dsp:sp>
    <dsp:sp modelId="{1B1434C8-4F4C-4073-8853-901B2C2A5573}">
      <dsp:nvSpPr>
        <dsp:cNvPr id="0" name=""/>
        <dsp:cNvSpPr/>
      </dsp:nvSpPr>
      <dsp:spPr>
        <a:xfrm rot="16380980">
          <a:off x="3928894" y="1462987"/>
          <a:ext cx="290004" cy="48442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3970105" y="1603312"/>
        <a:ext cx="203003" cy="290655"/>
      </dsp:txXfrm>
    </dsp:sp>
    <dsp:sp modelId="{FC0160D5-533F-4514-A652-38E0541678D2}">
      <dsp:nvSpPr>
        <dsp:cNvPr id="0" name=""/>
        <dsp:cNvSpPr/>
      </dsp:nvSpPr>
      <dsp:spPr>
        <a:xfrm>
          <a:off x="3413821" y="0"/>
          <a:ext cx="1424781" cy="1424781"/>
        </a:xfrm>
        <a:prstGeom prst="ellipse">
          <a:avLst/>
        </a:prstGeom>
        <a:solidFill>
          <a:srgbClr val="C0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দূর্গা</a:t>
          </a:r>
          <a:r>
            <a:rPr lang="en-US" sz="36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পূজা</a:t>
          </a:r>
          <a:endParaRPr lang="en-US" sz="36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3622475" y="208654"/>
        <a:ext cx="1007473" cy="1007473"/>
      </dsp:txXfrm>
    </dsp:sp>
    <dsp:sp modelId="{B8149833-C1EA-4897-AA8E-F378F1247986}">
      <dsp:nvSpPr>
        <dsp:cNvPr id="0" name=""/>
        <dsp:cNvSpPr/>
      </dsp:nvSpPr>
      <dsp:spPr>
        <a:xfrm rot="46806">
          <a:off x="4869144" y="2453137"/>
          <a:ext cx="323784" cy="48442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4869149" y="2549361"/>
        <a:ext cx="226649" cy="290655"/>
      </dsp:txXfrm>
    </dsp:sp>
    <dsp:sp modelId="{7FEB28A4-8847-4B9B-8B28-7F1B9D7B1D63}">
      <dsp:nvSpPr>
        <dsp:cNvPr id="0" name=""/>
        <dsp:cNvSpPr/>
      </dsp:nvSpPr>
      <dsp:spPr>
        <a:xfrm>
          <a:off x="5345561" y="1996942"/>
          <a:ext cx="1424781" cy="1424781"/>
        </a:xfrm>
        <a:prstGeom prst="ellipse">
          <a:avLst/>
        </a:prstGeom>
        <a:solidFill>
          <a:srgbClr val="0070C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ঈদ</a:t>
          </a:r>
          <a:endParaRPr lang="en-US" sz="36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5554215" y="2205596"/>
        <a:ext cx="1007473" cy="1007473"/>
      </dsp:txXfrm>
    </dsp:sp>
    <dsp:sp modelId="{89816F1F-1B1F-49B7-BC06-FF910E9DA1A0}">
      <dsp:nvSpPr>
        <dsp:cNvPr id="0" name=""/>
        <dsp:cNvSpPr/>
      </dsp:nvSpPr>
      <dsp:spPr>
        <a:xfrm rot="5329349">
          <a:off x="3884750" y="3441280"/>
          <a:ext cx="316576" cy="48442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3931261" y="3490689"/>
        <a:ext cx="221603" cy="290655"/>
      </dsp:txXfrm>
    </dsp:sp>
    <dsp:sp modelId="{DBA67386-3BBF-4CA8-B1CD-BC275C3AE3B9}">
      <dsp:nvSpPr>
        <dsp:cNvPr id="0" name=""/>
        <dsp:cNvSpPr/>
      </dsp:nvSpPr>
      <dsp:spPr>
        <a:xfrm>
          <a:off x="3351609" y="3990894"/>
          <a:ext cx="1424781" cy="1424781"/>
        </a:xfrm>
        <a:prstGeom prst="ellipse">
          <a:avLst/>
        </a:prstGeom>
        <a:solidFill>
          <a:srgbClr val="FFC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মধু</a:t>
          </a:r>
          <a:r>
            <a:rPr lang="en-US" sz="36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পূর্ণিমা</a:t>
          </a:r>
          <a:endParaRPr lang="en-US" sz="36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3560263" y="4199548"/>
        <a:ext cx="1007473" cy="1007473"/>
      </dsp:txXfrm>
    </dsp:sp>
    <dsp:sp modelId="{F20D5DF4-8EC5-4321-A447-52E4DDAFE04D}">
      <dsp:nvSpPr>
        <dsp:cNvPr id="0" name=""/>
        <dsp:cNvSpPr/>
      </dsp:nvSpPr>
      <dsp:spPr>
        <a:xfrm rot="10751202">
          <a:off x="2914292" y="2453150"/>
          <a:ext cx="279741" cy="48442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 rot="10800000">
        <a:off x="2998210" y="2549439"/>
        <a:ext cx="195819" cy="290655"/>
      </dsp:txXfrm>
    </dsp:sp>
    <dsp:sp modelId="{4CDEAAE3-4E1A-4155-986E-00BE3831F55C}">
      <dsp:nvSpPr>
        <dsp:cNvPr id="0" name=""/>
        <dsp:cNvSpPr/>
      </dsp:nvSpPr>
      <dsp:spPr>
        <a:xfrm>
          <a:off x="1357657" y="1996942"/>
          <a:ext cx="1424781" cy="1424781"/>
        </a:xfrm>
        <a:prstGeom prst="ellipse">
          <a:avLst/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বড়দিন</a:t>
          </a:r>
          <a:endParaRPr lang="en-US" sz="36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1566311" y="2205596"/>
        <a:ext cx="1007473" cy="100747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4C26D-03F7-465F-85AA-579BCAAF5351}" type="datetimeFigureOut">
              <a:rPr lang="en-US" smtClean="0"/>
              <a:t>4/20/2021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E8DD9-47AE-459D-85CC-AB0167E6F8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8865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4C26D-03F7-465F-85AA-579BCAAF5351}" type="datetimeFigureOut">
              <a:rPr lang="en-US" smtClean="0"/>
              <a:t>4/20/2021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E8DD9-47AE-459D-85CC-AB0167E6F8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4809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4C26D-03F7-465F-85AA-579BCAAF5351}" type="datetimeFigureOut">
              <a:rPr lang="en-US" smtClean="0"/>
              <a:t>4/20/2021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E8DD9-47AE-459D-85CC-AB0167E6F8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263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4C26D-03F7-465F-85AA-579BCAAF5351}" type="datetimeFigureOut">
              <a:rPr lang="en-US" smtClean="0"/>
              <a:t>4/20/2021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E8DD9-47AE-459D-85CC-AB0167E6F8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6417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4C26D-03F7-465F-85AA-579BCAAF5351}" type="datetimeFigureOut">
              <a:rPr lang="en-US" smtClean="0"/>
              <a:t>4/20/2021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E8DD9-47AE-459D-85CC-AB0167E6F8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877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4C26D-03F7-465F-85AA-579BCAAF5351}" type="datetimeFigureOut">
              <a:rPr lang="en-US" smtClean="0"/>
              <a:t>4/20/2021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E8DD9-47AE-459D-85CC-AB0167E6F8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8885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4C26D-03F7-465F-85AA-579BCAAF5351}" type="datetimeFigureOut">
              <a:rPr lang="en-US" smtClean="0"/>
              <a:t>4/20/2021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E8DD9-47AE-459D-85CC-AB0167E6F8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1396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4C26D-03F7-465F-85AA-579BCAAF5351}" type="datetimeFigureOut">
              <a:rPr lang="en-US" smtClean="0"/>
              <a:t>4/20/2021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E8DD9-47AE-459D-85CC-AB0167E6F8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871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4C26D-03F7-465F-85AA-579BCAAF5351}" type="datetimeFigureOut">
              <a:rPr lang="en-US" smtClean="0"/>
              <a:t>4/20/2021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E8DD9-47AE-459D-85CC-AB0167E6F8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8801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4C26D-03F7-465F-85AA-579BCAAF5351}" type="datetimeFigureOut">
              <a:rPr lang="en-US" smtClean="0"/>
              <a:t>4/20/2021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E8DD9-47AE-459D-85CC-AB0167E6F8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7434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4C26D-03F7-465F-85AA-579BCAAF5351}" type="datetimeFigureOut">
              <a:rPr lang="en-US" smtClean="0"/>
              <a:t>4/20/2021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E8DD9-47AE-459D-85CC-AB0167E6F8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9420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34C26D-03F7-465F-85AA-579BCAAF5351}" type="datetimeFigureOut">
              <a:rPr lang="en-US" smtClean="0"/>
              <a:t>4/20/2021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5E8DD9-47AE-459D-85CC-AB0167E6F8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63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906981" y="443346"/>
            <a:ext cx="5288777" cy="1015663"/>
          </a:xfrm>
          <a:prstGeom prst="rect">
            <a:avLst/>
          </a:prstGeom>
          <a:solidFill>
            <a:srgbClr val="FF0000"/>
          </a:solidFill>
          <a:ln w="5715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শুভেচ্ছা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0445" y="1639019"/>
            <a:ext cx="10058399" cy="4986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8127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83361" y="69795"/>
            <a:ext cx="6567055" cy="1015663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প্রশ্নোত্তর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আলোচনা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1874472148"/>
              </p:ext>
            </p:extLst>
          </p:nvPr>
        </p:nvGraphicFramePr>
        <p:xfrm>
          <a:off x="1436257" y="1739951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207699" y="904873"/>
            <a:ext cx="8877997" cy="101566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প্রধান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ধর্মীয়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উৎসবের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নাম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1349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3DCA5F9-736F-41A6-AE09-1BBFB601C0A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graphicEl>
                                              <a:dgm id="{E3DCA5F9-736F-41A6-AE09-1BBFB601C0A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graphicEl>
                                              <a:dgm id="{E3DCA5F9-736F-41A6-AE09-1BBFB601C0A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graphicEl>
                                              <a:dgm id="{E3DCA5F9-736F-41A6-AE09-1BBFB601C0A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B1434C8-4F4C-4073-8853-901B2C2A557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graphicEl>
                                              <a:dgm id="{1B1434C8-4F4C-4073-8853-901B2C2A557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graphicEl>
                                              <a:dgm id="{1B1434C8-4F4C-4073-8853-901B2C2A557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graphicEl>
                                              <a:dgm id="{1B1434C8-4F4C-4073-8853-901B2C2A557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C0160D5-533F-4514-A652-38E0541678D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graphicEl>
                                              <a:dgm id="{FC0160D5-533F-4514-A652-38E0541678D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graphicEl>
                                              <a:dgm id="{FC0160D5-533F-4514-A652-38E0541678D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graphicEl>
                                              <a:dgm id="{FC0160D5-533F-4514-A652-38E0541678D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8149833-C1EA-4897-AA8E-F378F124798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graphicEl>
                                              <a:dgm id="{B8149833-C1EA-4897-AA8E-F378F124798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graphicEl>
                                              <a:dgm id="{B8149833-C1EA-4897-AA8E-F378F124798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graphicEl>
                                              <a:dgm id="{B8149833-C1EA-4897-AA8E-F378F124798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FEB28A4-8847-4B9B-8B28-7F1B9D7B1D6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graphicEl>
                                              <a:dgm id="{7FEB28A4-8847-4B9B-8B28-7F1B9D7B1D6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graphicEl>
                                              <a:dgm id="{7FEB28A4-8847-4B9B-8B28-7F1B9D7B1D6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graphicEl>
                                              <a:dgm id="{7FEB28A4-8847-4B9B-8B28-7F1B9D7B1D6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9816F1F-1B1F-49B7-BC06-FF910E9DA1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graphicEl>
                                              <a:dgm id="{89816F1F-1B1F-49B7-BC06-FF910E9DA1A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graphicEl>
                                              <a:dgm id="{89816F1F-1B1F-49B7-BC06-FF910E9DA1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graphicEl>
                                              <a:dgm id="{89816F1F-1B1F-49B7-BC06-FF910E9DA1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BA67386-3BBF-4CA8-B1CD-BC275C3AE3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3">
                                            <p:graphicEl>
                                              <a:dgm id="{DBA67386-3BBF-4CA8-B1CD-BC275C3AE3B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graphicEl>
                                              <a:dgm id="{DBA67386-3BBF-4CA8-B1CD-BC275C3AE3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graphicEl>
                                              <a:dgm id="{DBA67386-3BBF-4CA8-B1CD-BC275C3AE3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20D5DF4-8EC5-4321-A447-52E4DDAFE04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3">
                                            <p:graphicEl>
                                              <a:dgm id="{F20D5DF4-8EC5-4321-A447-52E4DDAFE04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>
                                            <p:graphicEl>
                                              <a:dgm id="{F20D5DF4-8EC5-4321-A447-52E4DDAFE04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graphicEl>
                                              <a:dgm id="{F20D5DF4-8EC5-4321-A447-52E4DDAFE04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4CDEAAE3-4E1A-4155-986E-00BE3831F55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">
                                            <p:graphicEl>
                                              <a:dgm id="{4CDEAAE3-4E1A-4155-986E-00BE3831F55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">
                                            <p:graphicEl>
                                              <a:dgm id="{4CDEAAE3-4E1A-4155-986E-00BE3831F55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">
                                            <p:graphicEl>
                                              <a:dgm id="{4CDEAAE3-4E1A-4155-986E-00BE3831F55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Graphic spid="3" grpId="0">
        <p:bldSub>
          <a:bldDgm bld="one"/>
        </p:bldSub>
      </p:bldGraphic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26872" y="124691"/>
            <a:ext cx="3074411" cy="1015663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978728" y="1459009"/>
            <a:ext cx="4807527" cy="1015663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শূণ্যস্থানের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মাধ্যমে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0837" y="2992583"/>
            <a:ext cx="11236036" cy="1938992"/>
          </a:xfrm>
          <a:prstGeom prst="rect">
            <a:avLst/>
          </a:prstGeom>
          <a:solidFill>
            <a:srgbClr val="92D050"/>
          </a:solidFill>
          <a:ln w="38100">
            <a:solidFill>
              <a:schemeClr val="accent5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১।প্রতি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বছর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______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ডিসেম্বর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যিশু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খ্রিষ্টের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জন্মদিন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পালন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156126" y="2946416"/>
            <a:ext cx="222636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২৫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শে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0722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5" grpId="0" animBg="1"/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57601" y="1689653"/>
            <a:ext cx="3319669" cy="1015663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বাড়ির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9452" y="3438939"/>
            <a:ext cx="11410122" cy="1938992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বড়দিনের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সময়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খ্রিষ্টান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শিশুরা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তার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তালিকা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তৈরি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7961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57054" y="581890"/>
            <a:ext cx="4350328" cy="1015663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2025" y="2709476"/>
            <a:ext cx="4350328" cy="302029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018" y="2709476"/>
            <a:ext cx="4267200" cy="30202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8082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95043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0315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031674" y="369791"/>
            <a:ext cx="4031672" cy="1015663"/>
          </a:xfrm>
          <a:prstGeom prst="rect">
            <a:avLst/>
          </a:prstGeom>
          <a:solidFill>
            <a:srgbClr val="FFFF00"/>
          </a:solidFill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08365" y="1664110"/>
            <a:ext cx="9878290" cy="3785652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মোহাম্মদ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মাজহারুল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ইসলাম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6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সহকারি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ctr"/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মহেশপুর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সরকারি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প্রাথমিক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বিদ্যালয়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ctr"/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ধর্মপাশা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 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9557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77372" y="408039"/>
            <a:ext cx="4017817" cy="101566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91491" y="1745672"/>
            <a:ext cx="9589580" cy="3785652"/>
          </a:xfrm>
          <a:prstGeom prst="rect">
            <a:avLst/>
          </a:prstGeom>
          <a:solidFill>
            <a:schemeClr val="accent2"/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শ্রেণিঃতৃতীয়</a:t>
            </a:r>
            <a:endParaRPr lang="en-US" sz="6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বিষয়ঃবাংলাদেশ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বিশ্বপরিচয়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পাঠঃমিলেমিশে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থাকা</a:t>
            </a:r>
            <a:endParaRPr lang="en-US" sz="6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সময়ঃ৩৫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মিনিট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0787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27418" y="581891"/>
            <a:ext cx="3047999" cy="1015663"/>
          </a:xfrm>
          <a:prstGeom prst="rect">
            <a:avLst/>
          </a:prstGeom>
          <a:solidFill>
            <a:schemeClr val="accent4"/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" y="1884218"/>
            <a:ext cx="11762509" cy="4524315"/>
          </a:xfrm>
          <a:prstGeom prst="rect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২.3.1-সামাজিক ও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ধর্মীয়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অবস্থান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নির্বিশেষে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সকলের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প্রতি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সম্মান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দেখাবে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</a:p>
          <a:p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২.3.2-আমাদের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দেশে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বসবাসকারি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বিভিন্ন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ধর্মাবলম্বী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মানুষের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প্রধান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ধর্মীয়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উৎসবের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নাম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</a:p>
          <a:p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২.3.3-এসব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অনুষ্ঠানে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শিশুরা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সহপাঠী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বন্ধুদের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সাথে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শুভেচ্ছা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বিনিময়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করবে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3813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22740" y="629990"/>
            <a:ext cx="7245927" cy="1015663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এসো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আমরা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কিছু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ছবি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দেখি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7396" y="1898936"/>
            <a:ext cx="4554747" cy="341606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109" y="1993077"/>
            <a:ext cx="5779698" cy="34160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3558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74072" y="1911927"/>
            <a:ext cx="11582139" cy="2862322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পাঠঃখ্রিষ্টানদের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ধর্মীয়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উৎসব</a:t>
            </a:r>
            <a:endParaRPr lang="en-US" sz="6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পাঠ্যাংশঃখ্রিষ্টানদের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প্রধান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উৎসব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----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অনুষ্ঠান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রয়েছে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46764" y="180108"/>
            <a:ext cx="3962400" cy="1015663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7332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352799" y="443345"/>
            <a:ext cx="2867892" cy="1015663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উপস্থাপন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819" y="1898073"/>
            <a:ext cx="5029200" cy="304799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3528" y="1898074"/>
            <a:ext cx="4211782" cy="293716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191491" y="5385137"/>
            <a:ext cx="9268691" cy="1015663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ছবিটি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দেখে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তোমরা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বুঝতে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পারছো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0343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521525" y="0"/>
            <a:ext cx="6470073" cy="1015663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পাঠ্যবইয়ের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সাথে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সমন্বয়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30694" y="1015663"/>
            <a:ext cx="5098472" cy="455814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0461" y="1162728"/>
            <a:ext cx="6710233" cy="480075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881805" y="6110543"/>
            <a:ext cx="8504885" cy="1015663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পাঠ্যবইয়ের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২১নং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পৃষ্ঠা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বের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0102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67344" y="817418"/>
            <a:ext cx="7204364" cy="1015663"/>
          </a:xfrm>
          <a:prstGeom prst="rect">
            <a:avLst/>
          </a:prstGeom>
          <a:solidFill>
            <a:srgbClr val="FFFF00"/>
          </a:solidFill>
          <a:ln w="571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দলীয়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00890" y="2244436"/>
            <a:ext cx="11991110" cy="1015663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খ্রিষ্টানদের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সবচেয়ে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বড়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ধ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র্মীয়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উৎসবের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নাম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লিখ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5151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 animBg="1"/>
      <p:bldP spid="3" grpId="1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6000" dirty="0">
            <a:latin typeface="NikoshBAN" panose="02000000000000000000" pitchFamily="2" charset="0"/>
            <a:cs typeface="NikoshBAN" panose="02000000000000000000" pitchFamily="2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655</TotalTime>
  <Words>154</Words>
  <Application>Microsoft Office PowerPoint</Application>
  <PresentationFormat>Widescreen</PresentationFormat>
  <Paragraphs>39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NikoshBAN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74</cp:revision>
  <dcterms:created xsi:type="dcterms:W3CDTF">2019-04-03T06:19:55Z</dcterms:created>
  <dcterms:modified xsi:type="dcterms:W3CDTF">2021-04-20T13:49:41Z</dcterms:modified>
</cp:coreProperties>
</file>