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8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721E-29DC-47D6-BF1A-F257B143A81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435B-2D88-4F38-8D1B-5C8F5E0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435B-2D88-4F38-8D1B-5C8F5E040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435B-2D88-4F38-8D1B-5C8F5E0405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84E7-8903-44CD-BD7D-4D662C6AC40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DF12-5E4F-4D07-8F7A-EEE6667C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8.wdp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11.wdp"/><Relationship Id="rId4" Type="http://schemas.microsoft.com/office/2007/relationships/hdphoto" Target="../media/hdphoto9.wdp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8KKPU_MI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33" y="1707298"/>
            <a:ext cx="4896805" cy="3764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586495" y="2635717"/>
            <a:ext cx="3006996" cy="1826750"/>
          </a:xfrm>
          <a:custGeom>
            <a:avLst/>
            <a:gdLst>
              <a:gd name="connsiteX0" fmla="*/ 0 w 3810000"/>
              <a:gd name="connsiteY0" fmla="*/ 0 h 2314575"/>
              <a:gd name="connsiteX1" fmla="*/ 3810000 w 3810000"/>
              <a:gd name="connsiteY1" fmla="*/ 0 h 2314575"/>
              <a:gd name="connsiteX2" fmla="*/ 3810000 w 3810000"/>
              <a:gd name="connsiteY2" fmla="*/ 2314575 h 2314575"/>
              <a:gd name="connsiteX3" fmla="*/ 2768808 w 3810000"/>
              <a:gd name="connsiteY3" fmla="*/ 2314575 h 2314575"/>
              <a:gd name="connsiteX4" fmla="*/ 3688155 w 3810000"/>
              <a:gd name="connsiteY4" fmla="*/ 1777136 h 2314575"/>
              <a:gd name="connsiteX5" fmla="*/ 3091923 w 3810000"/>
              <a:gd name="connsiteY5" fmla="*/ 757216 h 2314575"/>
              <a:gd name="connsiteX6" fmla="*/ 486149 w 3810000"/>
              <a:gd name="connsiteY6" fmla="*/ 2280518 h 2314575"/>
              <a:gd name="connsiteX7" fmla="*/ 506059 w 3810000"/>
              <a:gd name="connsiteY7" fmla="*/ 2314575 h 2314575"/>
              <a:gd name="connsiteX8" fmla="*/ 0 w 3810000"/>
              <a:gd name="connsiteY8" fmla="*/ 231457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2314575">
                <a:moveTo>
                  <a:pt x="0" y="0"/>
                </a:moveTo>
                <a:lnTo>
                  <a:pt x="3810000" y="0"/>
                </a:lnTo>
                <a:lnTo>
                  <a:pt x="3810000" y="2314575"/>
                </a:lnTo>
                <a:lnTo>
                  <a:pt x="2768808" y="2314575"/>
                </a:lnTo>
                <a:lnTo>
                  <a:pt x="3688155" y="1777136"/>
                </a:lnTo>
                <a:lnTo>
                  <a:pt x="3091923" y="757216"/>
                </a:lnTo>
                <a:lnTo>
                  <a:pt x="486149" y="2280518"/>
                </a:lnTo>
                <a:lnTo>
                  <a:pt x="506059" y="2314575"/>
                </a:lnTo>
                <a:lnTo>
                  <a:pt x="0" y="2314575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1081996" y="411852"/>
            <a:ext cx="1013369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278504" y="209485"/>
            <a:ext cx="823546" cy="926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0985765" y="219629"/>
            <a:ext cx="964463" cy="8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811213"/>
            <a:ext cx="10515600" cy="2961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"আজকে আমরা জীব ও জড় সম্পর্কে জানব। জীব কী? জড় কী? জীব ও জড়ের মধ্যে পার্থক্য কী? এগুলোই আমাদের আজকের পাঠের প্রশ্ন। আমরা কিছু কাজ করার মাধ্যমে প্রশ্নগুলোর সমাধান করব"।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400550"/>
            <a:ext cx="105156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জড়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</a:p>
        </p:txBody>
      </p:sp>
    </p:spTree>
    <p:extLst>
      <p:ext uri="{BB962C8B-B14F-4D97-AF65-F5344CB8AC3E}">
        <p14:creationId xmlns:p14="http://schemas.microsoft.com/office/powerpoint/2010/main" val="181810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4545" y="4789279"/>
            <a:ext cx="105156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জীব ও জড় কী?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2586" y="3382499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r="5552"/>
          <a:stretch/>
        </p:blipFill>
        <p:spPr>
          <a:xfrm>
            <a:off x="8523356" y="338768"/>
            <a:ext cx="3178107" cy="28910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3" descr="C:\Users\ADMIN\Desktop\picture\গাছ\b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7298" y="338768"/>
            <a:ext cx="3535094" cy="28910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651658" y="265549"/>
            <a:ext cx="3206258" cy="3037513"/>
            <a:chOff x="592279" y="594599"/>
            <a:chExt cx="3549155" cy="37757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" t="6897" r="8705" b="7425"/>
            <a:stretch/>
          </p:blipFill>
          <p:spPr>
            <a:xfrm>
              <a:off x="592279" y="594599"/>
              <a:ext cx="3549155" cy="3775704"/>
            </a:xfrm>
            <a:prstGeom prst="rect">
              <a:avLst/>
            </a:prstGeom>
          </p:spPr>
        </p:pic>
        <p:pic>
          <p:nvPicPr>
            <p:cNvPr id="15" name="Picture 14" descr="Sal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0360" y="2529064"/>
              <a:ext cx="758084" cy="791315"/>
            </a:xfrm>
            <a:prstGeom prst="rect">
              <a:avLst/>
            </a:prstGeom>
          </p:spPr>
        </p:pic>
        <p:pic>
          <p:nvPicPr>
            <p:cNvPr id="16" name="Picture 15" descr="kilogram.jpg"/>
            <p:cNvPicPr>
              <a:picLocks noChangeAspect="1"/>
            </p:cNvPicPr>
            <p:nvPr/>
          </p:nvPicPr>
          <p:blipFill rotWithShape="1">
            <a:blip r:embed="rId7" cstate="print"/>
            <a:srcRect l="9032" t="43094" r="60739" b="27523"/>
            <a:stretch/>
          </p:blipFill>
          <p:spPr>
            <a:xfrm>
              <a:off x="1000195" y="2972901"/>
              <a:ext cx="541924" cy="482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22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9947" y="368923"/>
            <a:ext cx="9443853" cy="7664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30744"/>
              </p:ext>
            </p:extLst>
          </p:nvPr>
        </p:nvGraphicFramePr>
        <p:xfrm>
          <a:off x="1179140" y="4003478"/>
          <a:ext cx="10479741" cy="2316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92270"/>
                <a:gridCol w="5087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3200" b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</a:t>
                      </a:r>
                      <a:endParaRPr lang="en-US" sz="3200" b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34" y="1255620"/>
            <a:ext cx="8372106" cy="26215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74502" y="4921287"/>
            <a:ext cx="94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793275" y="4921286"/>
            <a:ext cx="95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93927" y="576989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775444" y="5769896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267117" y="4892712"/>
            <a:ext cx="841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478164" y="4892711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271385" y="5719332"/>
            <a:ext cx="1141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নলকুপ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848152" y="5769896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6" y="372348"/>
            <a:ext cx="1443038" cy="13773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77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199" y="545235"/>
            <a:ext cx="10248901" cy="632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90" y="4269744"/>
            <a:ext cx="3017577" cy="184362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838199" y="4269743"/>
            <a:ext cx="3205165" cy="1843623"/>
            <a:chOff x="3872811" y="1418571"/>
            <a:chExt cx="5106866" cy="35822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22160" r="6800" b="18640"/>
            <a:stretch/>
          </p:blipFill>
          <p:spPr>
            <a:xfrm>
              <a:off x="3872811" y="1565307"/>
              <a:ext cx="5106866" cy="3435528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259" y="2331288"/>
              <a:ext cx="365896" cy="365896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190" y="1418571"/>
              <a:ext cx="268490" cy="770120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941" y="2146352"/>
              <a:ext cx="367884" cy="367884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90" y="1751678"/>
            <a:ext cx="3017577" cy="1944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751677"/>
            <a:ext cx="2971800" cy="194402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6" name="Picture 5" descr="images.jpgহাঁস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1678"/>
            <a:ext cx="3205164" cy="19440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269743"/>
            <a:ext cx="2967228" cy="18436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6215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08" y="1185863"/>
            <a:ext cx="3710197" cy="49720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Picture 3" descr="cow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77" y="3948308"/>
            <a:ext cx="3223898" cy="226675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" descr="masrang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76871"/>
            <a:ext cx="3395660" cy="23239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 descr="tree-1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02" y="1221579"/>
            <a:ext cx="3223898" cy="26074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9" descr="C:\Users\ADMIN\Desktop\picture\পাখি\1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076" y="1207291"/>
            <a:ext cx="3395660" cy="2564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599" y="373785"/>
            <a:ext cx="11149014" cy="632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5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28229"/>
              </p:ext>
            </p:extLst>
          </p:nvPr>
        </p:nvGraphicFramePr>
        <p:xfrm>
          <a:off x="1045509" y="3843105"/>
          <a:ext cx="10479741" cy="2316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92270"/>
                <a:gridCol w="5087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 করে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 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পায়।</a:t>
                      </a:r>
                      <a:endParaRPr lang="en-US" sz="3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 আছে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 করে না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 পায় না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 নেই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28699" y="2786062"/>
            <a:ext cx="10467975" cy="7664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জীব ও জড়ের ৩টি বৈশিষ্ট্য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326" y="1054499"/>
            <a:ext cx="1806211" cy="15102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3860240" y="399844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66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35437" y="312460"/>
            <a:ext cx="10051674" cy="9448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 ৭নং  পৃষ্ঠা খুলে সারসংক্ষেপ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414464"/>
            <a:ext cx="7579099" cy="45577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362" y="5707575"/>
            <a:ext cx="1484188" cy="9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85760"/>
            <a:ext cx="10515600" cy="764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 ক্লিক করুন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68383"/>
            <a:ext cx="10515600" cy="300077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8945" y="2354749"/>
            <a:ext cx="10084159" cy="4893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জীব?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8945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হাসপাতাল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8078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এরোপ্লেন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8945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8078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9791" y="5331711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2279" y="5339765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9791" y="5363561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224" y="5664713"/>
            <a:ext cx="1484188" cy="9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85760"/>
            <a:ext cx="10515600" cy="764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 ক্লিক করুন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68383"/>
            <a:ext cx="10515600" cy="300077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8945" y="2354749"/>
            <a:ext cx="10084159" cy="4893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8945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8078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8945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8078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6532" y="5387356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6532" y="5367669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9791" y="5367669"/>
            <a:ext cx="3602466" cy="7333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799" y="5650425"/>
            <a:ext cx="1484188" cy="9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8945" y="1171523"/>
            <a:ext cx="10124404" cy="764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945" y="3269148"/>
            <a:ext cx="10124404" cy="76945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জীবকে কয়ভাগে ভাগ করা যায়?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945" y="4183548"/>
            <a:ext cx="10124404" cy="76945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 ও জড়ের তিনটি করে উদাহরণ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1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575" y="3008762"/>
            <a:ext cx="600767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5999" y="3947250"/>
            <a:ext cx="600767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খড়িখালী সরকারী প্রাথমিক বিদ্যালয়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 সদর, ঝিনাইদহ।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4566" y="1593273"/>
            <a:ext cx="60033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57" y="5529865"/>
            <a:ext cx="110960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১৭২৪২৬৭১৬৭,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Gmail-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mstniceaktermubin@gmail.com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" y="672690"/>
            <a:ext cx="1809790" cy="1737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 flipV="1">
            <a:off x="228601" y="2514601"/>
            <a:ext cx="11687175" cy="157162"/>
          </a:xfrm>
          <a:prstGeom prst="line">
            <a:avLst/>
          </a:prstGeom>
          <a:ln w="76200">
            <a:solidFill>
              <a:srgbClr val="92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4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404074" y="2042449"/>
            <a:ext cx="9852771" cy="1190901"/>
            <a:chOff x="191827" y="4077117"/>
            <a:chExt cx="11531013" cy="1837526"/>
          </a:xfrm>
        </p:grpSpPr>
        <p:sp>
          <p:nvSpPr>
            <p:cNvPr id="23" name="Chevron 22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25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26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800893" y="724512"/>
            <a:ext cx="309091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C:\Users\Shifat Hossain\Downloads\Cypress_Tree_PNG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3" y="3759410"/>
            <a:ext cx="2129777" cy="27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78992" y="2280461"/>
            <a:ext cx="8334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মধ্যে ৩টি পার্থক্য উল্লেখ কর।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743" y="3879087"/>
            <a:ext cx="2757053" cy="17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275781" y="232630"/>
            <a:ext cx="844534" cy="830112"/>
            <a:chOff x="28136" y="0"/>
            <a:chExt cx="924231" cy="1045173"/>
          </a:xfrm>
        </p:grpSpPr>
        <p:sp>
          <p:nvSpPr>
            <p:cNvPr id="16" name="Oval 15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772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2" y="242888"/>
            <a:ext cx="11730038" cy="3589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9386" y="3771900"/>
            <a:ext cx="7467600" cy="220980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sz="4800" dirty="0" smtClean="0">
                <a:ln w="1905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9050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6363" y="1128712"/>
            <a:ext cx="1628775" cy="1528763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419600" y="26136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3" y="3637908"/>
            <a:ext cx="11748407" cy="29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86 0.50949 " pathEditMode="relative" rAng="0" ptsTypes="AA">
                                      <p:cBhvr>
                                        <p:cTn id="15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6" y="628650"/>
            <a:ext cx="4421057" cy="5529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701" y="1375567"/>
            <a:ext cx="43005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700" y="2356714"/>
            <a:ext cx="430053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 শ্রেণি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3701" y="3337861"/>
            <a:ext cx="430053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অধ্যায়- 2 (জীব ও জড়)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700" y="4319009"/>
            <a:ext cx="430053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পাঠ-এক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3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01" y="1082123"/>
            <a:ext cx="632514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একটা  ভিডিও দেখি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36856" y="2742464"/>
            <a:ext cx="2232212" cy="1680882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video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8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485" y="1771891"/>
            <a:ext cx="1024708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জেনেছি গাছপালা, .....................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 কর।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1484" y="3254781"/>
            <a:ext cx="10247085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উপকরণ: 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টিচিং প্যাকেজ ‍"৩য় শ্রেণি বিজ্ঞান" অধ্যায়-২: জীব ও জড়।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 ও জড়ের নাম লেখা কার্ড, সংশ্লিষ্ট চিত্র/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চার্ট। </a:t>
            </a:r>
          </a:p>
        </p:txBody>
      </p:sp>
    </p:spTree>
    <p:extLst>
      <p:ext uri="{BB962C8B-B14F-4D97-AF65-F5344CB8AC3E}">
        <p14:creationId xmlns:p14="http://schemas.microsoft.com/office/powerpoint/2010/main" val="320473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86798"/>
            <a:ext cx="105156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5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372472"/>
            <a:ext cx="10515600" cy="2921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নিকট পরিবেশ পর্যবেক্ষণের মাধ্যমে জীব ও জড়ের তালিকা তৈরি করতে পারবে।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জীব ও জড়বস্তুর বৈশিষ্ট্য লিখতে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২.১.৩ জড় ও জীবের পার্থক্য উল্লেখ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2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580279"/>
            <a:ext cx="10515600" cy="818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36" y="4087266"/>
            <a:ext cx="2829263" cy="2226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 descr="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51118"/>
            <a:ext cx="3038561" cy="2061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 descr="gfjhjjhgh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3" y="1751118"/>
            <a:ext cx="2857500" cy="2061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c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4536" y="1751118"/>
            <a:ext cx="2805451" cy="2061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3" descr="D:\Amina Akter\Image\p-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3" y="4087266"/>
            <a:ext cx="2857500" cy="2226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" name="Picture 1" descr="masranga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7265"/>
            <a:ext cx="3305510" cy="2226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902431" y="4164944"/>
            <a:ext cx="10515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তোমরা কী কী দেখতে পাও?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কী 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2431" y="1999872"/>
            <a:ext cx="10387138" cy="952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করি-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5702" y="5557691"/>
            <a:ext cx="7539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আছে তাদেরকে জীব বলি।</a:t>
            </a:r>
            <a:endParaRPr lang="en-US" sz="4800" dirty="0"/>
          </a:p>
        </p:txBody>
      </p:sp>
      <p:pic>
        <p:nvPicPr>
          <p:cNvPr id="7" name="Picture 6" descr="t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682" y="428625"/>
            <a:ext cx="4570319" cy="253668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Picture 7" descr="ggf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1597" y="428626"/>
            <a:ext cx="4364041" cy="25717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 descr="Mango-Tree-Picture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681" y="3171824"/>
            <a:ext cx="4570319" cy="248587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Picture 4" descr="images.jpgবাঘ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09" y="3171823"/>
            <a:ext cx="4364041" cy="24858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026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34617" y="5411260"/>
            <a:ext cx="8027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নেই তাদেরকে জড় বলি।</a:t>
            </a:r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073" t="10445" r="4363" b="9080"/>
          <a:stretch/>
        </p:blipFill>
        <p:spPr>
          <a:xfrm>
            <a:off x="2145070" y="442914"/>
            <a:ext cx="3141305" cy="228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811" t="2191" r="7133" b="6345"/>
          <a:stretch/>
        </p:blipFill>
        <p:spPr>
          <a:xfrm>
            <a:off x="7100889" y="457200"/>
            <a:ext cx="3114674" cy="23431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073" t="8488" r="5708" b="12865"/>
          <a:stretch/>
        </p:blipFill>
        <p:spPr>
          <a:xfrm>
            <a:off x="2114549" y="3157538"/>
            <a:ext cx="3171825" cy="22717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267" t="8262" r="5438" b="10373"/>
          <a:stretch/>
        </p:blipFill>
        <p:spPr>
          <a:xfrm>
            <a:off x="7086600" y="3057525"/>
            <a:ext cx="3157538" cy="24003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9167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355</Words>
  <Application>Microsoft Office PowerPoint</Application>
  <PresentationFormat>Widescreen</PresentationFormat>
  <Paragraphs>89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জীব ও জড়</dc:title>
  <dc:creator>নাইচ আকতার</dc:creator>
  <cp:lastModifiedBy>Windows User</cp:lastModifiedBy>
  <cp:revision>150</cp:revision>
  <dcterms:created xsi:type="dcterms:W3CDTF">2021-02-23T04:32:14Z</dcterms:created>
  <dcterms:modified xsi:type="dcterms:W3CDTF">2021-04-20T04:12:18Z</dcterms:modified>
</cp:coreProperties>
</file>