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32" r:id="rId3"/>
    <p:sldId id="269" r:id="rId4"/>
    <p:sldId id="270" r:id="rId5"/>
    <p:sldId id="271" r:id="rId6"/>
    <p:sldId id="258" r:id="rId7"/>
    <p:sldId id="333" r:id="rId8"/>
    <p:sldId id="349" r:id="rId9"/>
    <p:sldId id="347" r:id="rId10"/>
    <p:sldId id="351" r:id="rId11"/>
    <p:sldId id="352" r:id="rId12"/>
    <p:sldId id="353" r:id="rId13"/>
    <p:sldId id="354" r:id="rId14"/>
    <p:sldId id="355" r:id="rId15"/>
    <p:sldId id="262" r:id="rId16"/>
    <p:sldId id="356" r:id="rId17"/>
    <p:sldId id="360" r:id="rId18"/>
    <p:sldId id="361" r:id="rId19"/>
    <p:sldId id="362" r:id="rId20"/>
    <p:sldId id="363" r:id="rId21"/>
    <p:sldId id="357" r:id="rId22"/>
    <p:sldId id="358" r:id="rId23"/>
    <p:sldId id="359" r:id="rId24"/>
  </p:sldIdLst>
  <p:sldSz cx="9906000" cy="6858000" type="A4"/>
  <p:notesSz cx="6858000" cy="9144000"/>
  <p:defaultTextStyle>
    <a:defPPr>
      <a:defRPr lang="en-US"/>
    </a:defPPr>
    <a:lvl1pPr marL="0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9653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9307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8960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8614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8268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7922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7575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7229" algn="l" defTabSz="939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88" y="30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A3D9F-9D91-4E67-871F-2816C493C4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99A8E9-4215-475A-933F-8CA4844BE2E0}" type="pres">
      <dgm:prSet presAssocID="{D55A3D9F-9D91-4E67-871F-2816C493C402}" presName="linearFlow" presStyleCnt="0">
        <dgm:presLayoutVars>
          <dgm:dir/>
          <dgm:resizeHandles val="exact"/>
        </dgm:presLayoutVars>
      </dgm:prSet>
      <dgm:spPr/>
    </dgm:pt>
  </dgm:ptLst>
  <dgm:cxnLst>
    <dgm:cxn modelId="{7765F529-7BF1-4F8A-B6CB-06EB95F19613}" type="presOf" srcId="{D55A3D9F-9D91-4E67-871F-2816C493C402}" destId="{CE99A8E9-4215-475A-933F-8CA4844BE2E0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আভিধানিক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লেনদেনগুলো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দৈনিক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ক্রমানুসারে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দু’তরফা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ডেবিট-ক্রেডিট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ব্যাখ্যাসহ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ScaleX="150704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173131" custScaleY="224183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NeighborX="19267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324006" custScaleY="211314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C744243D-CFC0-435B-AA7F-F7F9F5B4BF17}" type="presOf" srcId="{155621F4-A73D-410F-86FC-446155C1B149}" destId="{30B07A02-7086-4641-9A72-FB81EA1AFA70}" srcOrd="0" destOrd="0" presId="urn:microsoft.com/office/officeart/2005/8/layout/hierarchy1"/>
    <dgm:cxn modelId="{8E0A304D-354C-4584-AD2B-6997FF92ED10}" type="presOf" srcId="{DB194BAB-08B2-4B8B-B683-3E67BCD1D78D}" destId="{B6CA06A1-1387-459F-B7D8-DA2634E1B344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227EAACD-3A2E-4D4D-A168-83A0A51703ED}" type="presOf" srcId="{B5971B6A-3A14-429A-A2E9-ACECBA9845E1}" destId="{A2F3F392-057D-4ED7-AE3E-9F1AEF2AE56A}" srcOrd="0" destOrd="0" presId="urn:microsoft.com/office/officeart/2005/8/layout/hierarchy1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213FA1B0-A6DB-4A69-9085-1E52FE9032BA}" type="presOf" srcId="{C5AB5B71-68DE-412F-8173-59DE48C19AEF}" destId="{AD8364AB-9144-46A3-8D21-53B04C228282}" srcOrd="0" destOrd="0" presId="urn:microsoft.com/office/officeart/2005/8/layout/hierarchy1"/>
    <dgm:cxn modelId="{B3846DC1-DF36-4C76-889C-841CF97DD7A3}" type="presOf" srcId="{F51B7670-AB73-49BF-ADA2-05024EB216DA}" destId="{49827B29-7873-49F4-8B53-834C59698819}" srcOrd="0" destOrd="0" presId="urn:microsoft.com/office/officeart/2005/8/layout/hierarchy1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C5D591DF-F8F8-4B3E-AA46-4EB0301EF805}" type="presOf" srcId="{5A2814A5-3F36-40DB-BB44-0CD85997079E}" destId="{780A0523-EE5B-427D-BD4E-00DF15BF7BE6}" srcOrd="0" destOrd="0" presId="urn:microsoft.com/office/officeart/2005/8/layout/hierarchy1"/>
    <dgm:cxn modelId="{295F88A0-32B5-4474-A549-44A10AF1DA65}" type="presOf" srcId="{4B464288-6354-457F-B459-D364BBC9C1A7}" destId="{BC9010BD-9B2B-4519-82DD-3B1ED34F049C}" srcOrd="0" destOrd="0" presId="urn:microsoft.com/office/officeart/2005/8/layout/hierarchy1"/>
    <dgm:cxn modelId="{AB461CB9-8285-4A5C-9DD5-63D30771A654}" type="presOf" srcId="{73236754-AF8D-49EC-93A5-2088D915825B}" destId="{4A38BFD8-8BB7-4B9D-B568-0FADAE207002}" srcOrd="0" destOrd="0" presId="urn:microsoft.com/office/officeart/2005/8/layout/hierarchy1"/>
    <dgm:cxn modelId="{F9FB2D22-902D-4FA9-B820-8DC5156ACB78}" type="presOf" srcId="{9ECA4422-BE71-475E-8906-E888CEA8114E}" destId="{BCDC4F59-7CBB-4E71-AD94-D9DD3DA0AF09}" srcOrd="0" destOrd="0" presId="urn:microsoft.com/office/officeart/2005/8/layout/hierarchy1"/>
    <dgm:cxn modelId="{38FEA53B-3936-4F92-B0CC-EC83AB67226C}" type="presOf" srcId="{3F55409A-AE46-4557-B7AF-84174C5D0CFE}" destId="{DBB564B6-B1A4-49BD-B86D-74313D029515}" srcOrd="0" destOrd="0" presId="urn:microsoft.com/office/officeart/2005/8/layout/hierarchy1"/>
    <dgm:cxn modelId="{ACB44DA4-B05B-49BB-B801-4D1519780883}" type="presParOf" srcId="{780A0523-EE5B-427D-BD4E-00DF15BF7BE6}" destId="{D392278A-6AD5-4D59-BA7C-905AEA7BEE30}" srcOrd="0" destOrd="0" presId="urn:microsoft.com/office/officeart/2005/8/layout/hierarchy1"/>
    <dgm:cxn modelId="{99751606-77B5-4A17-BBF6-9B42B8827DF8}" type="presParOf" srcId="{D392278A-6AD5-4D59-BA7C-905AEA7BEE30}" destId="{303BFD71-1633-4BC3-984F-9DCEEB8050F4}" srcOrd="0" destOrd="0" presId="urn:microsoft.com/office/officeart/2005/8/layout/hierarchy1"/>
    <dgm:cxn modelId="{5D002195-F757-4ACB-89A3-1769C7F7955A}" type="presParOf" srcId="{303BFD71-1633-4BC3-984F-9DCEEB8050F4}" destId="{6B28DD9E-F2A6-44F3-BECA-1D3354E49B2B}" srcOrd="0" destOrd="0" presId="urn:microsoft.com/office/officeart/2005/8/layout/hierarchy1"/>
    <dgm:cxn modelId="{4EA8C61F-6632-4344-9AAE-1A2C0C37A8A0}" type="presParOf" srcId="{303BFD71-1633-4BC3-984F-9DCEEB8050F4}" destId="{B6CA06A1-1387-459F-B7D8-DA2634E1B344}" srcOrd="1" destOrd="0" presId="urn:microsoft.com/office/officeart/2005/8/layout/hierarchy1"/>
    <dgm:cxn modelId="{11D85994-0C33-43C2-BB29-563E1E2C2C1C}" type="presParOf" srcId="{D392278A-6AD5-4D59-BA7C-905AEA7BEE30}" destId="{24ACA972-82C0-4198-81E1-4694B1F59365}" srcOrd="1" destOrd="0" presId="urn:microsoft.com/office/officeart/2005/8/layout/hierarchy1"/>
    <dgm:cxn modelId="{268AF85B-3146-4218-A581-45E73FD453FE}" type="presParOf" srcId="{24ACA972-82C0-4198-81E1-4694B1F59365}" destId="{BC9010BD-9B2B-4519-82DD-3B1ED34F049C}" srcOrd="0" destOrd="0" presId="urn:microsoft.com/office/officeart/2005/8/layout/hierarchy1"/>
    <dgm:cxn modelId="{3DC5301D-D607-4614-A845-515431FD1DAB}" type="presParOf" srcId="{24ACA972-82C0-4198-81E1-4694B1F59365}" destId="{F6FA0E19-CD7B-4178-A4B3-1D84B46BCC98}" srcOrd="1" destOrd="0" presId="urn:microsoft.com/office/officeart/2005/8/layout/hierarchy1"/>
    <dgm:cxn modelId="{3DA63669-A1B6-45BF-9D87-6B9D0CB8617E}" type="presParOf" srcId="{F6FA0E19-CD7B-4178-A4B3-1D84B46BCC98}" destId="{9697EFD5-D13B-400B-8591-3A3E34675620}" srcOrd="0" destOrd="0" presId="urn:microsoft.com/office/officeart/2005/8/layout/hierarchy1"/>
    <dgm:cxn modelId="{462DD9D1-917D-440A-A0FF-ECE0A9FFA0E3}" type="presParOf" srcId="{9697EFD5-D13B-400B-8591-3A3E34675620}" destId="{732830B7-F385-4BC1-AC87-4B36BB579ED8}" srcOrd="0" destOrd="0" presId="urn:microsoft.com/office/officeart/2005/8/layout/hierarchy1"/>
    <dgm:cxn modelId="{8DED41F1-62D0-428A-996B-B0F4721201FF}" type="presParOf" srcId="{9697EFD5-D13B-400B-8591-3A3E34675620}" destId="{49827B29-7873-49F4-8B53-834C59698819}" srcOrd="1" destOrd="0" presId="urn:microsoft.com/office/officeart/2005/8/layout/hierarchy1"/>
    <dgm:cxn modelId="{39C5CA8B-C47D-4C88-BEB9-7F576E2E23BD}" type="presParOf" srcId="{F6FA0E19-CD7B-4178-A4B3-1D84B46BCC98}" destId="{C7FA4ECF-6D56-43A5-AB49-6978A5996594}" srcOrd="1" destOrd="0" presId="urn:microsoft.com/office/officeart/2005/8/layout/hierarchy1"/>
    <dgm:cxn modelId="{5F4979D3-021B-4592-A048-317BD0C7BE3F}" type="presParOf" srcId="{C7FA4ECF-6D56-43A5-AB49-6978A5996594}" destId="{A2F3F392-057D-4ED7-AE3E-9F1AEF2AE56A}" srcOrd="0" destOrd="0" presId="urn:microsoft.com/office/officeart/2005/8/layout/hierarchy1"/>
    <dgm:cxn modelId="{E750315A-0474-49B5-AD60-9253F3D57278}" type="presParOf" srcId="{C7FA4ECF-6D56-43A5-AB49-6978A5996594}" destId="{4D507414-28A0-4EE1-B792-8A6C29E09A32}" srcOrd="1" destOrd="0" presId="urn:microsoft.com/office/officeart/2005/8/layout/hierarchy1"/>
    <dgm:cxn modelId="{0D01986A-AEB2-4896-A9E4-B210D3CDC39D}" type="presParOf" srcId="{4D507414-28A0-4EE1-B792-8A6C29E09A32}" destId="{DD32038B-CBAD-4C13-9051-2856327FEBE5}" srcOrd="0" destOrd="0" presId="urn:microsoft.com/office/officeart/2005/8/layout/hierarchy1"/>
    <dgm:cxn modelId="{9642CDA0-2DEB-477C-87BC-4C87E4F1AEB0}" type="presParOf" srcId="{DD32038B-CBAD-4C13-9051-2856327FEBE5}" destId="{1CCAFBE0-43CE-40AE-9FB7-1034A1CC68AF}" srcOrd="0" destOrd="0" presId="urn:microsoft.com/office/officeart/2005/8/layout/hierarchy1"/>
    <dgm:cxn modelId="{44BABD78-E36F-4A59-A6C0-FE0762F236BB}" type="presParOf" srcId="{DD32038B-CBAD-4C13-9051-2856327FEBE5}" destId="{BCDC4F59-7CBB-4E71-AD94-D9DD3DA0AF09}" srcOrd="1" destOrd="0" presId="urn:microsoft.com/office/officeart/2005/8/layout/hierarchy1"/>
    <dgm:cxn modelId="{0B2905AB-2A47-4B2C-A54E-4E227AD19F14}" type="presParOf" srcId="{4D507414-28A0-4EE1-B792-8A6C29E09A32}" destId="{E31692AF-808D-4634-80FB-33CA02F675F6}" srcOrd="1" destOrd="0" presId="urn:microsoft.com/office/officeart/2005/8/layout/hierarchy1"/>
    <dgm:cxn modelId="{FE7EDFF1-1B21-446B-B0F9-8AF018E733BA}" type="presParOf" srcId="{24ACA972-82C0-4198-81E1-4694B1F59365}" destId="{30B07A02-7086-4641-9A72-FB81EA1AFA70}" srcOrd="2" destOrd="0" presId="urn:microsoft.com/office/officeart/2005/8/layout/hierarchy1"/>
    <dgm:cxn modelId="{F75BE537-B117-45A8-8573-48A2004DB516}" type="presParOf" srcId="{24ACA972-82C0-4198-81E1-4694B1F59365}" destId="{C08D08BE-1B05-4BEE-937E-F4971915399C}" srcOrd="3" destOrd="0" presId="urn:microsoft.com/office/officeart/2005/8/layout/hierarchy1"/>
    <dgm:cxn modelId="{0D1B7515-6ED8-4A97-919C-CF4DE23B7B2F}" type="presParOf" srcId="{C08D08BE-1B05-4BEE-937E-F4971915399C}" destId="{36873207-C329-42CF-8D5D-C9D68BAB52FB}" srcOrd="0" destOrd="0" presId="urn:microsoft.com/office/officeart/2005/8/layout/hierarchy1"/>
    <dgm:cxn modelId="{5AF4D8C3-E5DA-4EDB-ABA9-49A629C4A8F1}" type="presParOf" srcId="{36873207-C329-42CF-8D5D-C9D68BAB52FB}" destId="{3AD94497-0645-4ECF-A27E-6FEA9642EF28}" srcOrd="0" destOrd="0" presId="urn:microsoft.com/office/officeart/2005/8/layout/hierarchy1"/>
    <dgm:cxn modelId="{28D3CFFD-7B7C-4BA6-A7E3-272B55967892}" type="presParOf" srcId="{36873207-C329-42CF-8D5D-C9D68BAB52FB}" destId="{4A38BFD8-8BB7-4B9D-B568-0FADAE207002}" srcOrd="1" destOrd="0" presId="urn:microsoft.com/office/officeart/2005/8/layout/hierarchy1"/>
    <dgm:cxn modelId="{1887B7A7-8511-47D6-ACA0-147E449BAB42}" type="presParOf" srcId="{C08D08BE-1B05-4BEE-937E-F4971915399C}" destId="{012DE006-8EF9-489B-A731-5D7BA57176CB}" srcOrd="1" destOrd="0" presId="urn:microsoft.com/office/officeart/2005/8/layout/hierarchy1"/>
    <dgm:cxn modelId="{E3470876-5AD4-4D44-A891-D65BFD1147F1}" type="presParOf" srcId="{012DE006-8EF9-489B-A731-5D7BA57176CB}" destId="{DBB564B6-B1A4-49BD-B86D-74313D029515}" srcOrd="0" destOrd="0" presId="urn:microsoft.com/office/officeart/2005/8/layout/hierarchy1"/>
    <dgm:cxn modelId="{9A6544C5-F402-422B-AF79-B24803306DD2}" type="presParOf" srcId="{012DE006-8EF9-489B-A731-5D7BA57176CB}" destId="{17C5B736-73B0-4F4B-B50F-0D5010068F94}" srcOrd="1" destOrd="0" presId="urn:microsoft.com/office/officeart/2005/8/layout/hierarchy1"/>
    <dgm:cxn modelId="{4B697338-D82A-4BF4-9364-036945AAE1E0}" type="presParOf" srcId="{17C5B736-73B0-4F4B-B50F-0D5010068F94}" destId="{B63FE27B-1432-4EB2-8540-A52C681476D3}" srcOrd="0" destOrd="0" presId="urn:microsoft.com/office/officeart/2005/8/layout/hierarchy1"/>
    <dgm:cxn modelId="{65A27D86-21F1-403F-870A-5281CB89B73E}" type="presParOf" srcId="{B63FE27B-1432-4EB2-8540-A52C681476D3}" destId="{A1B0BEC3-DCEB-495A-8901-543B045F3DB0}" srcOrd="0" destOrd="0" presId="urn:microsoft.com/office/officeart/2005/8/layout/hierarchy1"/>
    <dgm:cxn modelId="{8FE42542-0CF1-4859-AA26-93F7A855262B}" type="presParOf" srcId="{B63FE27B-1432-4EB2-8540-A52C681476D3}" destId="{AD8364AB-9144-46A3-8D21-53B04C228282}" srcOrd="1" destOrd="0" presId="urn:microsoft.com/office/officeart/2005/8/layout/hierarchy1"/>
    <dgm:cxn modelId="{6FD82FE8-B4B1-4621-9CC9-01C055113BC1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3DC90-E356-450C-80B6-10F67013AB0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A0AD0-4AC1-4AA1-A1D2-C13BDC82F711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লেনদেন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লিপিবব্ধকরণ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B223BF-5E6B-42D6-9F91-D82B15BEDF3B}" type="parTrans" cxnId="{4AD6C42E-C3F4-4EA2-AE84-D88DE51BFA1F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11AB3F-E533-47D9-8777-E25C0FB3BFA1}" type="sibTrans" cxnId="{4AD6C42E-C3F4-4EA2-AE84-D88DE51BFA1F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21AE5-303A-4003-A3AB-833394232648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মোট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জানা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90BB11-5F52-4715-B1E7-297EFC45AECF}" type="parTrans" cxnId="{28D5306F-AFB4-4C2C-9082-47AECA6BD7D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3A269-E0D0-4DAE-891F-0C74C900E5BF}" type="sibTrans" cxnId="{28D5306F-AFB4-4C2C-9082-47AECA6BD7D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A59F9C-9A43-4E1F-9325-4D3ED564C1E1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দ্বৈত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সত্তার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প্রয়োগ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08A05-FA9C-4537-B7B7-4468C913036D}" type="parTrans" cxnId="{9F0C6BFF-647E-4B53-B69E-D6F607DFBFE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A7D9C9-571E-4420-963F-352FCA7A9520}" type="sibTrans" cxnId="{9F0C6BFF-647E-4B53-B69E-D6F607DFBFE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07620-0442-4E9E-B216-268549ACDB16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98E2A6-B793-4991-8D21-38525F0D70C0}" type="parTrans" cxnId="{B29B3EA1-C089-474B-8DB6-EEF6D8B00BA7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3F721-32A4-4542-844F-DCD74A0F8B9C}" type="sibTrans" cxnId="{B29B3EA1-C089-474B-8DB6-EEF6D8B00BA7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B6FB91-6137-4391-86D9-0C11D4F3306C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ভুল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ত্রুটি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হ্রাস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A4E731-F9A2-4B50-9EE0-7A78C05F0482}" type="parTrans" cxnId="{529E14B1-E801-4055-8BCF-D326B987250A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622FF-FD92-48B9-BBFA-8C4957BD0CD6}" type="sibTrans" cxnId="{529E14B1-E801-4055-8BCF-D326B987250A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089C5-8079-475D-BF38-0B680BF77339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1E2A8-A148-456D-B310-7E233AEBCB8E}" type="parTrans" cxnId="{2C39E494-0AA3-40F3-8A03-830496C70D3D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B4893C-8FA3-424D-866F-ED9E80941A25}" type="sibTrans" cxnId="{2C39E494-0AA3-40F3-8A03-830496C70D3D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BDA59D-F85F-490E-9CDF-CBD25ECFBC9B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পাকা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বহির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সহায়ক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3A0EDD-AF77-4772-B612-F91AA386733E}" type="parTrans" cxnId="{F545FC0C-4A68-4D03-A05D-A11D26A5531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C0272A-F080-4ECC-AEBC-8BA74335C31B}" type="sibTrans" cxnId="{F545FC0C-4A68-4D03-A05D-A11D26A5531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BF9FC-293E-446E-8FB3-43791E69BEFF}" type="pres">
      <dgm:prSet presAssocID="{09A3DC90-E356-450C-80B6-10F67013AB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B7F47-94C8-4D4C-B7C6-0B7156358BC8}" type="pres">
      <dgm:prSet presAssocID="{786A0AD0-4AC1-4AA1-A1D2-C13BDC82F711}" presName="node" presStyleLbl="node1" presStyleIdx="0" presStyleCnt="7" custScaleX="14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F5310-7704-4467-8FFA-6728F79231FD}" type="pres">
      <dgm:prSet presAssocID="{786A0AD0-4AC1-4AA1-A1D2-C13BDC82F711}" presName="spNode" presStyleCnt="0"/>
      <dgm:spPr/>
    </dgm:pt>
    <dgm:pt modelId="{EFC916F5-8B5F-4CA8-83F5-FB2ACEE1F9A6}" type="pres">
      <dgm:prSet presAssocID="{D311AB3F-E533-47D9-8777-E25C0FB3BFA1}" presName="sibTrans" presStyleLbl="sibTrans1D1" presStyleIdx="0" presStyleCnt="7"/>
      <dgm:spPr/>
      <dgm:t>
        <a:bodyPr/>
        <a:lstStyle/>
        <a:p>
          <a:endParaRPr lang="en-US"/>
        </a:p>
      </dgm:t>
    </dgm:pt>
    <dgm:pt modelId="{9D88295D-543B-4CD6-ABA0-EB8DB3059095}" type="pres">
      <dgm:prSet presAssocID="{A0E21AE5-303A-4003-A3AB-833394232648}" presName="node" presStyleLbl="node1" presStyleIdx="1" presStyleCnt="7" custScaleX="168970" custScaleY="152235" custRadScaleRad="103556" custRadScaleInc="5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71F3-56DB-492A-AA2F-479D14B15DC0}" type="pres">
      <dgm:prSet presAssocID="{A0E21AE5-303A-4003-A3AB-833394232648}" presName="spNode" presStyleCnt="0"/>
      <dgm:spPr/>
    </dgm:pt>
    <dgm:pt modelId="{11BAF620-DDD7-4C35-B37B-AE356B398808}" type="pres">
      <dgm:prSet presAssocID="{D5A3A269-E0D0-4DAE-891F-0C74C900E5BF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86DCC0C-5C38-4929-A2E3-E76F57B1DC65}" type="pres">
      <dgm:prSet presAssocID="{81A59F9C-9A43-4E1F-9325-4D3ED564C1E1}" presName="node" presStyleLbl="node1" presStyleIdx="2" presStyleCnt="7" custScaleX="14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D7448-5E54-496B-B8D3-E1ACB2854773}" type="pres">
      <dgm:prSet presAssocID="{81A59F9C-9A43-4E1F-9325-4D3ED564C1E1}" presName="spNode" presStyleCnt="0"/>
      <dgm:spPr/>
    </dgm:pt>
    <dgm:pt modelId="{B1C6608A-4F1E-4310-9580-9F0F62F950A9}" type="pres">
      <dgm:prSet presAssocID="{91A7D9C9-571E-4420-963F-352FCA7A952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B10E2F46-8D4B-4CDC-B4B6-A508A82EF047}" type="pres">
      <dgm:prSet presAssocID="{8BF07620-0442-4E9E-B216-268549ACDB16}" presName="node" presStyleLbl="node1" presStyleIdx="3" presStyleCnt="7" custScaleX="120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39302-C0E8-44FE-B208-1B157635C73A}" type="pres">
      <dgm:prSet presAssocID="{8BF07620-0442-4E9E-B216-268549ACDB16}" presName="spNode" presStyleCnt="0"/>
      <dgm:spPr/>
    </dgm:pt>
    <dgm:pt modelId="{A809AD51-AB2D-4D48-9430-9F9FFAD726E6}" type="pres">
      <dgm:prSet presAssocID="{42F3F721-32A4-4542-844F-DCD74A0F8B9C}" presName="sibTrans" presStyleLbl="sibTrans1D1" presStyleIdx="3" presStyleCnt="7"/>
      <dgm:spPr/>
      <dgm:t>
        <a:bodyPr/>
        <a:lstStyle/>
        <a:p>
          <a:endParaRPr lang="en-US"/>
        </a:p>
      </dgm:t>
    </dgm:pt>
    <dgm:pt modelId="{99B52462-255F-4A74-B70B-E592B53BD292}" type="pres">
      <dgm:prSet presAssocID="{F3B6FB91-6137-4391-86D9-0C11D4F3306C}" presName="node" presStyleLbl="node1" presStyleIdx="4" presStyleCnt="7" custRadScaleRad="99930" custRadScaleInc="23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1B0D-F45A-4503-B395-4817BB9928E3}" type="pres">
      <dgm:prSet presAssocID="{F3B6FB91-6137-4391-86D9-0C11D4F3306C}" presName="spNode" presStyleCnt="0"/>
      <dgm:spPr/>
    </dgm:pt>
    <dgm:pt modelId="{10ADDDC8-AAC4-4F21-AF42-DD95659834CA}" type="pres">
      <dgm:prSet presAssocID="{135622FF-FD92-48B9-BBFA-8C4957BD0CD6}" presName="sibTrans" presStyleLbl="sibTrans1D1" presStyleIdx="4" presStyleCnt="7"/>
      <dgm:spPr/>
      <dgm:t>
        <a:bodyPr/>
        <a:lstStyle/>
        <a:p>
          <a:endParaRPr lang="en-US"/>
        </a:p>
      </dgm:t>
    </dgm:pt>
    <dgm:pt modelId="{4C04063F-792B-4047-A971-D815E6A3ECA2}" type="pres">
      <dgm:prSet presAssocID="{5F3089C5-8079-475D-BF38-0B680BF77339}" presName="node" presStyleLbl="node1" presStyleIdx="5" presStyleCnt="7" custScaleX="126399" custRadScaleRad="103533" custRadScaleInc="21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DB817-EF98-4679-BE43-2710739365B7}" type="pres">
      <dgm:prSet presAssocID="{5F3089C5-8079-475D-BF38-0B680BF77339}" presName="spNode" presStyleCnt="0"/>
      <dgm:spPr/>
    </dgm:pt>
    <dgm:pt modelId="{F9E480DB-856F-4C8A-9506-F9A2B889B34D}" type="pres">
      <dgm:prSet presAssocID="{6AB4893C-8FA3-424D-866F-ED9E80941A25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7605645-7C6A-4517-BA62-170D274DF799}" type="pres">
      <dgm:prSet presAssocID="{43BDA59D-F85F-490E-9CDF-CBD25ECFBC9B}" presName="node" presStyleLbl="node1" presStyleIdx="6" presStyleCnt="7" custScaleX="158623" custRadScaleRad="103858" custRadScaleInc="-36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469F-90AF-4D36-8AC3-A71EF3CD6F1A}" type="pres">
      <dgm:prSet presAssocID="{43BDA59D-F85F-490E-9CDF-CBD25ECFBC9B}" presName="spNode" presStyleCnt="0"/>
      <dgm:spPr/>
    </dgm:pt>
    <dgm:pt modelId="{80EA1AE7-3CE2-46B7-9E0D-822B33AA6F8A}" type="pres">
      <dgm:prSet presAssocID="{45C0272A-F080-4ECC-AEBC-8BA74335C31B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5E8F2D3A-62EF-40F9-B3F6-9EB85C0A388D}" type="presOf" srcId="{45C0272A-F080-4ECC-AEBC-8BA74335C31B}" destId="{80EA1AE7-3CE2-46B7-9E0D-822B33AA6F8A}" srcOrd="0" destOrd="0" presId="urn:microsoft.com/office/officeart/2005/8/layout/cycle6"/>
    <dgm:cxn modelId="{4AD6C42E-C3F4-4EA2-AE84-D88DE51BFA1F}" srcId="{09A3DC90-E356-450C-80B6-10F67013AB04}" destId="{786A0AD0-4AC1-4AA1-A1D2-C13BDC82F711}" srcOrd="0" destOrd="0" parTransId="{FFB223BF-5E6B-42D6-9F91-D82B15BEDF3B}" sibTransId="{D311AB3F-E533-47D9-8777-E25C0FB3BFA1}"/>
    <dgm:cxn modelId="{B29B3EA1-C089-474B-8DB6-EEF6D8B00BA7}" srcId="{09A3DC90-E356-450C-80B6-10F67013AB04}" destId="{8BF07620-0442-4E9E-B216-268549ACDB16}" srcOrd="3" destOrd="0" parTransId="{2298E2A6-B793-4991-8D21-38525F0D70C0}" sibTransId="{42F3F721-32A4-4542-844F-DCD74A0F8B9C}"/>
    <dgm:cxn modelId="{D16FF104-517D-4168-ACA3-15E9378AA7CE}" type="presOf" srcId="{81A59F9C-9A43-4E1F-9325-4D3ED564C1E1}" destId="{E86DCC0C-5C38-4929-A2E3-E76F57B1DC65}" srcOrd="0" destOrd="0" presId="urn:microsoft.com/office/officeart/2005/8/layout/cycle6"/>
    <dgm:cxn modelId="{F545FC0C-4A68-4D03-A05D-A11D26A55316}" srcId="{09A3DC90-E356-450C-80B6-10F67013AB04}" destId="{43BDA59D-F85F-490E-9CDF-CBD25ECFBC9B}" srcOrd="6" destOrd="0" parTransId="{9A3A0EDD-AF77-4772-B612-F91AA386733E}" sibTransId="{45C0272A-F080-4ECC-AEBC-8BA74335C31B}"/>
    <dgm:cxn modelId="{02CE414A-97A5-4118-8E3E-8B14F8D2AF52}" type="presOf" srcId="{D311AB3F-E533-47D9-8777-E25C0FB3BFA1}" destId="{EFC916F5-8B5F-4CA8-83F5-FB2ACEE1F9A6}" srcOrd="0" destOrd="0" presId="urn:microsoft.com/office/officeart/2005/8/layout/cycle6"/>
    <dgm:cxn modelId="{9F0C6BFF-647E-4B53-B69E-D6F607DFBFE1}" srcId="{09A3DC90-E356-450C-80B6-10F67013AB04}" destId="{81A59F9C-9A43-4E1F-9325-4D3ED564C1E1}" srcOrd="2" destOrd="0" parTransId="{F6708A05-FA9C-4537-B7B7-4468C913036D}" sibTransId="{91A7D9C9-571E-4420-963F-352FCA7A9520}"/>
    <dgm:cxn modelId="{529E14B1-E801-4055-8BCF-D326B987250A}" srcId="{09A3DC90-E356-450C-80B6-10F67013AB04}" destId="{F3B6FB91-6137-4391-86D9-0C11D4F3306C}" srcOrd="4" destOrd="0" parTransId="{21A4E731-F9A2-4B50-9EE0-7A78C05F0482}" sibTransId="{135622FF-FD92-48B9-BBFA-8C4957BD0CD6}"/>
    <dgm:cxn modelId="{C9202F35-8FCF-4FFA-A0FD-DC531AB0DB13}" type="presOf" srcId="{A0E21AE5-303A-4003-A3AB-833394232648}" destId="{9D88295D-543B-4CD6-ABA0-EB8DB3059095}" srcOrd="0" destOrd="0" presId="urn:microsoft.com/office/officeart/2005/8/layout/cycle6"/>
    <dgm:cxn modelId="{E56B3A59-A5B3-40CA-9DC2-97A2D8E58BE4}" type="presOf" srcId="{5F3089C5-8079-475D-BF38-0B680BF77339}" destId="{4C04063F-792B-4047-A971-D815E6A3ECA2}" srcOrd="0" destOrd="0" presId="urn:microsoft.com/office/officeart/2005/8/layout/cycle6"/>
    <dgm:cxn modelId="{28D5306F-AFB4-4C2C-9082-47AECA6BD7D1}" srcId="{09A3DC90-E356-450C-80B6-10F67013AB04}" destId="{A0E21AE5-303A-4003-A3AB-833394232648}" srcOrd="1" destOrd="0" parTransId="{3890BB11-5F52-4715-B1E7-297EFC45AECF}" sibTransId="{D5A3A269-E0D0-4DAE-891F-0C74C900E5BF}"/>
    <dgm:cxn modelId="{8835F6EF-8E44-44B3-9D47-5FEC4FE130BD}" type="presOf" srcId="{D5A3A269-E0D0-4DAE-891F-0C74C900E5BF}" destId="{11BAF620-DDD7-4C35-B37B-AE356B398808}" srcOrd="0" destOrd="0" presId="urn:microsoft.com/office/officeart/2005/8/layout/cycle6"/>
    <dgm:cxn modelId="{BECAC4E9-6BBF-4E56-B8B0-3AB1D235166F}" type="presOf" srcId="{8BF07620-0442-4E9E-B216-268549ACDB16}" destId="{B10E2F46-8D4B-4CDC-B4B6-A508A82EF047}" srcOrd="0" destOrd="0" presId="urn:microsoft.com/office/officeart/2005/8/layout/cycle6"/>
    <dgm:cxn modelId="{2CC9DB95-0C81-4458-90D9-DB79302E5851}" type="presOf" srcId="{43BDA59D-F85F-490E-9CDF-CBD25ECFBC9B}" destId="{A7605645-7C6A-4517-BA62-170D274DF799}" srcOrd="0" destOrd="0" presId="urn:microsoft.com/office/officeart/2005/8/layout/cycle6"/>
    <dgm:cxn modelId="{0D81FF59-F034-4242-8B86-31D1DCF869E9}" type="presOf" srcId="{09A3DC90-E356-450C-80B6-10F67013AB04}" destId="{F82BF9FC-293E-446E-8FB3-43791E69BEFF}" srcOrd="0" destOrd="0" presId="urn:microsoft.com/office/officeart/2005/8/layout/cycle6"/>
    <dgm:cxn modelId="{3B91695E-0EE8-4133-8AC2-639D1B493D7B}" type="presOf" srcId="{135622FF-FD92-48B9-BBFA-8C4957BD0CD6}" destId="{10ADDDC8-AAC4-4F21-AF42-DD95659834CA}" srcOrd="0" destOrd="0" presId="urn:microsoft.com/office/officeart/2005/8/layout/cycle6"/>
    <dgm:cxn modelId="{D192CC72-EA4F-4629-A70F-83D60FA97223}" type="presOf" srcId="{786A0AD0-4AC1-4AA1-A1D2-C13BDC82F711}" destId="{447B7F47-94C8-4D4C-B7C6-0B7156358BC8}" srcOrd="0" destOrd="0" presId="urn:microsoft.com/office/officeart/2005/8/layout/cycle6"/>
    <dgm:cxn modelId="{BEF03D4C-6522-4504-A7EC-24D25EE395B9}" type="presOf" srcId="{6AB4893C-8FA3-424D-866F-ED9E80941A25}" destId="{F9E480DB-856F-4C8A-9506-F9A2B889B34D}" srcOrd="0" destOrd="0" presId="urn:microsoft.com/office/officeart/2005/8/layout/cycle6"/>
    <dgm:cxn modelId="{A55168A9-D68F-4515-A993-5E1959A53AFB}" type="presOf" srcId="{42F3F721-32A4-4542-844F-DCD74A0F8B9C}" destId="{A809AD51-AB2D-4D48-9430-9F9FFAD726E6}" srcOrd="0" destOrd="0" presId="urn:microsoft.com/office/officeart/2005/8/layout/cycle6"/>
    <dgm:cxn modelId="{2C39E494-0AA3-40F3-8A03-830496C70D3D}" srcId="{09A3DC90-E356-450C-80B6-10F67013AB04}" destId="{5F3089C5-8079-475D-BF38-0B680BF77339}" srcOrd="5" destOrd="0" parTransId="{9F91E2A8-A148-456D-B310-7E233AEBCB8E}" sibTransId="{6AB4893C-8FA3-424D-866F-ED9E80941A25}"/>
    <dgm:cxn modelId="{8FBDE398-0613-460D-85AA-315CE8F91284}" type="presOf" srcId="{91A7D9C9-571E-4420-963F-352FCA7A9520}" destId="{B1C6608A-4F1E-4310-9580-9F0F62F950A9}" srcOrd="0" destOrd="0" presId="urn:microsoft.com/office/officeart/2005/8/layout/cycle6"/>
    <dgm:cxn modelId="{F238939C-E424-4183-8614-EEBFFBC852A1}" type="presOf" srcId="{F3B6FB91-6137-4391-86D9-0C11D4F3306C}" destId="{99B52462-255F-4A74-B70B-E592B53BD292}" srcOrd="0" destOrd="0" presId="urn:microsoft.com/office/officeart/2005/8/layout/cycle6"/>
    <dgm:cxn modelId="{32219E18-D087-4495-9FD7-1C04D07CC830}" type="presParOf" srcId="{F82BF9FC-293E-446E-8FB3-43791E69BEFF}" destId="{447B7F47-94C8-4D4C-B7C6-0B7156358BC8}" srcOrd="0" destOrd="0" presId="urn:microsoft.com/office/officeart/2005/8/layout/cycle6"/>
    <dgm:cxn modelId="{C0B56DE8-6ACF-4EDD-A0AD-09A5DD8C5790}" type="presParOf" srcId="{F82BF9FC-293E-446E-8FB3-43791E69BEFF}" destId="{94EF5310-7704-4467-8FFA-6728F79231FD}" srcOrd="1" destOrd="0" presId="urn:microsoft.com/office/officeart/2005/8/layout/cycle6"/>
    <dgm:cxn modelId="{E4DE5638-774C-4E82-8D71-A35512902B7B}" type="presParOf" srcId="{F82BF9FC-293E-446E-8FB3-43791E69BEFF}" destId="{EFC916F5-8B5F-4CA8-83F5-FB2ACEE1F9A6}" srcOrd="2" destOrd="0" presId="urn:microsoft.com/office/officeart/2005/8/layout/cycle6"/>
    <dgm:cxn modelId="{AC303B04-DCD0-42B0-9B94-40716044514F}" type="presParOf" srcId="{F82BF9FC-293E-446E-8FB3-43791E69BEFF}" destId="{9D88295D-543B-4CD6-ABA0-EB8DB3059095}" srcOrd="3" destOrd="0" presId="urn:microsoft.com/office/officeart/2005/8/layout/cycle6"/>
    <dgm:cxn modelId="{EEF65C64-A0ED-42E7-8269-9E6B80DCF779}" type="presParOf" srcId="{F82BF9FC-293E-446E-8FB3-43791E69BEFF}" destId="{B44F71F3-56DB-492A-AA2F-479D14B15DC0}" srcOrd="4" destOrd="0" presId="urn:microsoft.com/office/officeart/2005/8/layout/cycle6"/>
    <dgm:cxn modelId="{DA16FF48-310A-4897-83EA-796E9EBBEFBD}" type="presParOf" srcId="{F82BF9FC-293E-446E-8FB3-43791E69BEFF}" destId="{11BAF620-DDD7-4C35-B37B-AE356B398808}" srcOrd="5" destOrd="0" presId="urn:microsoft.com/office/officeart/2005/8/layout/cycle6"/>
    <dgm:cxn modelId="{54F9A7FE-18A3-4083-83BD-B6EE50B619E2}" type="presParOf" srcId="{F82BF9FC-293E-446E-8FB3-43791E69BEFF}" destId="{E86DCC0C-5C38-4929-A2E3-E76F57B1DC65}" srcOrd="6" destOrd="0" presId="urn:microsoft.com/office/officeart/2005/8/layout/cycle6"/>
    <dgm:cxn modelId="{6BDA7BB4-A694-4006-917C-080FF56D7132}" type="presParOf" srcId="{F82BF9FC-293E-446E-8FB3-43791E69BEFF}" destId="{81BD7448-5E54-496B-B8D3-E1ACB2854773}" srcOrd="7" destOrd="0" presId="urn:microsoft.com/office/officeart/2005/8/layout/cycle6"/>
    <dgm:cxn modelId="{B7D99E53-738C-4B74-967C-217296C6F08C}" type="presParOf" srcId="{F82BF9FC-293E-446E-8FB3-43791E69BEFF}" destId="{B1C6608A-4F1E-4310-9580-9F0F62F950A9}" srcOrd="8" destOrd="0" presId="urn:microsoft.com/office/officeart/2005/8/layout/cycle6"/>
    <dgm:cxn modelId="{67660B51-C3D6-4F2B-9D9E-D8E27A7144CB}" type="presParOf" srcId="{F82BF9FC-293E-446E-8FB3-43791E69BEFF}" destId="{B10E2F46-8D4B-4CDC-B4B6-A508A82EF047}" srcOrd="9" destOrd="0" presId="urn:microsoft.com/office/officeart/2005/8/layout/cycle6"/>
    <dgm:cxn modelId="{A6CB7171-1785-4362-96B3-6AB65CEE66BF}" type="presParOf" srcId="{F82BF9FC-293E-446E-8FB3-43791E69BEFF}" destId="{75139302-C0E8-44FE-B208-1B157635C73A}" srcOrd="10" destOrd="0" presId="urn:microsoft.com/office/officeart/2005/8/layout/cycle6"/>
    <dgm:cxn modelId="{591559A7-E445-45E0-B5A1-4C5AD8C9BF8F}" type="presParOf" srcId="{F82BF9FC-293E-446E-8FB3-43791E69BEFF}" destId="{A809AD51-AB2D-4D48-9430-9F9FFAD726E6}" srcOrd="11" destOrd="0" presId="urn:microsoft.com/office/officeart/2005/8/layout/cycle6"/>
    <dgm:cxn modelId="{F83855FE-1965-4367-AB6F-9D58F7E90196}" type="presParOf" srcId="{F82BF9FC-293E-446E-8FB3-43791E69BEFF}" destId="{99B52462-255F-4A74-B70B-E592B53BD292}" srcOrd="12" destOrd="0" presId="urn:microsoft.com/office/officeart/2005/8/layout/cycle6"/>
    <dgm:cxn modelId="{5A8C77E3-F55B-4F5B-A88B-3E9D038714F7}" type="presParOf" srcId="{F82BF9FC-293E-446E-8FB3-43791E69BEFF}" destId="{13E11B0D-F45A-4503-B395-4817BB9928E3}" srcOrd="13" destOrd="0" presId="urn:microsoft.com/office/officeart/2005/8/layout/cycle6"/>
    <dgm:cxn modelId="{14F8618C-44DE-4171-89E5-BCC627A1A525}" type="presParOf" srcId="{F82BF9FC-293E-446E-8FB3-43791E69BEFF}" destId="{10ADDDC8-AAC4-4F21-AF42-DD95659834CA}" srcOrd="14" destOrd="0" presId="urn:microsoft.com/office/officeart/2005/8/layout/cycle6"/>
    <dgm:cxn modelId="{3E69130E-29CD-4A56-AA4A-C1BE8A9F4625}" type="presParOf" srcId="{F82BF9FC-293E-446E-8FB3-43791E69BEFF}" destId="{4C04063F-792B-4047-A971-D815E6A3ECA2}" srcOrd="15" destOrd="0" presId="urn:microsoft.com/office/officeart/2005/8/layout/cycle6"/>
    <dgm:cxn modelId="{8B9323F5-7986-4693-BCAB-5B604AF67D8A}" type="presParOf" srcId="{F82BF9FC-293E-446E-8FB3-43791E69BEFF}" destId="{CC3DB817-EF98-4679-BE43-2710739365B7}" srcOrd="16" destOrd="0" presId="urn:microsoft.com/office/officeart/2005/8/layout/cycle6"/>
    <dgm:cxn modelId="{FF89CF4C-49D2-4690-8315-5FFE68724C54}" type="presParOf" srcId="{F82BF9FC-293E-446E-8FB3-43791E69BEFF}" destId="{F9E480DB-856F-4C8A-9506-F9A2B889B34D}" srcOrd="17" destOrd="0" presId="urn:microsoft.com/office/officeart/2005/8/layout/cycle6"/>
    <dgm:cxn modelId="{C981C4AF-6021-4829-8B69-1AC099082572}" type="presParOf" srcId="{F82BF9FC-293E-446E-8FB3-43791E69BEFF}" destId="{A7605645-7C6A-4517-BA62-170D274DF799}" srcOrd="18" destOrd="0" presId="urn:microsoft.com/office/officeart/2005/8/layout/cycle6"/>
    <dgm:cxn modelId="{13806A27-14E6-40B0-AF51-1A6539B0E4BA}" type="presParOf" srcId="{F82BF9FC-293E-446E-8FB3-43791E69BEFF}" destId="{C831469F-90AF-4D36-8AC3-A71EF3CD6F1A}" srcOrd="19" destOrd="0" presId="urn:microsoft.com/office/officeart/2005/8/layout/cycle6"/>
    <dgm:cxn modelId="{0A26202C-C24C-46CC-AA9E-59A922006593}" type="presParOf" srcId="{F82BF9FC-293E-446E-8FB3-43791E69BEFF}" destId="{80EA1AE7-3CE2-46B7-9E0D-822B33AA6F8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DD835-323D-41CA-9CD4-C81828D1EEBE}">
      <dgm:prSet phldrT="[Text]" custT="1"/>
      <dgm:spPr/>
      <dgm:t>
        <a:bodyPr/>
        <a:lstStyle/>
        <a:p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0AD90-5777-451A-BAAA-988AC204DFD1}" type="par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42F60-5944-45B9-B67A-A5E35F919D92}" type="sib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FE1EB4-63CD-4587-BE78-D64CFDED3F22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ক্রয়কৃত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CBF01F-F734-4630-8DC2-3AD075624712}" type="par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1470B9-14EF-452D-9C9A-3D369AEFCD69}" type="sib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3" custScaleY="122836" custLinFactNeighborY="-2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510E-41D3-4F7E-97A6-95FD69E8B19E}" type="pres">
      <dgm:prSet presAssocID="{B64270E9-129C-4CE1-AF80-A7D23C6226DA}" presName="sp" presStyleCnt="0"/>
      <dgm:spPr/>
    </dgm:pt>
    <dgm:pt modelId="{69A6658B-07E3-4F70-B59D-E123E67FD983}" type="pres">
      <dgm:prSet presAssocID="{59FDD835-323D-41CA-9CD4-C81828D1EEBE}" presName="composite" presStyleCnt="0"/>
      <dgm:spPr/>
    </dgm:pt>
    <dgm:pt modelId="{44D935C9-01EB-4FFD-BF75-22BF5DFBF9D6}" type="pres">
      <dgm:prSet presAssocID="{59FDD835-323D-41CA-9CD4-C81828D1EEBE}" presName="parentText" presStyleLbl="alignNode1" presStyleIdx="2" presStyleCnt="3" custLinFactNeighborY="-30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8AD0-9F82-4AA7-9CF0-AFE3A051EE70}" type="pres">
      <dgm:prSet presAssocID="{59FDD835-323D-41CA-9CD4-C81828D1EEBE}" presName="descendantText" presStyleLbl="alignAcc1" presStyleIdx="2" presStyleCnt="3" custScaleY="113419" custLinFactNeighborY="-46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C6D98F12-0634-4E10-B3A4-4BCD4FF4D66B}" type="presOf" srcId="{5A9AE1CE-6509-4B7B-9E10-CB3AC14FC4DD}" destId="{40487C04-C12C-4285-80BB-D62BB8547E29}" srcOrd="0" destOrd="0" presId="urn:microsoft.com/office/officeart/2005/8/layout/chevron2"/>
    <dgm:cxn modelId="{A226E645-50A6-4D15-AF20-4EFF51B0254A}" type="presOf" srcId="{D2A00AA1-9450-4D54-AC8F-AEE549D238C3}" destId="{ED943DEE-D4F6-4E45-9635-0C41977A3773}" srcOrd="0" destOrd="0" presId="urn:microsoft.com/office/officeart/2005/8/layout/chevron2"/>
    <dgm:cxn modelId="{F039941B-8D6F-4A4C-97EA-C6CFF196ECF6}" srcId="{D2A00AA1-9450-4D54-AC8F-AEE549D238C3}" destId="{59FDD835-323D-41CA-9CD4-C81828D1EEBE}" srcOrd="2" destOrd="0" parTransId="{64C0AD90-5777-451A-BAAA-988AC204DFD1}" sibTransId="{DE342F60-5944-45B9-B67A-A5E35F919D92}"/>
    <dgm:cxn modelId="{82E0A160-595C-4A65-B63D-85DA2A9CE177}" type="presOf" srcId="{453DC371-B5C7-47BC-8D6D-F0258D3D3AA6}" destId="{B69D96A6-99E9-464A-806C-444D63CBA46E}" srcOrd="0" destOrd="0" presId="urn:microsoft.com/office/officeart/2005/8/layout/chevron2"/>
    <dgm:cxn modelId="{92C118FA-01CB-47CD-93EA-7CD7C814197F}" type="presOf" srcId="{85FE1EB4-63CD-4587-BE78-D64CFDED3F22}" destId="{A2348AD0-9F82-4AA7-9CF0-AFE3A051EE70}" srcOrd="0" destOrd="0" presId="urn:microsoft.com/office/officeart/2005/8/layout/chevron2"/>
    <dgm:cxn modelId="{419E738F-DE6E-4937-9105-E6274F9651BD}" type="presOf" srcId="{7D81BF20-3C79-4A5D-A501-0882979BA981}" destId="{185F7281-0284-4341-81AA-EAD82306BE7C}" srcOrd="0" destOrd="0" presId="urn:microsoft.com/office/officeart/2005/8/layout/chevron2"/>
    <dgm:cxn modelId="{1C51420F-4CF4-4DFF-8748-B8980848EAE9}" type="presOf" srcId="{505F2F7C-F356-48E7-869C-9D62F0086CF4}" destId="{A5CF6393-1F35-44FD-B811-287848B7C765}" srcOrd="0" destOrd="0" presId="urn:microsoft.com/office/officeart/2005/8/layout/chevron2"/>
    <dgm:cxn modelId="{64AE0E74-6E06-48EE-A353-41B034F10A9B}" srcId="{59FDD835-323D-41CA-9CD4-C81828D1EEBE}" destId="{85FE1EB4-63CD-4587-BE78-D64CFDED3F22}" srcOrd="0" destOrd="0" parTransId="{99CBF01F-F734-4630-8DC2-3AD075624712}" sibTransId="{C21470B9-14EF-452D-9C9A-3D369AEFCD69}"/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C906D676-3D2C-4F34-BCA1-319B3165690E}" type="presOf" srcId="{59FDD835-323D-41CA-9CD4-C81828D1EEBE}" destId="{44D935C9-01EB-4FFD-BF75-22BF5DFBF9D6}" srcOrd="0" destOrd="0" presId="urn:microsoft.com/office/officeart/2005/8/layout/chevron2"/>
    <dgm:cxn modelId="{34313EF3-453A-47D0-A960-D5A127F33389}" type="presParOf" srcId="{ED943DEE-D4F6-4E45-9635-0C41977A3773}" destId="{1D560190-F3A4-40B4-ABB8-9A470921CB98}" srcOrd="0" destOrd="0" presId="urn:microsoft.com/office/officeart/2005/8/layout/chevron2"/>
    <dgm:cxn modelId="{CE190A7A-6993-4750-8D7B-A4C0718A83CF}" type="presParOf" srcId="{1D560190-F3A4-40B4-ABB8-9A470921CB98}" destId="{B69D96A6-99E9-464A-806C-444D63CBA46E}" srcOrd="0" destOrd="0" presId="urn:microsoft.com/office/officeart/2005/8/layout/chevron2"/>
    <dgm:cxn modelId="{5450CF3B-F0BD-400F-82E5-A112FD313D0E}" type="presParOf" srcId="{1D560190-F3A4-40B4-ABB8-9A470921CB98}" destId="{A5CF6393-1F35-44FD-B811-287848B7C765}" srcOrd="1" destOrd="0" presId="urn:microsoft.com/office/officeart/2005/8/layout/chevron2"/>
    <dgm:cxn modelId="{A38D689A-A68A-43F7-A254-631B37045C0A}" type="presParOf" srcId="{ED943DEE-D4F6-4E45-9635-0C41977A3773}" destId="{A412D591-FFD7-4F83-8DCE-776793925ECA}" srcOrd="1" destOrd="0" presId="urn:microsoft.com/office/officeart/2005/8/layout/chevron2"/>
    <dgm:cxn modelId="{4DF69C09-8CD9-427F-9DA2-6A71A80785B3}" type="presParOf" srcId="{ED943DEE-D4F6-4E45-9635-0C41977A3773}" destId="{883872CC-89E5-4C4B-931E-65642343FEAF}" srcOrd="2" destOrd="0" presId="urn:microsoft.com/office/officeart/2005/8/layout/chevron2"/>
    <dgm:cxn modelId="{597A257B-AE7A-456C-AB9A-BC07F988C586}" type="presParOf" srcId="{883872CC-89E5-4C4B-931E-65642343FEAF}" destId="{40487C04-C12C-4285-80BB-D62BB8547E29}" srcOrd="0" destOrd="0" presId="urn:microsoft.com/office/officeart/2005/8/layout/chevron2"/>
    <dgm:cxn modelId="{9ABEAD5F-AB60-442B-8C07-0E10CC34CA07}" type="presParOf" srcId="{883872CC-89E5-4C4B-931E-65642343FEAF}" destId="{185F7281-0284-4341-81AA-EAD82306BE7C}" srcOrd="1" destOrd="0" presId="urn:microsoft.com/office/officeart/2005/8/layout/chevron2"/>
    <dgm:cxn modelId="{A74AC766-2917-4772-80E7-74DE709DCBAC}" type="presParOf" srcId="{ED943DEE-D4F6-4E45-9635-0C41977A3773}" destId="{2376510E-41D3-4F7E-97A6-95FD69E8B19E}" srcOrd="3" destOrd="0" presId="urn:microsoft.com/office/officeart/2005/8/layout/chevron2"/>
    <dgm:cxn modelId="{0DBE195B-78A3-4D7F-870F-D11C958F3144}" type="presParOf" srcId="{ED943DEE-D4F6-4E45-9635-0C41977A3773}" destId="{69A6658B-07E3-4F70-B59D-E123E67FD983}" srcOrd="4" destOrd="0" presId="urn:microsoft.com/office/officeart/2005/8/layout/chevron2"/>
    <dgm:cxn modelId="{E3D1D3BE-4773-45CD-BE1D-125E9C9C3145}" type="presParOf" srcId="{69A6658B-07E3-4F70-B59D-E123E67FD983}" destId="{44D935C9-01EB-4FFD-BF75-22BF5DFBF9D6}" srcOrd="0" destOrd="0" presId="urn:microsoft.com/office/officeart/2005/8/layout/chevron2"/>
    <dgm:cxn modelId="{2CA2C99A-698F-4730-968D-6C5BFC082341}" type="presParOf" srcId="{69A6658B-07E3-4F70-B59D-E123E67FD983}" destId="{A2348AD0-9F82-4AA7-9CF0-AFE3A051EE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বিক্রয়কৃত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বিক্রয়সহ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DD835-323D-41CA-9CD4-C81828D1EEBE}">
      <dgm:prSet phldrT="[Text]" custT="1"/>
      <dgm:spPr/>
      <dgm:t>
        <a:bodyPr/>
        <a:lstStyle/>
        <a:p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0AD90-5777-451A-BAAA-988AC204DFD1}" type="par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42F60-5944-45B9-B67A-A5E35F919D92}" type="sib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FE1EB4-63CD-4587-BE78-D64CFDED3F2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বক্রয়সহ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CBF01F-F734-4630-8DC2-3AD075624712}" type="par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1470B9-14EF-452D-9C9A-3D369AEFCD69}" type="sib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3" custScaleY="122836" custLinFactNeighborY="-2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510E-41D3-4F7E-97A6-95FD69E8B19E}" type="pres">
      <dgm:prSet presAssocID="{B64270E9-129C-4CE1-AF80-A7D23C6226DA}" presName="sp" presStyleCnt="0"/>
      <dgm:spPr/>
    </dgm:pt>
    <dgm:pt modelId="{69A6658B-07E3-4F70-B59D-E123E67FD983}" type="pres">
      <dgm:prSet presAssocID="{59FDD835-323D-41CA-9CD4-C81828D1EEBE}" presName="composite" presStyleCnt="0"/>
      <dgm:spPr/>
    </dgm:pt>
    <dgm:pt modelId="{44D935C9-01EB-4FFD-BF75-22BF5DFBF9D6}" type="pres">
      <dgm:prSet presAssocID="{59FDD835-323D-41CA-9CD4-C81828D1EEBE}" presName="parentText" presStyleLbl="alignNode1" presStyleIdx="2" presStyleCnt="3" custLinFactNeighborY="-30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8AD0-9F82-4AA7-9CF0-AFE3A051EE70}" type="pres">
      <dgm:prSet presAssocID="{59FDD835-323D-41CA-9CD4-C81828D1EEBE}" presName="descendantText" presStyleLbl="alignAcc1" presStyleIdx="2" presStyleCnt="3" custScaleY="113419" custLinFactNeighborY="-46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A33645C3-24DA-453B-A0F8-4DE49ACBE536}" type="presOf" srcId="{505F2F7C-F356-48E7-869C-9D62F0086CF4}" destId="{A5CF6393-1F35-44FD-B811-287848B7C765}" srcOrd="0" destOrd="0" presId="urn:microsoft.com/office/officeart/2005/8/layout/chevron2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577B9B30-A743-4EFA-9803-2879E99F8B54}" type="presOf" srcId="{D2A00AA1-9450-4D54-AC8F-AEE549D238C3}" destId="{ED943DEE-D4F6-4E45-9635-0C41977A3773}" srcOrd="0" destOrd="0" presId="urn:microsoft.com/office/officeart/2005/8/layout/chevron2"/>
    <dgm:cxn modelId="{9B3640DC-C82D-4636-BBB6-0A3232F9F896}" type="presOf" srcId="{59FDD835-323D-41CA-9CD4-C81828D1EEBE}" destId="{44D935C9-01EB-4FFD-BF75-22BF5DFBF9D6}" srcOrd="0" destOrd="0" presId="urn:microsoft.com/office/officeart/2005/8/layout/chevron2"/>
    <dgm:cxn modelId="{F039941B-8D6F-4A4C-97EA-C6CFF196ECF6}" srcId="{D2A00AA1-9450-4D54-AC8F-AEE549D238C3}" destId="{59FDD835-323D-41CA-9CD4-C81828D1EEBE}" srcOrd="2" destOrd="0" parTransId="{64C0AD90-5777-451A-BAAA-988AC204DFD1}" sibTransId="{DE342F60-5944-45B9-B67A-A5E35F919D92}"/>
    <dgm:cxn modelId="{56BD5956-EFC0-44DC-A853-3DF000D746E5}" type="presOf" srcId="{453DC371-B5C7-47BC-8D6D-F0258D3D3AA6}" destId="{B69D96A6-99E9-464A-806C-444D63CBA46E}" srcOrd="0" destOrd="0" presId="urn:microsoft.com/office/officeart/2005/8/layout/chevron2"/>
    <dgm:cxn modelId="{EF47D309-DDF2-4A5D-A6C2-90101BEFCE62}" type="presOf" srcId="{7D81BF20-3C79-4A5D-A501-0882979BA981}" destId="{185F7281-0284-4341-81AA-EAD82306BE7C}" srcOrd="0" destOrd="0" presId="urn:microsoft.com/office/officeart/2005/8/layout/chevron2"/>
    <dgm:cxn modelId="{64AE0E74-6E06-48EE-A353-41B034F10A9B}" srcId="{59FDD835-323D-41CA-9CD4-C81828D1EEBE}" destId="{85FE1EB4-63CD-4587-BE78-D64CFDED3F22}" srcOrd="0" destOrd="0" parTransId="{99CBF01F-F734-4630-8DC2-3AD075624712}" sibTransId="{C21470B9-14EF-452D-9C9A-3D369AEFCD69}"/>
    <dgm:cxn modelId="{3EB17990-B45C-4500-94EC-A80238C3FBAA}" type="presOf" srcId="{85FE1EB4-63CD-4587-BE78-D64CFDED3F22}" destId="{A2348AD0-9F82-4AA7-9CF0-AFE3A051EE70}" srcOrd="0" destOrd="0" presId="urn:microsoft.com/office/officeart/2005/8/layout/chevron2"/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0362915B-A78C-4498-BC21-AC0994D6A1BC}" type="presOf" srcId="{5A9AE1CE-6509-4B7B-9E10-CB3AC14FC4DD}" destId="{40487C04-C12C-4285-80BB-D62BB8547E29}" srcOrd="0" destOrd="0" presId="urn:microsoft.com/office/officeart/2005/8/layout/chevron2"/>
    <dgm:cxn modelId="{1E631866-DC40-4732-B3B5-37E65BD23A21}" type="presParOf" srcId="{ED943DEE-D4F6-4E45-9635-0C41977A3773}" destId="{1D560190-F3A4-40B4-ABB8-9A470921CB98}" srcOrd="0" destOrd="0" presId="urn:microsoft.com/office/officeart/2005/8/layout/chevron2"/>
    <dgm:cxn modelId="{A788CE0F-F667-4375-929C-849EA985C23D}" type="presParOf" srcId="{1D560190-F3A4-40B4-ABB8-9A470921CB98}" destId="{B69D96A6-99E9-464A-806C-444D63CBA46E}" srcOrd="0" destOrd="0" presId="urn:microsoft.com/office/officeart/2005/8/layout/chevron2"/>
    <dgm:cxn modelId="{1DB294AE-0DDE-4580-AAD9-2D5CE7E140F1}" type="presParOf" srcId="{1D560190-F3A4-40B4-ABB8-9A470921CB98}" destId="{A5CF6393-1F35-44FD-B811-287848B7C765}" srcOrd="1" destOrd="0" presId="urn:microsoft.com/office/officeart/2005/8/layout/chevron2"/>
    <dgm:cxn modelId="{0ADCDA76-C714-4A7A-AD6A-82044411B0B0}" type="presParOf" srcId="{ED943DEE-D4F6-4E45-9635-0C41977A3773}" destId="{A412D591-FFD7-4F83-8DCE-776793925ECA}" srcOrd="1" destOrd="0" presId="urn:microsoft.com/office/officeart/2005/8/layout/chevron2"/>
    <dgm:cxn modelId="{120F394D-B98A-46CB-9A5F-5F7B4C892869}" type="presParOf" srcId="{ED943DEE-D4F6-4E45-9635-0C41977A3773}" destId="{883872CC-89E5-4C4B-931E-65642343FEAF}" srcOrd="2" destOrd="0" presId="urn:microsoft.com/office/officeart/2005/8/layout/chevron2"/>
    <dgm:cxn modelId="{EF8FE51D-63A3-4CD6-A90F-EF2947AF9889}" type="presParOf" srcId="{883872CC-89E5-4C4B-931E-65642343FEAF}" destId="{40487C04-C12C-4285-80BB-D62BB8547E29}" srcOrd="0" destOrd="0" presId="urn:microsoft.com/office/officeart/2005/8/layout/chevron2"/>
    <dgm:cxn modelId="{2E8E5830-12BA-4A51-9D1E-52B7CBEC3142}" type="presParOf" srcId="{883872CC-89E5-4C4B-931E-65642343FEAF}" destId="{185F7281-0284-4341-81AA-EAD82306BE7C}" srcOrd="1" destOrd="0" presId="urn:microsoft.com/office/officeart/2005/8/layout/chevron2"/>
    <dgm:cxn modelId="{E4E30315-057C-4062-9AAC-4F16CA97F7BF}" type="presParOf" srcId="{ED943DEE-D4F6-4E45-9635-0C41977A3773}" destId="{2376510E-41D3-4F7E-97A6-95FD69E8B19E}" srcOrd="3" destOrd="0" presId="urn:microsoft.com/office/officeart/2005/8/layout/chevron2"/>
    <dgm:cxn modelId="{12E13275-DFEA-448E-9BD4-0B068600BB49}" type="presParOf" srcId="{ED943DEE-D4F6-4E45-9635-0C41977A3773}" destId="{69A6658B-07E3-4F70-B59D-E123E67FD983}" srcOrd="4" destOrd="0" presId="urn:microsoft.com/office/officeart/2005/8/layout/chevron2"/>
    <dgm:cxn modelId="{9AFB069E-C7F5-49E0-8F11-C49C2FD38753}" type="presParOf" srcId="{69A6658B-07E3-4F70-B59D-E123E67FD983}" destId="{44D935C9-01EB-4FFD-BF75-22BF5DFBF9D6}" srcOrd="0" destOrd="0" presId="urn:microsoft.com/office/officeart/2005/8/layout/chevron2"/>
    <dgm:cxn modelId="{F0790468-A794-47A1-986D-56C6DD9D797B}" type="presParOf" srcId="{69A6658B-07E3-4F70-B59D-E123E67FD983}" destId="{A2348AD0-9F82-4AA7-9CF0-AFE3A051EE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সংশোধনী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কাঁটা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–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ছেড়া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ঠিক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-ই সংশোধনী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বকেয়া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অবচয়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অবলোপন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কুঋণ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সঞ্চিতি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অন্তভুর্ক্তির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2" custScaleY="113389" custLinFactNeighborY="7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2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2" custScaleY="122836" custLinFactNeighborY="-1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EC47FC51-2003-4BEB-B6F0-65556199D6A9}" type="presOf" srcId="{7D81BF20-3C79-4A5D-A501-0882979BA981}" destId="{185F7281-0284-4341-81AA-EAD82306BE7C}" srcOrd="0" destOrd="0" presId="urn:microsoft.com/office/officeart/2005/8/layout/chevron2"/>
    <dgm:cxn modelId="{6B16E19F-6501-438D-B43A-00A179450620}" type="presOf" srcId="{D2A00AA1-9450-4D54-AC8F-AEE549D238C3}" destId="{ED943DEE-D4F6-4E45-9635-0C41977A3773}" srcOrd="0" destOrd="0" presId="urn:microsoft.com/office/officeart/2005/8/layout/chevron2"/>
    <dgm:cxn modelId="{94B1432E-0F1C-4BAF-BCA2-8AE9161C6744}" type="presOf" srcId="{5A9AE1CE-6509-4B7B-9E10-CB3AC14FC4DD}" destId="{40487C04-C12C-4285-80BB-D62BB8547E29}" srcOrd="0" destOrd="0" presId="urn:microsoft.com/office/officeart/2005/8/layout/chevron2"/>
    <dgm:cxn modelId="{F7267E28-F021-4CB4-956C-EB45813372A9}" type="presOf" srcId="{505F2F7C-F356-48E7-869C-9D62F0086CF4}" destId="{A5CF6393-1F35-44FD-B811-287848B7C765}" srcOrd="0" destOrd="0" presId="urn:microsoft.com/office/officeart/2005/8/layout/chevron2"/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08D219DB-3CB3-4D4A-84BC-E0300B33E246}" type="presOf" srcId="{453DC371-B5C7-47BC-8D6D-F0258D3D3AA6}" destId="{B69D96A6-99E9-464A-806C-444D63CBA46E}" srcOrd="0" destOrd="0" presId="urn:microsoft.com/office/officeart/2005/8/layout/chevron2"/>
    <dgm:cxn modelId="{F2FB2614-5917-4D92-B49C-312B189528D8}" type="presParOf" srcId="{ED943DEE-D4F6-4E45-9635-0C41977A3773}" destId="{1D560190-F3A4-40B4-ABB8-9A470921CB98}" srcOrd="0" destOrd="0" presId="urn:microsoft.com/office/officeart/2005/8/layout/chevron2"/>
    <dgm:cxn modelId="{0192FF25-632B-43EE-AB79-662C925B959B}" type="presParOf" srcId="{1D560190-F3A4-40B4-ABB8-9A470921CB98}" destId="{B69D96A6-99E9-464A-806C-444D63CBA46E}" srcOrd="0" destOrd="0" presId="urn:microsoft.com/office/officeart/2005/8/layout/chevron2"/>
    <dgm:cxn modelId="{64125E55-C361-4E28-954C-15AB5FCEF125}" type="presParOf" srcId="{1D560190-F3A4-40B4-ABB8-9A470921CB98}" destId="{A5CF6393-1F35-44FD-B811-287848B7C765}" srcOrd="1" destOrd="0" presId="urn:microsoft.com/office/officeart/2005/8/layout/chevron2"/>
    <dgm:cxn modelId="{810A7F52-52FD-4A51-A569-F8EFA9FB097A}" type="presParOf" srcId="{ED943DEE-D4F6-4E45-9635-0C41977A3773}" destId="{A412D591-FFD7-4F83-8DCE-776793925ECA}" srcOrd="1" destOrd="0" presId="urn:microsoft.com/office/officeart/2005/8/layout/chevron2"/>
    <dgm:cxn modelId="{0A1CE41B-A36F-48EE-BACD-E5B337689A68}" type="presParOf" srcId="{ED943DEE-D4F6-4E45-9635-0C41977A3773}" destId="{883872CC-89E5-4C4B-931E-65642343FEAF}" srcOrd="2" destOrd="0" presId="urn:microsoft.com/office/officeart/2005/8/layout/chevron2"/>
    <dgm:cxn modelId="{978CB9E9-87EE-4B9A-B730-1130D388DB08}" type="presParOf" srcId="{883872CC-89E5-4C4B-931E-65642343FEAF}" destId="{40487C04-C12C-4285-80BB-D62BB8547E29}" srcOrd="0" destOrd="0" presId="urn:microsoft.com/office/officeart/2005/8/layout/chevron2"/>
    <dgm:cxn modelId="{F457A251-C008-4731-AEB8-4DB0A1ADAA96}" type="presParOf" srcId="{883872CC-89E5-4C4B-931E-65642343FEAF}" destId="{185F7281-0284-4341-81AA-EAD82306BE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হিসাবসমূহ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উত্তোলন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হিসাবও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স্বত্বাধিকার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শুরুতে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2692E3-DEF3-47ED-807F-D0AF07F983C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63FA5B-39B0-4D23-BA7B-453AB0FE9B00}" type="parTrans" cxnId="{814904A6-0C4C-4FCC-A245-ADA4DBABCF83}">
      <dgm:prSet/>
      <dgm:spPr/>
      <dgm:t>
        <a:bodyPr/>
        <a:lstStyle/>
        <a:p>
          <a:endParaRPr lang="en-US"/>
        </a:p>
      </dgm:t>
    </dgm:pt>
    <dgm:pt modelId="{173F31BF-08F4-458B-938E-CDB8EAB1D31D}" type="sibTrans" cxnId="{814904A6-0C4C-4FCC-A245-ADA4DBABCF83}">
      <dgm:prSet/>
      <dgm:spPr/>
      <dgm:t>
        <a:bodyPr/>
        <a:lstStyle/>
        <a:p>
          <a:endParaRPr lang="en-US"/>
        </a:p>
      </dgm:t>
    </dgm:pt>
    <dgm:pt modelId="{0128571F-5ED0-4B92-B4A5-6DDA0DD3BEF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উল্লিখিত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ছাড়াও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কতিপয়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ক্রয়-বিক্রয়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বিতরণ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0D200-C44A-4E5D-93A6-AC0674200F3D}" type="parTrans" cxnId="{F90A6DA5-F932-47A5-9047-729CF4C0A208}">
      <dgm:prSet/>
      <dgm:spPr/>
      <dgm:t>
        <a:bodyPr/>
        <a:lstStyle/>
        <a:p>
          <a:endParaRPr lang="en-US"/>
        </a:p>
      </dgm:t>
    </dgm:pt>
    <dgm:pt modelId="{07ADD4AD-4EFB-4300-8009-C3ED0D659AFD}" type="sibTrans" cxnId="{F90A6DA5-F932-47A5-9047-729CF4C0A208}">
      <dgm:prSet/>
      <dgm:spPr/>
      <dgm:t>
        <a:bodyPr/>
        <a:lstStyle/>
        <a:p>
          <a:endParaRPr lang="en-US"/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3" custScaleY="122836" custLinFactNeighborY="-1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510E-41D3-4F7E-97A6-95FD69E8B19E}" type="pres">
      <dgm:prSet presAssocID="{B64270E9-129C-4CE1-AF80-A7D23C6226DA}" presName="sp" presStyleCnt="0"/>
      <dgm:spPr/>
    </dgm:pt>
    <dgm:pt modelId="{C49C7086-3427-43B8-9F2F-41F85C22096D}" type="pres">
      <dgm:prSet presAssocID="{3E2692E3-DEF3-47ED-807F-D0AF07F983C0}" presName="composite" presStyleCnt="0"/>
      <dgm:spPr/>
    </dgm:pt>
    <dgm:pt modelId="{540690FD-90E0-417D-9245-41E08AAC6964}" type="pres">
      <dgm:prSet presAssocID="{3E2692E3-DEF3-47ED-807F-D0AF07F983C0}" presName="parentText" presStyleLbl="alignNode1" presStyleIdx="2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972C8-1D68-4DFB-9D25-20741AA28921}" type="pres">
      <dgm:prSet presAssocID="{3E2692E3-DEF3-47ED-807F-D0AF07F983C0}" presName="descendantText" presStyleLbl="alignAcc1" presStyleIdx="2" presStyleCnt="3" custScaleY="122836" custLinFactNeighborY="-1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A6CC54D7-4303-430B-91EC-7CABB3C37859}" type="presOf" srcId="{0128571F-5ED0-4B92-B4A5-6DDA0DD3BEF6}" destId="{AFD972C8-1D68-4DFB-9D25-20741AA28921}" srcOrd="0" destOrd="0" presId="urn:microsoft.com/office/officeart/2005/8/layout/chevron2"/>
    <dgm:cxn modelId="{F90A6DA5-F932-47A5-9047-729CF4C0A208}" srcId="{3E2692E3-DEF3-47ED-807F-D0AF07F983C0}" destId="{0128571F-5ED0-4B92-B4A5-6DDA0DD3BEF6}" srcOrd="0" destOrd="0" parTransId="{1660D200-C44A-4E5D-93A6-AC0674200F3D}" sibTransId="{07ADD4AD-4EFB-4300-8009-C3ED0D659AFD}"/>
    <dgm:cxn modelId="{A76ABB8E-E326-494A-82EC-D66A676F7D0B}" type="presOf" srcId="{505F2F7C-F356-48E7-869C-9D62F0086CF4}" destId="{A5CF6393-1F35-44FD-B811-287848B7C765}" srcOrd="0" destOrd="0" presId="urn:microsoft.com/office/officeart/2005/8/layout/chevron2"/>
    <dgm:cxn modelId="{67E74AF0-D54F-4C39-97FE-C1B33C592AE7}" type="presOf" srcId="{D2A00AA1-9450-4D54-AC8F-AEE549D238C3}" destId="{ED943DEE-D4F6-4E45-9635-0C41977A3773}" srcOrd="0" destOrd="0" presId="urn:microsoft.com/office/officeart/2005/8/layout/chevron2"/>
    <dgm:cxn modelId="{814904A6-0C4C-4FCC-A245-ADA4DBABCF83}" srcId="{D2A00AA1-9450-4D54-AC8F-AEE549D238C3}" destId="{3E2692E3-DEF3-47ED-807F-D0AF07F983C0}" srcOrd="2" destOrd="0" parTransId="{CD63FA5B-39B0-4D23-BA7B-453AB0FE9B00}" sibTransId="{173F31BF-08F4-458B-938E-CDB8EAB1D31D}"/>
    <dgm:cxn modelId="{FB676309-2664-4F0A-9855-F9491743C0CD}" type="presOf" srcId="{5A9AE1CE-6509-4B7B-9E10-CB3AC14FC4DD}" destId="{40487C04-C12C-4285-80BB-D62BB8547E29}" srcOrd="0" destOrd="0" presId="urn:microsoft.com/office/officeart/2005/8/layout/chevron2"/>
    <dgm:cxn modelId="{B5BB2114-BE4B-4ED8-AF16-5C32E7B33FEE}" type="presOf" srcId="{7D81BF20-3C79-4A5D-A501-0882979BA981}" destId="{185F7281-0284-4341-81AA-EAD82306BE7C}" srcOrd="0" destOrd="0" presId="urn:microsoft.com/office/officeart/2005/8/layout/chevron2"/>
    <dgm:cxn modelId="{39CF458D-20EC-476D-8085-BAAF93122E6A}" type="presOf" srcId="{3E2692E3-DEF3-47ED-807F-D0AF07F983C0}" destId="{540690FD-90E0-417D-9245-41E08AAC6964}" srcOrd="0" destOrd="0" presId="urn:microsoft.com/office/officeart/2005/8/layout/chevron2"/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AD625829-F295-4D68-BD4C-63291F946D5D}" type="presOf" srcId="{453DC371-B5C7-47BC-8D6D-F0258D3D3AA6}" destId="{B69D96A6-99E9-464A-806C-444D63CBA46E}" srcOrd="0" destOrd="0" presId="urn:microsoft.com/office/officeart/2005/8/layout/chevron2"/>
    <dgm:cxn modelId="{BB080165-E301-4D0E-A99B-5C28C3FBF0ED}" type="presParOf" srcId="{ED943DEE-D4F6-4E45-9635-0C41977A3773}" destId="{1D560190-F3A4-40B4-ABB8-9A470921CB98}" srcOrd="0" destOrd="0" presId="urn:microsoft.com/office/officeart/2005/8/layout/chevron2"/>
    <dgm:cxn modelId="{FC920F64-D6A7-46E4-81DA-6C46E3EB2484}" type="presParOf" srcId="{1D560190-F3A4-40B4-ABB8-9A470921CB98}" destId="{B69D96A6-99E9-464A-806C-444D63CBA46E}" srcOrd="0" destOrd="0" presId="urn:microsoft.com/office/officeart/2005/8/layout/chevron2"/>
    <dgm:cxn modelId="{F6D3C9B6-11BC-4C93-851F-9FC6E36DF50B}" type="presParOf" srcId="{1D560190-F3A4-40B4-ABB8-9A470921CB98}" destId="{A5CF6393-1F35-44FD-B811-287848B7C765}" srcOrd="1" destOrd="0" presId="urn:microsoft.com/office/officeart/2005/8/layout/chevron2"/>
    <dgm:cxn modelId="{AAA0F5D4-8E18-4477-9230-6AA6AC7A5B1A}" type="presParOf" srcId="{ED943DEE-D4F6-4E45-9635-0C41977A3773}" destId="{A412D591-FFD7-4F83-8DCE-776793925ECA}" srcOrd="1" destOrd="0" presId="urn:microsoft.com/office/officeart/2005/8/layout/chevron2"/>
    <dgm:cxn modelId="{B8036275-660E-4F68-A9BA-70E38D870F08}" type="presParOf" srcId="{ED943DEE-D4F6-4E45-9635-0C41977A3773}" destId="{883872CC-89E5-4C4B-931E-65642343FEAF}" srcOrd="2" destOrd="0" presId="urn:microsoft.com/office/officeart/2005/8/layout/chevron2"/>
    <dgm:cxn modelId="{59C8A5BF-3A90-41B5-8D45-FD895822D957}" type="presParOf" srcId="{883872CC-89E5-4C4B-931E-65642343FEAF}" destId="{40487C04-C12C-4285-80BB-D62BB8547E29}" srcOrd="0" destOrd="0" presId="urn:microsoft.com/office/officeart/2005/8/layout/chevron2"/>
    <dgm:cxn modelId="{69694BAF-0882-4AD5-B88D-FA3414E32350}" type="presParOf" srcId="{883872CC-89E5-4C4B-931E-65642343FEAF}" destId="{185F7281-0284-4341-81AA-EAD82306BE7C}" srcOrd="1" destOrd="0" presId="urn:microsoft.com/office/officeart/2005/8/layout/chevron2"/>
    <dgm:cxn modelId="{F1925958-2A2B-464D-83E8-C0A67FF245F0}" type="presParOf" srcId="{ED943DEE-D4F6-4E45-9635-0C41977A3773}" destId="{2376510E-41D3-4F7E-97A6-95FD69E8B19E}" srcOrd="3" destOrd="0" presId="urn:microsoft.com/office/officeart/2005/8/layout/chevron2"/>
    <dgm:cxn modelId="{768ADD62-4B4F-4E1C-A06E-070897681943}" type="presParOf" srcId="{ED943DEE-D4F6-4E45-9635-0C41977A3773}" destId="{C49C7086-3427-43B8-9F2F-41F85C22096D}" srcOrd="4" destOrd="0" presId="urn:microsoft.com/office/officeart/2005/8/layout/chevron2"/>
    <dgm:cxn modelId="{764DC64B-22A9-4BE7-BFF8-A9F4E4EAC7EE}" type="presParOf" srcId="{C49C7086-3427-43B8-9F2F-41F85C22096D}" destId="{540690FD-90E0-417D-9245-41E08AAC6964}" srcOrd="0" destOrd="0" presId="urn:microsoft.com/office/officeart/2005/8/layout/chevron2"/>
    <dgm:cxn modelId="{8680B1CF-8D7D-441D-A908-56B691ACFC70}" type="presParOf" srcId="{C49C7086-3427-43B8-9F2F-41F85C22096D}" destId="{AFD972C8-1D68-4DFB-9D25-20741AA289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যতটুকু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1" custScaleX="98909" custScaleY="100339" custLinFactNeighborX="-9395" custLinFactNeighborY="-17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1" custScaleX="102907" custScaleY="186319" custLinFactNeighborX="-137" custLinFactNeighborY="-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FD770BD7-3C06-40E9-ACBD-2038959A285F}" type="presOf" srcId="{453DC371-B5C7-47BC-8D6D-F0258D3D3AA6}" destId="{B69D96A6-99E9-464A-806C-444D63CBA46E}" srcOrd="0" destOrd="0" presId="urn:microsoft.com/office/officeart/2005/8/layout/chevron2"/>
    <dgm:cxn modelId="{0F040F98-A584-4705-9A0D-4A783606206C}" type="presOf" srcId="{505F2F7C-F356-48E7-869C-9D62F0086CF4}" destId="{A5CF6393-1F35-44FD-B811-287848B7C765}" srcOrd="0" destOrd="0" presId="urn:microsoft.com/office/officeart/2005/8/layout/chevron2"/>
    <dgm:cxn modelId="{B75B8852-E34D-4EE7-847E-D0475EF6AB21}" type="presOf" srcId="{D2A00AA1-9450-4D54-AC8F-AEE549D238C3}" destId="{ED943DEE-D4F6-4E45-9635-0C41977A3773}" srcOrd="0" destOrd="0" presId="urn:microsoft.com/office/officeart/2005/8/layout/chevron2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EC04684F-C623-4CD6-8C78-34D939358923}" type="presParOf" srcId="{ED943DEE-D4F6-4E45-9635-0C41977A3773}" destId="{1D560190-F3A4-40B4-ABB8-9A470921CB98}" srcOrd="0" destOrd="0" presId="urn:microsoft.com/office/officeart/2005/8/layout/chevron2"/>
    <dgm:cxn modelId="{731C33BA-4208-4D2E-B285-5D209E975BDB}" type="presParOf" srcId="{1D560190-F3A4-40B4-ABB8-9A470921CB98}" destId="{B69D96A6-99E9-464A-806C-444D63CBA46E}" srcOrd="0" destOrd="0" presId="urn:microsoft.com/office/officeart/2005/8/layout/chevron2"/>
    <dgm:cxn modelId="{6E3027D3-6DC3-4B04-B4D5-C0D8040EFB68}" type="presParOf" srcId="{1D560190-F3A4-40B4-ABB8-9A470921CB98}" destId="{A5CF6393-1F35-44FD-B811-287848B7C7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E6C87F-F2AB-4533-B83E-E3ADA0CD300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5ACFD-0542-4738-A147-4027A40437C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BCB413-57CC-47D5-A3A9-35EAE7EEA4A7}" type="parTrans" cxnId="{CCEB4B74-D4B8-4D5B-9D94-F78165AC2D00}">
      <dgm:prSet/>
      <dgm:spPr/>
      <dgm:t>
        <a:bodyPr/>
        <a:lstStyle/>
        <a:p>
          <a:endParaRPr lang="en-US"/>
        </a:p>
      </dgm:t>
    </dgm:pt>
    <dgm:pt modelId="{B5C75BC2-9887-4AFB-ABBA-FFAE5C092461}" type="sibTrans" cxnId="{CCEB4B74-D4B8-4D5B-9D94-F78165AC2D00}">
      <dgm:prSet/>
      <dgm:spPr/>
      <dgm:t>
        <a:bodyPr/>
        <a:lstStyle/>
        <a:p>
          <a:endParaRPr lang="en-US"/>
        </a:p>
      </dgm:t>
    </dgm:pt>
    <dgm:pt modelId="{FD3F6492-4573-4921-938E-03FB0B7C330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dirty="0" smtClean="0"/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/>
            <a:t>  </a:t>
          </a:r>
          <a:endParaRPr lang="en-US" dirty="0"/>
        </a:p>
      </dgm:t>
    </dgm:pt>
    <dgm:pt modelId="{8F254DD7-6365-45D8-87A9-0E97A478E37D}" type="parTrans" cxnId="{4215C8C6-F400-45CE-942E-24CE0130C859}">
      <dgm:prSet/>
      <dgm:spPr/>
      <dgm:t>
        <a:bodyPr/>
        <a:lstStyle/>
        <a:p>
          <a:endParaRPr lang="en-US"/>
        </a:p>
      </dgm:t>
    </dgm:pt>
    <dgm:pt modelId="{3B30C39D-34A7-4BEC-B5D1-78F098984ABB}" type="sibTrans" cxnId="{4215C8C6-F400-45CE-942E-24CE0130C859}">
      <dgm:prSet/>
      <dgm:spPr/>
      <dgm:t>
        <a:bodyPr/>
        <a:lstStyle/>
        <a:p>
          <a:endParaRPr lang="en-US"/>
        </a:p>
      </dgm:t>
    </dgm:pt>
    <dgm:pt modelId="{2A0352D8-9FBE-4DD9-895D-04CE23F11DE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EFC342-777A-4FE5-8447-5909E94BFE9F}" type="parTrans" cxnId="{6C10200E-D62B-4F15-A7F8-313D8A29A512}">
      <dgm:prSet/>
      <dgm:spPr/>
      <dgm:t>
        <a:bodyPr/>
        <a:lstStyle/>
        <a:p>
          <a:endParaRPr lang="en-US"/>
        </a:p>
      </dgm:t>
    </dgm:pt>
    <dgm:pt modelId="{B19E6811-AB19-4076-8735-6CA676342352}" type="sibTrans" cxnId="{6C10200E-D62B-4F15-A7F8-313D8A29A512}">
      <dgm:prSet/>
      <dgm:spPr/>
      <dgm:t>
        <a:bodyPr/>
        <a:lstStyle/>
        <a:p>
          <a:endParaRPr lang="en-US"/>
        </a:p>
      </dgm:t>
    </dgm:pt>
    <dgm:pt modelId="{A4DA8B36-2D98-47CA-A68E-A1EC97A9CB2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7A826A-7D7E-4574-BB68-34EFFCC3E06F}" type="parTrans" cxnId="{2A93497D-4075-4D06-B2B7-657FAF23FC86}">
      <dgm:prSet/>
      <dgm:spPr/>
      <dgm:t>
        <a:bodyPr/>
        <a:lstStyle/>
        <a:p>
          <a:endParaRPr lang="en-US"/>
        </a:p>
      </dgm:t>
    </dgm:pt>
    <dgm:pt modelId="{C847B02E-BCAA-4868-8F74-A48756E3BE9C}" type="sibTrans" cxnId="{2A93497D-4075-4D06-B2B7-657FAF23FC86}">
      <dgm:prSet/>
      <dgm:spPr/>
      <dgm:t>
        <a:bodyPr/>
        <a:lstStyle/>
        <a:p>
          <a:endParaRPr lang="en-US"/>
        </a:p>
      </dgm:t>
    </dgm:pt>
    <dgm:pt modelId="{92912A24-E63D-482D-8CD4-1BED0591DB0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A783E5-DF1C-445C-A8C5-419EA72D457D}" type="parTrans" cxnId="{FA17DA20-C60D-4F5A-B426-D3272109F446}">
      <dgm:prSet/>
      <dgm:spPr/>
      <dgm:t>
        <a:bodyPr/>
        <a:lstStyle/>
        <a:p>
          <a:endParaRPr lang="en-US"/>
        </a:p>
      </dgm:t>
    </dgm:pt>
    <dgm:pt modelId="{6DB19A61-1AC7-49F1-A378-DDCA2CD83BCF}" type="sibTrans" cxnId="{FA17DA20-C60D-4F5A-B426-D3272109F446}">
      <dgm:prSet/>
      <dgm:spPr/>
      <dgm:t>
        <a:bodyPr/>
        <a:lstStyle/>
        <a:p>
          <a:endParaRPr lang="en-US"/>
        </a:p>
      </dgm:t>
    </dgm:pt>
    <dgm:pt modelId="{740920D6-DF42-44E2-A97A-F57899ABC3F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3FE288-CB71-415B-92F1-DC88E454D0CF}" type="parTrans" cxnId="{8B33B197-B48B-4E5E-9D73-461B445F593F}">
      <dgm:prSet/>
      <dgm:spPr/>
      <dgm:t>
        <a:bodyPr/>
        <a:lstStyle/>
        <a:p>
          <a:endParaRPr lang="en-US"/>
        </a:p>
      </dgm:t>
    </dgm:pt>
    <dgm:pt modelId="{9708BAE8-F74D-44D4-9289-58A534896B74}" type="sibTrans" cxnId="{8B33B197-B48B-4E5E-9D73-461B445F593F}">
      <dgm:prSet/>
      <dgm:spPr/>
      <dgm:t>
        <a:bodyPr/>
        <a:lstStyle/>
        <a:p>
          <a:endParaRPr lang="en-US"/>
        </a:p>
      </dgm:t>
    </dgm:pt>
    <dgm:pt modelId="{AE997DE5-6FC0-4BB0-832E-37AAF110A92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9807C9-BB4B-44E1-9A6D-5FE544426C7C}" type="parTrans" cxnId="{83C6B1ED-0F68-4319-906E-1D0EEAE9C2CA}">
      <dgm:prSet/>
      <dgm:spPr/>
      <dgm:t>
        <a:bodyPr/>
        <a:lstStyle/>
        <a:p>
          <a:endParaRPr lang="en-US"/>
        </a:p>
      </dgm:t>
    </dgm:pt>
    <dgm:pt modelId="{FFAB9384-ED53-4FE7-BD99-55B39F9F3B21}" type="sibTrans" cxnId="{83C6B1ED-0F68-4319-906E-1D0EEAE9C2CA}">
      <dgm:prSet/>
      <dgm:spPr/>
      <dgm:t>
        <a:bodyPr/>
        <a:lstStyle/>
        <a:p>
          <a:endParaRPr lang="en-US"/>
        </a:p>
      </dgm:t>
    </dgm:pt>
    <dgm:pt modelId="{3536AC5B-D774-4E5C-89A5-D0008314E02A}" type="pres">
      <dgm:prSet presAssocID="{CDE6C87F-F2AB-4533-B83E-E3ADA0CD30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FABF3-984F-4865-92C8-B9DA08458AA3}" type="pres">
      <dgm:prSet presAssocID="{1505ACFD-0542-4738-A147-4027A40437CD}" presName="root1" presStyleCnt="0"/>
      <dgm:spPr/>
    </dgm:pt>
    <dgm:pt modelId="{D46612C3-6055-4529-9A3A-10259F354D30}" type="pres">
      <dgm:prSet presAssocID="{1505ACFD-0542-4738-A147-4027A40437CD}" presName="LevelOneTextNode" presStyleLbl="node0" presStyleIdx="0" presStyleCnt="2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C2091-2284-460B-B296-82C7B0E18267}" type="pres">
      <dgm:prSet presAssocID="{1505ACFD-0542-4738-A147-4027A40437CD}" presName="level2hierChild" presStyleCnt="0"/>
      <dgm:spPr/>
    </dgm:pt>
    <dgm:pt modelId="{005EB7A1-377B-495F-9407-1BB79F7FB3E8}" type="pres">
      <dgm:prSet presAssocID="{8F254DD7-6365-45D8-87A9-0E97A478E37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6779632-07BE-4D2F-9E2A-8D723A1C8CE5}" type="pres">
      <dgm:prSet presAssocID="{8F254DD7-6365-45D8-87A9-0E97A478E37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4EE76F8-8EFF-4C62-A1C9-61669EF70201}" type="pres">
      <dgm:prSet presAssocID="{FD3F6492-4573-4921-938E-03FB0B7C3305}" presName="root2" presStyleCnt="0"/>
      <dgm:spPr/>
    </dgm:pt>
    <dgm:pt modelId="{F3563B02-53DC-491B-953E-34ECC3435159}" type="pres">
      <dgm:prSet presAssocID="{FD3F6492-4573-4921-938E-03FB0B7C3305}" presName="LevelTwoTextNode" presStyleLbl="node2" presStyleIdx="0" presStyleCnt="2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0883F-4B0A-425B-93FA-4F83FE297B58}" type="pres">
      <dgm:prSet presAssocID="{FD3F6492-4573-4921-938E-03FB0B7C3305}" presName="level3hierChild" presStyleCnt="0"/>
      <dgm:spPr/>
    </dgm:pt>
    <dgm:pt modelId="{87830549-B576-42C8-B509-22223556E7AB}" type="pres">
      <dgm:prSet presAssocID="{F6EFC342-777A-4FE5-8447-5909E94BFE9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61F3BD5-3733-4CD0-803F-7865E88DD4F9}" type="pres">
      <dgm:prSet presAssocID="{F6EFC342-777A-4FE5-8447-5909E94BFE9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A15405D-D2F9-41A6-BEAE-2E85FFC7339C}" type="pres">
      <dgm:prSet presAssocID="{2A0352D8-9FBE-4DD9-895D-04CE23F11DEC}" presName="root2" presStyleCnt="0"/>
      <dgm:spPr/>
    </dgm:pt>
    <dgm:pt modelId="{961A520E-A172-4D33-AD2F-F8CF3689005B}" type="pres">
      <dgm:prSet presAssocID="{2A0352D8-9FBE-4DD9-895D-04CE23F11DEC}" presName="LevelTwoTextNode" presStyleLbl="node3" presStyleIdx="0" presStyleCnt="3" custScaleY="85534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4A962-036D-4902-8EE9-16EA64462F60}" type="pres">
      <dgm:prSet presAssocID="{2A0352D8-9FBE-4DD9-895D-04CE23F11DEC}" presName="level3hierChild" presStyleCnt="0"/>
      <dgm:spPr/>
    </dgm:pt>
    <dgm:pt modelId="{2D6ECEFA-0D4C-4F98-881C-27F2C32D8925}" type="pres">
      <dgm:prSet presAssocID="{3E7A826A-7D7E-4574-BB68-34EFFCC3E06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685E8F9-3480-41C4-9893-CDCB40DD927C}" type="pres">
      <dgm:prSet presAssocID="{3E7A826A-7D7E-4574-BB68-34EFFCC3E06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EDD9987-D032-4288-B577-411EF96520CE}" type="pres">
      <dgm:prSet presAssocID="{A4DA8B36-2D98-47CA-A68E-A1EC97A9CB2E}" presName="root2" presStyleCnt="0"/>
      <dgm:spPr/>
    </dgm:pt>
    <dgm:pt modelId="{E3A2C203-F2C6-4412-AEBB-427947213EDA}" type="pres">
      <dgm:prSet presAssocID="{A4DA8B36-2D98-47CA-A68E-A1EC97A9CB2E}" presName="LevelTwoTextNode" presStyleLbl="node3" presStyleIdx="1" presStyleCnt="3" custScaleY="80387" custLinFactNeighborY="-42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1EC36-166B-4070-B721-5ED6CB7CC4EB}" type="pres">
      <dgm:prSet presAssocID="{A4DA8B36-2D98-47CA-A68E-A1EC97A9CB2E}" presName="level3hierChild" presStyleCnt="0"/>
      <dgm:spPr/>
    </dgm:pt>
    <dgm:pt modelId="{2914A1DF-5D23-45F2-B9A2-B19DC3AD497B}" type="pres">
      <dgm:prSet presAssocID="{9FA783E5-DF1C-445C-A8C5-419EA72D457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45A7B9F-D204-4364-9649-E4D6DE2C8E2B}" type="pres">
      <dgm:prSet presAssocID="{9FA783E5-DF1C-445C-A8C5-419EA72D457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38A6E2-5AAB-476F-AC8B-0138AF9AE93A}" type="pres">
      <dgm:prSet presAssocID="{92912A24-E63D-482D-8CD4-1BED0591DB09}" presName="root2" presStyleCnt="0"/>
      <dgm:spPr/>
    </dgm:pt>
    <dgm:pt modelId="{F2B750DF-0BBD-42BA-961D-731FBB17E32E}" type="pres">
      <dgm:prSet presAssocID="{92912A24-E63D-482D-8CD4-1BED0591DB09}" presName="LevelTwoTextNode" presStyleLbl="node2" presStyleIdx="1" presStyleCnt="2" custLinFactNeighborX="4214" custLinFactNeighborY="-8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6C705-484A-4139-9CF3-5DD4CD0870FF}" type="pres">
      <dgm:prSet presAssocID="{92912A24-E63D-482D-8CD4-1BED0591DB09}" presName="level3hierChild" presStyleCnt="0"/>
      <dgm:spPr/>
    </dgm:pt>
    <dgm:pt modelId="{DA50D68D-E5BD-4EC4-BBA8-E25892C4BD44}" type="pres">
      <dgm:prSet presAssocID="{AD3FE288-CB71-415B-92F1-DC88E454D0C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219E7AB-89AC-48F3-935A-BE3B5845E852}" type="pres">
      <dgm:prSet presAssocID="{AD3FE288-CB71-415B-92F1-DC88E454D0C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2948368-3581-4B33-AA99-74F75554E849}" type="pres">
      <dgm:prSet presAssocID="{740920D6-DF42-44E2-A97A-F57899ABC3F1}" presName="root2" presStyleCnt="0"/>
      <dgm:spPr/>
    </dgm:pt>
    <dgm:pt modelId="{5AC0D7FD-BC1B-43AA-A286-E554411189A2}" type="pres">
      <dgm:prSet presAssocID="{740920D6-DF42-44E2-A97A-F57899ABC3F1}" presName="LevelTwoTextNode" presStyleLbl="node3" presStyleIdx="2" presStyleCnt="3" custScaleY="85190" custLinFactNeighborY="-43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3CCA9E-A9CC-4A3F-9A90-D3AAEC4821FA}" type="pres">
      <dgm:prSet presAssocID="{740920D6-DF42-44E2-A97A-F57899ABC3F1}" presName="level3hierChild" presStyleCnt="0"/>
      <dgm:spPr/>
    </dgm:pt>
    <dgm:pt modelId="{34D73806-FD4A-40CF-A5A2-5432A7AD247E}" type="pres">
      <dgm:prSet presAssocID="{AE997DE5-6FC0-4BB0-832E-37AAF110A92E}" presName="root1" presStyleCnt="0"/>
      <dgm:spPr/>
    </dgm:pt>
    <dgm:pt modelId="{63442705-39FD-44A3-9B2C-8CD3D418FB05}" type="pres">
      <dgm:prSet presAssocID="{AE997DE5-6FC0-4BB0-832E-37AAF110A92E}" presName="LevelOneTextNode" presStyleLbl="node0" presStyleIdx="1" presStyleCnt="2" custScaleY="78207" custLinFactX="100000" custLinFactNeighborX="180099" custLinFactNeighborY="30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4FFD9-3545-48C2-97F0-AE9A14AD9F25}" type="pres">
      <dgm:prSet presAssocID="{AE997DE5-6FC0-4BB0-832E-37AAF110A92E}" presName="level2hierChild" presStyleCnt="0"/>
      <dgm:spPr/>
    </dgm:pt>
  </dgm:ptLst>
  <dgm:cxnLst>
    <dgm:cxn modelId="{8B33B197-B48B-4E5E-9D73-461B445F593F}" srcId="{92912A24-E63D-482D-8CD4-1BED0591DB09}" destId="{740920D6-DF42-44E2-A97A-F57899ABC3F1}" srcOrd="0" destOrd="0" parTransId="{AD3FE288-CB71-415B-92F1-DC88E454D0CF}" sibTransId="{9708BAE8-F74D-44D4-9289-58A534896B74}"/>
    <dgm:cxn modelId="{D8583D45-3259-4A95-AF2C-2151DE81AA2A}" type="presOf" srcId="{FD3F6492-4573-4921-938E-03FB0B7C3305}" destId="{F3563B02-53DC-491B-953E-34ECC3435159}" srcOrd="0" destOrd="0" presId="urn:microsoft.com/office/officeart/2005/8/layout/hierarchy2"/>
    <dgm:cxn modelId="{2D7843C1-96CA-4A24-9812-3599D2A61FF4}" type="presOf" srcId="{CDE6C87F-F2AB-4533-B83E-E3ADA0CD3006}" destId="{3536AC5B-D774-4E5C-89A5-D0008314E02A}" srcOrd="0" destOrd="0" presId="urn:microsoft.com/office/officeart/2005/8/layout/hierarchy2"/>
    <dgm:cxn modelId="{9780ADBA-BCD9-4131-A820-92EAE6A27D1F}" type="presOf" srcId="{A4DA8B36-2D98-47CA-A68E-A1EC97A9CB2E}" destId="{E3A2C203-F2C6-4412-AEBB-427947213EDA}" srcOrd="0" destOrd="0" presId="urn:microsoft.com/office/officeart/2005/8/layout/hierarchy2"/>
    <dgm:cxn modelId="{5187E571-0D78-4762-AAB5-25B0EF82693E}" type="presOf" srcId="{9FA783E5-DF1C-445C-A8C5-419EA72D457D}" destId="{2914A1DF-5D23-45F2-B9A2-B19DC3AD497B}" srcOrd="0" destOrd="0" presId="urn:microsoft.com/office/officeart/2005/8/layout/hierarchy2"/>
    <dgm:cxn modelId="{4E1EC5D4-E917-4553-81B8-A91404C47F5A}" type="presOf" srcId="{8F254DD7-6365-45D8-87A9-0E97A478E37D}" destId="{005EB7A1-377B-495F-9407-1BB79F7FB3E8}" srcOrd="0" destOrd="0" presId="urn:microsoft.com/office/officeart/2005/8/layout/hierarchy2"/>
    <dgm:cxn modelId="{30C935B2-C9E1-4851-BAEA-17E6FE33574D}" type="presOf" srcId="{1505ACFD-0542-4738-A147-4027A40437CD}" destId="{D46612C3-6055-4529-9A3A-10259F354D30}" srcOrd="0" destOrd="0" presId="urn:microsoft.com/office/officeart/2005/8/layout/hierarchy2"/>
    <dgm:cxn modelId="{6B2F9729-F57C-420B-92A4-5999D54CBDD8}" type="presOf" srcId="{AE997DE5-6FC0-4BB0-832E-37AAF110A92E}" destId="{63442705-39FD-44A3-9B2C-8CD3D418FB05}" srcOrd="0" destOrd="0" presId="urn:microsoft.com/office/officeart/2005/8/layout/hierarchy2"/>
    <dgm:cxn modelId="{838AA0BF-6C72-42C0-BB33-A014C19B2540}" type="presOf" srcId="{8F254DD7-6365-45D8-87A9-0E97A478E37D}" destId="{26779632-07BE-4D2F-9E2A-8D723A1C8CE5}" srcOrd="1" destOrd="0" presId="urn:microsoft.com/office/officeart/2005/8/layout/hierarchy2"/>
    <dgm:cxn modelId="{6C10200E-D62B-4F15-A7F8-313D8A29A512}" srcId="{FD3F6492-4573-4921-938E-03FB0B7C3305}" destId="{2A0352D8-9FBE-4DD9-895D-04CE23F11DEC}" srcOrd="0" destOrd="0" parTransId="{F6EFC342-777A-4FE5-8447-5909E94BFE9F}" sibTransId="{B19E6811-AB19-4076-8735-6CA676342352}"/>
    <dgm:cxn modelId="{2A93497D-4075-4D06-B2B7-657FAF23FC86}" srcId="{FD3F6492-4573-4921-938E-03FB0B7C3305}" destId="{A4DA8B36-2D98-47CA-A68E-A1EC97A9CB2E}" srcOrd="1" destOrd="0" parTransId="{3E7A826A-7D7E-4574-BB68-34EFFCC3E06F}" sibTransId="{C847B02E-BCAA-4868-8F74-A48756E3BE9C}"/>
    <dgm:cxn modelId="{51B1964A-4F62-4C32-84F8-1B782D58D451}" type="presOf" srcId="{F6EFC342-777A-4FE5-8447-5909E94BFE9F}" destId="{E61F3BD5-3733-4CD0-803F-7865E88DD4F9}" srcOrd="1" destOrd="0" presId="urn:microsoft.com/office/officeart/2005/8/layout/hierarchy2"/>
    <dgm:cxn modelId="{F1ED59C8-D0CE-4B1C-867E-99DCE6262ACA}" type="presOf" srcId="{3E7A826A-7D7E-4574-BB68-34EFFCC3E06F}" destId="{F685E8F9-3480-41C4-9893-CDCB40DD927C}" srcOrd="1" destOrd="0" presId="urn:microsoft.com/office/officeart/2005/8/layout/hierarchy2"/>
    <dgm:cxn modelId="{CCEB4B74-D4B8-4D5B-9D94-F78165AC2D00}" srcId="{CDE6C87F-F2AB-4533-B83E-E3ADA0CD3006}" destId="{1505ACFD-0542-4738-A147-4027A40437CD}" srcOrd="0" destOrd="0" parTransId="{18BCB413-57CC-47D5-A3A9-35EAE7EEA4A7}" sibTransId="{B5C75BC2-9887-4AFB-ABBA-FFAE5C092461}"/>
    <dgm:cxn modelId="{BF6BDE75-C2D1-4B00-861C-CD0839D6CF6E}" type="presOf" srcId="{92912A24-E63D-482D-8CD4-1BED0591DB09}" destId="{F2B750DF-0BBD-42BA-961D-731FBB17E32E}" srcOrd="0" destOrd="0" presId="urn:microsoft.com/office/officeart/2005/8/layout/hierarchy2"/>
    <dgm:cxn modelId="{FA17DA20-C60D-4F5A-B426-D3272109F446}" srcId="{1505ACFD-0542-4738-A147-4027A40437CD}" destId="{92912A24-E63D-482D-8CD4-1BED0591DB09}" srcOrd="1" destOrd="0" parTransId="{9FA783E5-DF1C-445C-A8C5-419EA72D457D}" sibTransId="{6DB19A61-1AC7-49F1-A378-DDCA2CD83BCF}"/>
    <dgm:cxn modelId="{832CD349-D84D-48FE-A17E-4E8340282277}" type="presOf" srcId="{3E7A826A-7D7E-4574-BB68-34EFFCC3E06F}" destId="{2D6ECEFA-0D4C-4F98-881C-27F2C32D8925}" srcOrd="0" destOrd="0" presId="urn:microsoft.com/office/officeart/2005/8/layout/hierarchy2"/>
    <dgm:cxn modelId="{8A71470F-83E6-49D4-A1F9-918EEE2E8A2D}" type="presOf" srcId="{2A0352D8-9FBE-4DD9-895D-04CE23F11DEC}" destId="{961A520E-A172-4D33-AD2F-F8CF3689005B}" srcOrd="0" destOrd="0" presId="urn:microsoft.com/office/officeart/2005/8/layout/hierarchy2"/>
    <dgm:cxn modelId="{4215C8C6-F400-45CE-942E-24CE0130C859}" srcId="{1505ACFD-0542-4738-A147-4027A40437CD}" destId="{FD3F6492-4573-4921-938E-03FB0B7C3305}" srcOrd="0" destOrd="0" parTransId="{8F254DD7-6365-45D8-87A9-0E97A478E37D}" sibTransId="{3B30C39D-34A7-4BEC-B5D1-78F098984ABB}"/>
    <dgm:cxn modelId="{404E4754-1D34-4360-A3F5-08A66405C3EC}" type="presOf" srcId="{9FA783E5-DF1C-445C-A8C5-419EA72D457D}" destId="{145A7B9F-D204-4364-9649-E4D6DE2C8E2B}" srcOrd="1" destOrd="0" presId="urn:microsoft.com/office/officeart/2005/8/layout/hierarchy2"/>
    <dgm:cxn modelId="{5CC84D25-B072-4F26-A33F-4B5F40FDA96C}" type="presOf" srcId="{740920D6-DF42-44E2-A97A-F57899ABC3F1}" destId="{5AC0D7FD-BC1B-43AA-A286-E554411189A2}" srcOrd="0" destOrd="0" presId="urn:microsoft.com/office/officeart/2005/8/layout/hierarchy2"/>
    <dgm:cxn modelId="{EA0ABBD0-7214-408C-BE83-6AB2338DFAAF}" type="presOf" srcId="{AD3FE288-CB71-415B-92F1-DC88E454D0CF}" destId="{DA50D68D-E5BD-4EC4-BBA8-E25892C4BD44}" srcOrd="0" destOrd="0" presId="urn:microsoft.com/office/officeart/2005/8/layout/hierarchy2"/>
    <dgm:cxn modelId="{5D762831-5A6A-4A42-9C1D-88492E3C17BB}" type="presOf" srcId="{F6EFC342-777A-4FE5-8447-5909E94BFE9F}" destId="{87830549-B576-42C8-B509-22223556E7AB}" srcOrd="0" destOrd="0" presId="urn:microsoft.com/office/officeart/2005/8/layout/hierarchy2"/>
    <dgm:cxn modelId="{83C6B1ED-0F68-4319-906E-1D0EEAE9C2CA}" srcId="{CDE6C87F-F2AB-4533-B83E-E3ADA0CD3006}" destId="{AE997DE5-6FC0-4BB0-832E-37AAF110A92E}" srcOrd="1" destOrd="0" parTransId="{9E9807C9-BB4B-44E1-9A6D-5FE544426C7C}" sibTransId="{FFAB9384-ED53-4FE7-BD99-55B39F9F3B21}"/>
    <dgm:cxn modelId="{75915B97-C3CE-425F-BCE7-DDCF90AF9520}" type="presOf" srcId="{AD3FE288-CB71-415B-92F1-DC88E454D0CF}" destId="{6219E7AB-89AC-48F3-935A-BE3B5845E852}" srcOrd="1" destOrd="0" presId="urn:microsoft.com/office/officeart/2005/8/layout/hierarchy2"/>
    <dgm:cxn modelId="{4E5BF76C-C601-4CDF-8E75-89563E2BD2BE}" type="presParOf" srcId="{3536AC5B-D774-4E5C-89A5-D0008314E02A}" destId="{A2AFABF3-984F-4865-92C8-B9DA08458AA3}" srcOrd="0" destOrd="0" presId="urn:microsoft.com/office/officeart/2005/8/layout/hierarchy2"/>
    <dgm:cxn modelId="{A8F19481-01D1-48E0-9A60-AA66E728C289}" type="presParOf" srcId="{A2AFABF3-984F-4865-92C8-B9DA08458AA3}" destId="{D46612C3-6055-4529-9A3A-10259F354D30}" srcOrd="0" destOrd="0" presId="urn:microsoft.com/office/officeart/2005/8/layout/hierarchy2"/>
    <dgm:cxn modelId="{1B91A5FF-B1AB-481D-B2CA-E6E46E3CA65C}" type="presParOf" srcId="{A2AFABF3-984F-4865-92C8-B9DA08458AA3}" destId="{502C2091-2284-460B-B296-82C7B0E18267}" srcOrd="1" destOrd="0" presId="urn:microsoft.com/office/officeart/2005/8/layout/hierarchy2"/>
    <dgm:cxn modelId="{B235F24C-B0AF-4CE5-8FCA-4346F4DDE1DD}" type="presParOf" srcId="{502C2091-2284-460B-B296-82C7B0E18267}" destId="{005EB7A1-377B-495F-9407-1BB79F7FB3E8}" srcOrd="0" destOrd="0" presId="urn:microsoft.com/office/officeart/2005/8/layout/hierarchy2"/>
    <dgm:cxn modelId="{4F993879-A909-4758-80A0-3B5FDBEAC6C7}" type="presParOf" srcId="{005EB7A1-377B-495F-9407-1BB79F7FB3E8}" destId="{26779632-07BE-4D2F-9E2A-8D723A1C8CE5}" srcOrd="0" destOrd="0" presId="urn:microsoft.com/office/officeart/2005/8/layout/hierarchy2"/>
    <dgm:cxn modelId="{25752315-3D99-46D4-839F-E96C9D8545D4}" type="presParOf" srcId="{502C2091-2284-460B-B296-82C7B0E18267}" destId="{C4EE76F8-8EFF-4C62-A1C9-61669EF70201}" srcOrd="1" destOrd="0" presId="urn:microsoft.com/office/officeart/2005/8/layout/hierarchy2"/>
    <dgm:cxn modelId="{CAA6800F-DC96-432B-9DBA-B97AE1048FEE}" type="presParOf" srcId="{C4EE76F8-8EFF-4C62-A1C9-61669EF70201}" destId="{F3563B02-53DC-491B-953E-34ECC3435159}" srcOrd="0" destOrd="0" presId="urn:microsoft.com/office/officeart/2005/8/layout/hierarchy2"/>
    <dgm:cxn modelId="{D762941A-D66B-42F1-B4FF-D214021775FE}" type="presParOf" srcId="{C4EE76F8-8EFF-4C62-A1C9-61669EF70201}" destId="{EBB0883F-4B0A-425B-93FA-4F83FE297B58}" srcOrd="1" destOrd="0" presId="urn:microsoft.com/office/officeart/2005/8/layout/hierarchy2"/>
    <dgm:cxn modelId="{35AB31B9-8570-4E12-9189-542DA761325E}" type="presParOf" srcId="{EBB0883F-4B0A-425B-93FA-4F83FE297B58}" destId="{87830549-B576-42C8-B509-22223556E7AB}" srcOrd="0" destOrd="0" presId="urn:microsoft.com/office/officeart/2005/8/layout/hierarchy2"/>
    <dgm:cxn modelId="{656E7F12-127E-4C03-8DF4-3D817FE8CF4B}" type="presParOf" srcId="{87830549-B576-42C8-B509-22223556E7AB}" destId="{E61F3BD5-3733-4CD0-803F-7865E88DD4F9}" srcOrd="0" destOrd="0" presId="urn:microsoft.com/office/officeart/2005/8/layout/hierarchy2"/>
    <dgm:cxn modelId="{DA5F4E4B-7D7C-4697-9E0A-53B26A6B0E00}" type="presParOf" srcId="{EBB0883F-4B0A-425B-93FA-4F83FE297B58}" destId="{8A15405D-D2F9-41A6-BEAE-2E85FFC7339C}" srcOrd="1" destOrd="0" presId="urn:microsoft.com/office/officeart/2005/8/layout/hierarchy2"/>
    <dgm:cxn modelId="{E63ED4E5-49CF-4E5E-AFBE-2D4E7C483B7F}" type="presParOf" srcId="{8A15405D-D2F9-41A6-BEAE-2E85FFC7339C}" destId="{961A520E-A172-4D33-AD2F-F8CF3689005B}" srcOrd="0" destOrd="0" presId="urn:microsoft.com/office/officeart/2005/8/layout/hierarchy2"/>
    <dgm:cxn modelId="{967E492C-85AF-4B87-8FBD-4AF0B4A682E7}" type="presParOf" srcId="{8A15405D-D2F9-41A6-BEAE-2E85FFC7339C}" destId="{28D4A962-036D-4902-8EE9-16EA64462F60}" srcOrd="1" destOrd="0" presId="urn:microsoft.com/office/officeart/2005/8/layout/hierarchy2"/>
    <dgm:cxn modelId="{9444CDF0-EFD0-4AD4-AAB8-42996B5EECE5}" type="presParOf" srcId="{EBB0883F-4B0A-425B-93FA-4F83FE297B58}" destId="{2D6ECEFA-0D4C-4F98-881C-27F2C32D8925}" srcOrd="2" destOrd="0" presId="urn:microsoft.com/office/officeart/2005/8/layout/hierarchy2"/>
    <dgm:cxn modelId="{E67A385D-BC19-4DF0-BD29-670429637342}" type="presParOf" srcId="{2D6ECEFA-0D4C-4F98-881C-27F2C32D8925}" destId="{F685E8F9-3480-41C4-9893-CDCB40DD927C}" srcOrd="0" destOrd="0" presId="urn:microsoft.com/office/officeart/2005/8/layout/hierarchy2"/>
    <dgm:cxn modelId="{C98C7D92-FD61-4EC2-AE5E-FA60B1F87991}" type="presParOf" srcId="{EBB0883F-4B0A-425B-93FA-4F83FE297B58}" destId="{DEDD9987-D032-4288-B577-411EF96520CE}" srcOrd="3" destOrd="0" presId="urn:microsoft.com/office/officeart/2005/8/layout/hierarchy2"/>
    <dgm:cxn modelId="{8918AFD3-8BBD-4FD9-9857-DBBFD97DC0F7}" type="presParOf" srcId="{DEDD9987-D032-4288-B577-411EF96520CE}" destId="{E3A2C203-F2C6-4412-AEBB-427947213EDA}" srcOrd="0" destOrd="0" presId="urn:microsoft.com/office/officeart/2005/8/layout/hierarchy2"/>
    <dgm:cxn modelId="{3F52A555-79DC-4842-BA2E-17D179F2A08F}" type="presParOf" srcId="{DEDD9987-D032-4288-B577-411EF96520CE}" destId="{4281EC36-166B-4070-B721-5ED6CB7CC4EB}" srcOrd="1" destOrd="0" presId="urn:microsoft.com/office/officeart/2005/8/layout/hierarchy2"/>
    <dgm:cxn modelId="{DEBB86F6-332E-4F1D-8CC9-3A0D0D2D522A}" type="presParOf" srcId="{502C2091-2284-460B-B296-82C7B0E18267}" destId="{2914A1DF-5D23-45F2-B9A2-B19DC3AD497B}" srcOrd="2" destOrd="0" presId="urn:microsoft.com/office/officeart/2005/8/layout/hierarchy2"/>
    <dgm:cxn modelId="{2B97A255-FCA4-4F1B-9D8C-5E181FDC002C}" type="presParOf" srcId="{2914A1DF-5D23-45F2-B9A2-B19DC3AD497B}" destId="{145A7B9F-D204-4364-9649-E4D6DE2C8E2B}" srcOrd="0" destOrd="0" presId="urn:microsoft.com/office/officeart/2005/8/layout/hierarchy2"/>
    <dgm:cxn modelId="{93FA0758-1164-4BAA-9255-C6BA1572718B}" type="presParOf" srcId="{502C2091-2284-460B-B296-82C7B0E18267}" destId="{6238A6E2-5AAB-476F-AC8B-0138AF9AE93A}" srcOrd="3" destOrd="0" presId="urn:microsoft.com/office/officeart/2005/8/layout/hierarchy2"/>
    <dgm:cxn modelId="{EE52ED5A-E8F2-4934-B047-347AEBB82B0E}" type="presParOf" srcId="{6238A6E2-5AAB-476F-AC8B-0138AF9AE93A}" destId="{F2B750DF-0BBD-42BA-961D-731FBB17E32E}" srcOrd="0" destOrd="0" presId="urn:microsoft.com/office/officeart/2005/8/layout/hierarchy2"/>
    <dgm:cxn modelId="{7D413D27-159B-46F4-BF7A-09540609791F}" type="presParOf" srcId="{6238A6E2-5AAB-476F-AC8B-0138AF9AE93A}" destId="{6496C705-484A-4139-9CF3-5DD4CD0870FF}" srcOrd="1" destOrd="0" presId="urn:microsoft.com/office/officeart/2005/8/layout/hierarchy2"/>
    <dgm:cxn modelId="{9D5629A1-D2D3-4776-B325-098FD3983DB3}" type="presParOf" srcId="{6496C705-484A-4139-9CF3-5DD4CD0870FF}" destId="{DA50D68D-E5BD-4EC4-BBA8-E25892C4BD44}" srcOrd="0" destOrd="0" presId="urn:microsoft.com/office/officeart/2005/8/layout/hierarchy2"/>
    <dgm:cxn modelId="{BF7AE15F-BA6A-492B-94E2-47641ED1FB36}" type="presParOf" srcId="{DA50D68D-E5BD-4EC4-BBA8-E25892C4BD44}" destId="{6219E7AB-89AC-48F3-935A-BE3B5845E852}" srcOrd="0" destOrd="0" presId="urn:microsoft.com/office/officeart/2005/8/layout/hierarchy2"/>
    <dgm:cxn modelId="{574C6738-31D0-42EA-A1FC-DB66012ED6C9}" type="presParOf" srcId="{6496C705-484A-4139-9CF3-5DD4CD0870FF}" destId="{F2948368-3581-4B33-AA99-74F75554E849}" srcOrd="1" destOrd="0" presId="urn:microsoft.com/office/officeart/2005/8/layout/hierarchy2"/>
    <dgm:cxn modelId="{5C1B24B9-8A6D-4B93-ACAA-7C9787DA5B15}" type="presParOf" srcId="{F2948368-3581-4B33-AA99-74F75554E849}" destId="{5AC0D7FD-BC1B-43AA-A286-E554411189A2}" srcOrd="0" destOrd="0" presId="urn:microsoft.com/office/officeart/2005/8/layout/hierarchy2"/>
    <dgm:cxn modelId="{A41DC5DF-B929-4D15-8C3A-7413C5AC3FB6}" type="presParOf" srcId="{F2948368-3581-4B33-AA99-74F75554E849}" destId="{5E3CCA9E-A9CC-4A3F-9A90-D3AAEC4821FA}" srcOrd="1" destOrd="0" presId="urn:microsoft.com/office/officeart/2005/8/layout/hierarchy2"/>
    <dgm:cxn modelId="{12A82D07-D066-4EFA-A4C4-D1A9C28BEA56}" type="presParOf" srcId="{3536AC5B-D774-4E5C-89A5-D0008314E02A}" destId="{34D73806-FD4A-40CF-A5A2-5432A7AD247E}" srcOrd="1" destOrd="0" presId="urn:microsoft.com/office/officeart/2005/8/layout/hierarchy2"/>
    <dgm:cxn modelId="{1A5E19EE-FE58-4ECC-9041-5E28D8AED114}" type="presParOf" srcId="{34D73806-FD4A-40CF-A5A2-5432A7AD247E}" destId="{63442705-39FD-44A3-9B2C-8CD3D418FB05}" srcOrd="0" destOrd="0" presId="urn:microsoft.com/office/officeart/2005/8/layout/hierarchy2"/>
    <dgm:cxn modelId="{F88C4FB0-8CBB-4C9C-A39A-EC3599F8D040}" type="presParOf" srcId="{34D73806-FD4A-40CF-A5A2-5432A7AD247E}" destId="{F284FFD9-3545-48C2-97F0-AE9A14AD9F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64B6-B1A4-49BD-B86D-74313D029515}">
      <dsp:nvSpPr>
        <dsp:cNvPr id="0" name=""/>
        <dsp:cNvSpPr/>
      </dsp:nvSpPr>
      <dsp:spPr>
        <a:xfrm>
          <a:off x="5478836" y="2416917"/>
          <a:ext cx="295153" cy="398575"/>
        </a:xfrm>
        <a:custGeom>
          <a:avLst/>
          <a:gdLst/>
          <a:ahLst/>
          <a:cxnLst/>
          <a:rect l="0" t="0" r="0" b="0"/>
          <a:pathLst>
            <a:path>
              <a:moveTo>
                <a:pt x="295153" y="0"/>
              </a:moveTo>
              <a:lnTo>
                <a:pt x="295153" y="256661"/>
              </a:lnTo>
              <a:lnTo>
                <a:pt x="0" y="256661"/>
              </a:lnTo>
              <a:lnTo>
                <a:pt x="0" y="39857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7A02-7086-4641-9A72-FB81EA1AFA70}">
      <dsp:nvSpPr>
        <dsp:cNvPr id="0" name=""/>
        <dsp:cNvSpPr/>
      </dsp:nvSpPr>
      <dsp:spPr>
        <a:xfrm>
          <a:off x="3210512" y="1182775"/>
          <a:ext cx="2563477" cy="26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62"/>
              </a:lnTo>
              <a:lnTo>
                <a:pt x="2563477" y="119462"/>
              </a:lnTo>
              <a:lnTo>
                <a:pt x="2563477" y="2613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F392-057D-4ED7-AE3E-9F1AEF2AE56A}">
      <dsp:nvSpPr>
        <dsp:cNvPr id="0" name=""/>
        <dsp:cNvSpPr/>
      </dsp:nvSpPr>
      <dsp:spPr>
        <a:xfrm>
          <a:off x="1284839" y="2416917"/>
          <a:ext cx="91440" cy="367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99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10BD-9B2B-4519-82DD-3B1ED34F049C}">
      <dsp:nvSpPr>
        <dsp:cNvPr id="0" name=""/>
        <dsp:cNvSpPr/>
      </dsp:nvSpPr>
      <dsp:spPr>
        <a:xfrm>
          <a:off x="1330559" y="1182775"/>
          <a:ext cx="1879953" cy="261377"/>
        </a:xfrm>
        <a:custGeom>
          <a:avLst/>
          <a:gdLst/>
          <a:ahLst/>
          <a:cxnLst/>
          <a:rect l="0" t="0" r="0" b="0"/>
          <a:pathLst>
            <a:path>
              <a:moveTo>
                <a:pt x="1879953" y="0"/>
              </a:moveTo>
              <a:lnTo>
                <a:pt x="1879953" y="119462"/>
              </a:lnTo>
              <a:lnTo>
                <a:pt x="0" y="119462"/>
              </a:lnTo>
              <a:lnTo>
                <a:pt x="0" y="26137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DD9E-F2A6-44F3-BECA-1D3354E49B2B}">
      <dsp:nvSpPr>
        <dsp:cNvPr id="0" name=""/>
        <dsp:cNvSpPr/>
      </dsp:nvSpPr>
      <dsp:spPr>
        <a:xfrm>
          <a:off x="2444556" y="210011"/>
          <a:ext cx="1531912" cy="97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6A1-1387-459F-B7D8-DA2634E1B344}">
      <dsp:nvSpPr>
        <dsp:cNvPr id="0" name=""/>
        <dsp:cNvSpPr/>
      </dsp:nvSpPr>
      <dsp:spPr>
        <a:xfrm>
          <a:off x="2614768" y="371713"/>
          <a:ext cx="1531912" cy="97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1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3259" y="400204"/>
        <a:ext cx="1474930" cy="915782"/>
      </dsp:txXfrm>
    </dsp:sp>
    <dsp:sp modelId="{732830B7-F385-4BC1-AC87-4B36BB579ED8}">
      <dsp:nvSpPr>
        <dsp:cNvPr id="0" name=""/>
        <dsp:cNvSpPr/>
      </dsp:nvSpPr>
      <dsp:spPr>
        <a:xfrm>
          <a:off x="176232" y="1444153"/>
          <a:ext cx="2308653" cy="97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7B29-7873-49F4-8B53-834C59698819}">
      <dsp:nvSpPr>
        <dsp:cNvPr id="0" name=""/>
        <dsp:cNvSpPr/>
      </dsp:nvSpPr>
      <dsp:spPr>
        <a:xfrm>
          <a:off x="346444" y="1605854"/>
          <a:ext cx="2308653" cy="97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আভিধানিক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935" y="1634345"/>
        <a:ext cx="2251671" cy="915782"/>
      </dsp:txXfrm>
    </dsp:sp>
    <dsp:sp modelId="{1CCAFBE0-43CE-40AE-9FB7-1034A1CC68AF}">
      <dsp:nvSpPr>
        <dsp:cNvPr id="0" name=""/>
        <dsp:cNvSpPr/>
      </dsp:nvSpPr>
      <dsp:spPr>
        <a:xfrm>
          <a:off x="4451" y="2784909"/>
          <a:ext cx="2652215" cy="21807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F59-7CBB-4E71-AD94-D9DD3DA0AF09}">
      <dsp:nvSpPr>
        <dsp:cNvPr id="0" name=""/>
        <dsp:cNvSpPr/>
      </dsp:nvSpPr>
      <dsp:spPr>
        <a:xfrm>
          <a:off x="174663" y="2946611"/>
          <a:ext cx="2652215" cy="2180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লেনদেনগুলো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দৈনিক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ক্রমানুসারে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536" y="3010484"/>
        <a:ext cx="2524469" cy="2053026"/>
      </dsp:txXfrm>
    </dsp:sp>
    <dsp:sp modelId="{3AD94497-0645-4ECF-A27E-6FEA9642EF28}">
      <dsp:nvSpPr>
        <dsp:cNvPr id="0" name=""/>
        <dsp:cNvSpPr/>
      </dsp:nvSpPr>
      <dsp:spPr>
        <a:xfrm>
          <a:off x="5008033" y="1444153"/>
          <a:ext cx="1531912" cy="97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BFD8-8BB7-4B9D-B568-0FADAE207002}">
      <dsp:nvSpPr>
        <dsp:cNvPr id="0" name=""/>
        <dsp:cNvSpPr/>
      </dsp:nvSpPr>
      <dsp:spPr>
        <a:xfrm>
          <a:off x="5178246" y="1605854"/>
          <a:ext cx="1531912" cy="972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6737" y="1634345"/>
        <a:ext cx="1474930" cy="915782"/>
      </dsp:txXfrm>
    </dsp:sp>
    <dsp:sp modelId="{A1B0BEC3-DCEB-495A-8901-543B045F3DB0}">
      <dsp:nvSpPr>
        <dsp:cNvPr id="0" name=""/>
        <dsp:cNvSpPr/>
      </dsp:nvSpPr>
      <dsp:spPr>
        <a:xfrm>
          <a:off x="2997092" y="2815493"/>
          <a:ext cx="4963489" cy="2055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64AB-9144-46A3-8D21-53B04C228282}">
      <dsp:nvSpPr>
        <dsp:cNvPr id="0" name=""/>
        <dsp:cNvSpPr/>
      </dsp:nvSpPr>
      <dsp:spPr>
        <a:xfrm>
          <a:off x="3167304" y="2977195"/>
          <a:ext cx="4963489" cy="2055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দু’তরফা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ডেবিট-ক্রেডিট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ব্যাখ্যাসহ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7510" y="3037401"/>
        <a:ext cx="4843077" cy="1935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B7F47-94C8-4D4C-B7C6-0B7156358BC8}">
      <dsp:nvSpPr>
        <dsp:cNvPr id="0" name=""/>
        <dsp:cNvSpPr/>
      </dsp:nvSpPr>
      <dsp:spPr>
        <a:xfrm>
          <a:off x="2056590" y="310683"/>
          <a:ext cx="1854236" cy="853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লেনদেন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লিপিবব্ধকরণ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8234" y="352327"/>
        <a:ext cx="1770948" cy="769795"/>
      </dsp:txXfrm>
    </dsp:sp>
    <dsp:sp modelId="{EFC916F5-8B5F-4CA8-83F5-FB2ACEE1F9A6}">
      <dsp:nvSpPr>
        <dsp:cNvPr id="0" name=""/>
        <dsp:cNvSpPr/>
      </dsp:nvSpPr>
      <dsp:spPr>
        <a:xfrm>
          <a:off x="119530" y="508459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3796283" y="415466"/>
              </a:moveTo>
              <a:arcTo wR="2435670" hR="2435670" stAng="18237622" swAng="83316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295D-543B-4CD6-ABA0-EB8DB3059095}">
      <dsp:nvSpPr>
        <dsp:cNvPr id="0" name=""/>
        <dsp:cNvSpPr/>
      </dsp:nvSpPr>
      <dsp:spPr>
        <a:xfrm>
          <a:off x="3849801" y="1313963"/>
          <a:ext cx="2217623" cy="12986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মোট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জানা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3198" y="1377360"/>
        <a:ext cx="2090829" cy="1171897"/>
      </dsp:txXfrm>
    </dsp:sp>
    <dsp:sp modelId="{11BAF620-DDD7-4C35-B37B-AE356B398808}">
      <dsp:nvSpPr>
        <dsp:cNvPr id="0" name=""/>
        <dsp:cNvSpPr/>
      </dsp:nvSpPr>
      <dsp:spPr>
        <a:xfrm>
          <a:off x="564010" y="1153991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4669604" y="1465086"/>
              </a:moveTo>
              <a:arcTo wR="2435670" hR="2435670" stAng="20190981" swAng="97274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CC0C-5C38-4929-A2E3-E76F57B1DC65}">
      <dsp:nvSpPr>
        <dsp:cNvPr id="0" name=""/>
        <dsp:cNvSpPr/>
      </dsp:nvSpPr>
      <dsp:spPr>
        <a:xfrm>
          <a:off x="4428851" y="3288342"/>
          <a:ext cx="1858921" cy="853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দ্বৈত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সত্তার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প্রয়োগ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0495" y="3329986"/>
        <a:ext cx="1775633" cy="769795"/>
      </dsp:txXfrm>
    </dsp:sp>
    <dsp:sp modelId="{B1C6608A-4F1E-4310-9580-9F0F62F950A9}">
      <dsp:nvSpPr>
        <dsp:cNvPr id="0" name=""/>
        <dsp:cNvSpPr/>
      </dsp:nvSpPr>
      <dsp:spPr>
        <a:xfrm>
          <a:off x="548037" y="737225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4666597" y="3413144"/>
              </a:moveTo>
              <a:arcTo wR="2435670" hR="2435670" stAng="1419629" swAng="13589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E2F46-8D4B-4CDC-B4B6-A508A82EF047}">
      <dsp:nvSpPr>
        <dsp:cNvPr id="0" name=""/>
        <dsp:cNvSpPr/>
      </dsp:nvSpPr>
      <dsp:spPr>
        <a:xfrm>
          <a:off x="3252447" y="4940817"/>
          <a:ext cx="1576117" cy="853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4091" y="4982461"/>
        <a:ext cx="1492829" cy="769795"/>
      </dsp:txXfrm>
    </dsp:sp>
    <dsp:sp modelId="{A809AD51-AB2D-4D48-9430-9F9FFAD726E6}">
      <dsp:nvSpPr>
        <dsp:cNvPr id="0" name=""/>
        <dsp:cNvSpPr/>
      </dsp:nvSpPr>
      <dsp:spPr>
        <a:xfrm>
          <a:off x="553135" y="736664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2691144" y="4857906"/>
              </a:moveTo>
              <a:arcTo wR="2435670" hR="2435670" stAng="5038755" swAng="114175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52462-255F-4A74-B70B-E592B53BD292}">
      <dsp:nvSpPr>
        <dsp:cNvPr id="0" name=""/>
        <dsp:cNvSpPr/>
      </dsp:nvSpPr>
      <dsp:spPr>
        <a:xfrm>
          <a:off x="1120112" y="4859746"/>
          <a:ext cx="1312436" cy="853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ভুল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ত্রুটি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হ্রাস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61756" y="4901390"/>
        <a:ext cx="1229148" cy="769795"/>
      </dsp:txXfrm>
    </dsp:sp>
    <dsp:sp modelId="{10ADDDC8-AAC4-4F21-AF42-DD95659834CA}">
      <dsp:nvSpPr>
        <dsp:cNvPr id="0" name=""/>
        <dsp:cNvSpPr/>
      </dsp:nvSpPr>
      <dsp:spPr>
        <a:xfrm>
          <a:off x="592804" y="782532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629578" y="4069844"/>
              </a:moveTo>
              <a:arcTo wR="2435670" hR="2435670" stAng="8271650" swAng="138733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4063F-792B-4047-A971-D815E6A3ECA2}">
      <dsp:nvSpPr>
        <dsp:cNvPr id="0" name=""/>
        <dsp:cNvSpPr/>
      </dsp:nvSpPr>
      <dsp:spPr>
        <a:xfrm>
          <a:off x="-220347" y="3149354"/>
          <a:ext cx="1658906" cy="853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78703" y="3190998"/>
        <a:ext cx="1575618" cy="769795"/>
      </dsp:txXfrm>
    </dsp:sp>
    <dsp:sp modelId="{F9E480DB-856F-4C8A-9506-F9A2B889B34D}">
      <dsp:nvSpPr>
        <dsp:cNvPr id="0" name=""/>
        <dsp:cNvSpPr/>
      </dsp:nvSpPr>
      <dsp:spPr>
        <a:xfrm>
          <a:off x="571541" y="848335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4258" y="2291697"/>
              </a:moveTo>
              <a:arcTo wR="2435670" hR="2435670" stAng="11003324" swAng="129960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05645-7C6A-4517-BA62-170D274DF799}">
      <dsp:nvSpPr>
        <dsp:cNvPr id="0" name=""/>
        <dsp:cNvSpPr/>
      </dsp:nvSpPr>
      <dsp:spPr>
        <a:xfrm>
          <a:off x="0" y="1391231"/>
          <a:ext cx="2081825" cy="853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পাকা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বহির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সহায়ক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44" y="1432875"/>
        <a:ext cx="1998537" cy="769795"/>
      </dsp:txXfrm>
    </dsp:sp>
    <dsp:sp modelId="{80EA1AE7-3CE2-46B7-9E0D-822B33AA6F8A}">
      <dsp:nvSpPr>
        <dsp:cNvPr id="0" name=""/>
        <dsp:cNvSpPr/>
      </dsp:nvSpPr>
      <dsp:spPr>
        <a:xfrm>
          <a:off x="736927" y="649857"/>
          <a:ext cx="4871341" cy="4871341"/>
        </a:xfrm>
        <a:custGeom>
          <a:avLst/>
          <a:gdLst/>
          <a:ahLst/>
          <a:cxnLst/>
          <a:rect l="0" t="0" r="0" b="0"/>
          <a:pathLst>
            <a:path>
              <a:moveTo>
                <a:pt x="691356" y="735711"/>
              </a:moveTo>
              <a:arcTo wR="2435670" hR="2435670" stAng="13455732" swAng="109689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334061" y="464221"/>
          <a:ext cx="2227079" cy="1558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909637"/>
        <a:ext cx="1558955" cy="668124"/>
      </dsp:txXfrm>
    </dsp:sp>
    <dsp:sp modelId="{A5CF6393-1F35-44FD-B811-287848B7C765}">
      <dsp:nvSpPr>
        <dsp:cNvPr id="0" name=""/>
        <dsp:cNvSpPr/>
      </dsp:nvSpPr>
      <dsp:spPr>
        <a:xfrm rot="5400000">
          <a:off x="4285693" y="-2693538"/>
          <a:ext cx="1642284" cy="7095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8956" y="113369"/>
        <a:ext cx="7015589" cy="1481944"/>
      </dsp:txXfrm>
    </dsp:sp>
    <dsp:sp modelId="{40487C04-C12C-4285-80BB-D62BB8547E29}">
      <dsp:nvSpPr>
        <dsp:cNvPr id="0" name=""/>
        <dsp:cNvSpPr/>
      </dsp:nvSpPr>
      <dsp:spPr>
        <a:xfrm rot="5400000">
          <a:off x="-334061" y="2308579"/>
          <a:ext cx="2227079" cy="1558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2753995"/>
        <a:ext cx="1558955" cy="668124"/>
      </dsp:txXfrm>
    </dsp:sp>
    <dsp:sp modelId="{185F7281-0284-4341-81AA-EAD82306BE7C}">
      <dsp:nvSpPr>
        <dsp:cNvPr id="0" name=""/>
        <dsp:cNvSpPr/>
      </dsp:nvSpPr>
      <dsp:spPr>
        <a:xfrm rot="5400000">
          <a:off x="4217747" y="-849302"/>
          <a:ext cx="1778176" cy="7095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8956" y="1896292"/>
        <a:ext cx="7008956" cy="1604570"/>
      </dsp:txXfrm>
    </dsp:sp>
    <dsp:sp modelId="{44D935C9-01EB-4FFD-BF75-22BF5DFBF9D6}">
      <dsp:nvSpPr>
        <dsp:cNvPr id="0" name=""/>
        <dsp:cNvSpPr/>
      </dsp:nvSpPr>
      <dsp:spPr>
        <a:xfrm rot="5400000">
          <a:off x="-334061" y="4148805"/>
          <a:ext cx="2227079" cy="1558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4594221"/>
        <a:ext cx="1558955" cy="668124"/>
      </dsp:txXfrm>
    </dsp:sp>
    <dsp:sp modelId="{A2348AD0-9F82-4AA7-9CF0-AFE3A051EE70}">
      <dsp:nvSpPr>
        <dsp:cNvPr id="0" name=""/>
        <dsp:cNvSpPr/>
      </dsp:nvSpPr>
      <dsp:spPr>
        <a:xfrm rot="5400000">
          <a:off x="4285907" y="991137"/>
          <a:ext cx="1641855" cy="7095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ক্রয়কৃত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8956" y="3798238"/>
        <a:ext cx="7015610" cy="1481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334061" y="464221"/>
          <a:ext cx="2227079" cy="1558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909637"/>
        <a:ext cx="1558955" cy="668124"/>
      </dsp:txXfrm>
    </dsp:sp>
    <dsp:sp modelId="{A5CF6393-1F35-44FD-B811-287848B7C765}">
      <dsp:nvSpPr>
        <dsp:cNvPr id="0" name=""/>
        <dsp:cNvSpPr/>
      </dsp:nvSpPr>
      <dsp:spPr>
        <a:xfrm rot="5400000">
          <a:off x="4285693" y="-2693538"/>
          <a:ext cx="1642284" cy="7095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বিক্রয়কৃত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গেলে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8956" y="113369"/>
        <a:ext cx="7015589" cy="1481944"/>
      </dsp:txXfrm>
    </dsp:sp>
    <dsp:sp modelId="{40487C04-C12C-4285-80BB-D62BB8547E29}">
      <dsp:nvSpPr>
        <dsp:cNvPr id="0" name=""/>
        <dsp:cNvSpPr/>
      </dsp:nvSpPr>
      <dsp:spPr>
        <a:xfrm rot="5400000">
          <a:off x="-334061" y="2308579"/>
          <a:ext cx="2227079" cy="1558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2753995"/>
        <a:ext cx="1558955" cy="668124"/>
      </dsp:txXfrm>
    </dsp:sp>
    <dsp:sp modelId="{185F7281-0284-4341-81AA-EAD82306BE7C}">
      <dsp:nvSpPr>
        <dsp:cNvPr id="0" name=""/>
        <dsp:cNvSpPr/>
      </dsp:nvSpPr>
      <dsp:spPr>
        <a:xfrm rot="5400000">
          <a:off x="4217747" y="-849302"/>
          <a:ext cx="1778176" cy="7095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বিক্রয়সহ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8956" y="1896292"/>
        <a:ext cx="7008956" cy="1604570"/>
      </dsp:txXfrm>
    </dsp:sp>
    <dsp:sp modelId="{44D935C9-01EB-4FFD-BF75-22BF5DFBF9D6}">
      <dsp:nvSpPr>
        <dsp:cNvPr id="0" name=""/>
        <dsp:cNvSpPr/>
      </dsp:nvSpPr>
      <dsp:spPr>
        <a:xfrm rot="5400000">
          <a:off x="-334061" y="4148805"/>
          <a:ext cx="2227079" cy="15589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4594221"/>
        <a:ext cx="1558955" cy="668124"/>
      </dsp:txXfrm>
    </dsp:sp>
    <dsp:sp modelId="{A2348AD0-9F82-4AA7-9CF0-AFE3A051EE70}">
      <dsp:nvSpPr>
        <dsp:cNvPr id="0" name=""/>
        <dsp:cNvSpPr/>
      </dsp:nvSpPr>
      <dsp:spPr>
        <a:xfrm rot="5400000">
          <a:off x="4285907" y="991137"/>
          <a:ext cx="1641855" cy="70957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বক্রয়সহ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58956" y="3798238"/>
        <a:ext cx="7015610" cy="1481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492197" y="667537"/>
          <a:ext cx="3281318" cy="2296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সংশোধনী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323802"/>
        <a:ext cx="2296923" cy="984395"/>
      </dsp:txXfrm>
    </dsp:sp>
    <dsp:sp modelId="{A5CF6393-1F35-44FD-B811-287848B7C765}">
      <dsp:nvSpPr>
        <dsp:cNvPr id="0" name=""/>
        <dsp:cNvSpPr/>
      </dsp:nvSpPr>
      <dsp:spPr>
        <a:xfrm rot="5400000">
          <a:off x="4265970" y="-1769839"/>
          <a:ext cx="2419697" cy="6357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কাঁটা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–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ছেড়া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ঠিক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-ই সংশোধনী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296923" y="317328"/>
        <a:ext cx="6239671" cy="2183457"/>
      </dsp:txXfrm>
    </dsp:sp>
    <dsp:sp modelId="{40487C04-C12C-4285-80BB-D62BB8547E29}">
      <dsp:nvSpPr>
        <dsp:cNvPr id="0" name=""/>
        <dsp:cNvSpPr/>
      </dsp:nvSpPr>
      <dsp:spPr>
        <a:xfrm rot="5400000">
          <a:off x="-492197" y="3384963"/>
          <a:ext cx="3281318" cy="22969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041228"/>
        <a:ext cx="2296923" cy="984395"/>
      </dsp:txXfrm>
    </dsp:sp>
    <dsp:sp modelId="{185F7281-0284-4341-81AA-EAD82306BE7C}">
      <dsp:nvSpPr>
        <dsp:cNvPr id="0" name=""/>
        <dsp:cNvSpPr/>
      </dsp:nvSpPr>
      <dsp:spPr>
        <a:xfrm rot="5400000">
          <a:off x="4165860" y="960138"/>
          <a:ext cx="2619916" cy="6357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বকেয়া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অবচয়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অবলোপন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কুঋণ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সঞ্চিতি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অন্তভুর্ক্তির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296923" y="2956969"/>
        <a:ext cx="6229897" cy="2364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330602" y="460654"/>
          <a:ext cx="2204018" cy="1542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901457"/>
        <a:ext cx="1542812" cy="661206"/>
      </dsp:txXfrm>
    </dsp:sp>
    <dsp:sp modelId="{A5CF6393-1F35-44FD-B811-287848B7C765}">
      <dsp:nvSpPr>
        <dsp:cNvPr id="0" name=""/>
        <dsp:cNvSpPr/>
      </dsp:nvSpPr>
      <dsp:spPr>
        <a:xfrm rot="5400000">
          <a:off x="4286124" y="-2709216"/>
          <a:ext cx="1625278" cy="7111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হিসাবসমূহ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উত্তোলন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2812" y="113436"/>
        <a:ext cx="7032562" cy="1466598"/>
      </dsp:txXfrm>
    </dsp:sp>
    <dsp:sp modelId="{40487C04-C12C-4285-80BB-D62BB8547E29}">
      <dsp:nvSpPr>
        <dsp:cNvPr id="0" name=""/>
        <dsp:cNvSpPr/>
      </dsp:nvSpPr>
      <dsp:spPr>
        <a:xfrm rot="5400000">
          <a:off x="-330602" y="2285914"/>
          <a:ext cx="2204018" cy="1542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726717"/>
        <a:ext cx="1542812" cy="661206"/>
      </dsp:txXfrm>
    </dsp:sp>
    <dsp:sp modelId="{185F7281-0284-4341-81AA-EAD82306BE7C}">
      <dsp:nvSpPr>
        <dsp:cNvPr id="0" name=""/>
        <dsp:cNvSpPr/>
      </dsp:nvSpPr>
      <dsp:spPr>
        <a:xfrm rot="5400000">
          <a:off x="4218882" y="-763537"/>
          <a:ext cx="1759763" cy="7111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স্বত্বাধিকার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শুরুতে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2813" y="1998437"/>
        <a:ext cx="7025997" cy="1587953"/>
      </dsp:txXfrm>
    </dsp:sp>
    <dsp:sp modelId="{540690FD-90E0-417D-9245-41E08AAC6964}">
      <dsp:nvSpPr>
        <dsp:cNvPr id="0" name=""/>
        <dsp:cNvSpPr/>
      </dsp:nvSpPr>
      <dsp:spPr>
        <a:xfrm rot="5400000">
          <a:off x="-330602" y="4478693"/>
          <a:ext cx="2204018" cy="1542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919496"/>
        <a:ext cx="1542812" cy="661206"/>
      </dsp:txXfrm>
    </dsp:sp>
    <dsp:sp modelId="{AFD972C8-1D68-4DFB-9D25-20741AA28921}">
      <dsp:nvSpPr>
        <dsp:cNvPr id="0" name=""/>
        <dsp:cNvSpPr/>
      </dsp:nvSpPr>
      <dsp:spPr>
        <a:xfrm rot="5400000">
          <a:off x="4218882" y="1429241"/>
          <a:ext cx="1759763" cy="7111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উল্লিখিত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ছাড়াও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কতিপয়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ক্রয়-বিক্রয়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বিতরণ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লেনদেনও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2813" y="4191216"/>
        <a:ext cx="7025997" cy="15879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889B5-C0DC-47C7-AC96-D49C86825BD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51904-2163-4872-9E57-222E07FD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9653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9307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8960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8614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48268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17922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87575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57229" algn="l" defTabSz="93930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402" y="1447802"/>
            <a:ext cx="7170847" cy="3329581"/>
          </a:xfrm>
          <a:prstGeom prst="rect">
            <a:avLst/>
          </a:prstGeom>
        </p:spPr>
        <p:txBody>
          <a:bodyPr lIns="93930" tIns="46966" rIns="93930" bIns="46966"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402" y="4777381"/>
            <a:ext cx="7170847" cy="861419"/>
          </a:xfrm>
          <a:prstGeom prst="rect">
            <a:avLst/>
          </a:prstGeom>
        </p:spPr>
        <p:txBody>
          <a:bodyPr lIns="93930" tIns="46966" rIns="93930" bIns="46966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7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6783-CE32-4807-A497-E3214DB5B9C1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2" y="4800587"/>
            <a:ext cx="7170846" cy="566738"/>
          </a:xfrm>
          <a:prstGeom prst="rect">
            <a:avLst/>
          </a:prstGeom>
        </p:spPr>
        <p:txBody>
          <a:bodyPr lIns="93930" tIns="46966" rIns="93930" bIns="46966" anchor="b">
            <a:normAutofit/>
          </a:bodyPr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402" y="685801"/>
            <a:ext cx="717084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93930" tIns="46966" rIns="93930" bIns="46966" anchor="t">
            <a:normAutofit/>
          </a:bodyPr>
          <a:lstStyle>
            <a:lvl1pPr marL="0" indent="0" algn="ctr">
              <a:buNone/>
              <a:defRPr sz="1600"/>
            </a:lvl1pPr>
            <a:lvl2pPr marL="469653" indent="0">
              <a:buNone/>
              <a:defRPr sz="1600"/>
            </a:lvl2pPr>
            <a:lvl3pPr marL="939307" indent="0">
              <a:buNone/>
              <a:defRPr sz="1600"/>
            </a:lvl3pPr>
            <a:lvl4pPr marL="1408960" indent="0">
              <a:buNone/>
              <a:defRPr sz="1600"/>
            </a:lvl4pPr>
            <a:lvl5pPr marL="1878614" indent="0">
              <a:buNone/>
              <a:defRPr sz="1600"/>
            </a:lvl5pPr>
            <a:lvl6pPr marL="2348268" indent="0">
              <a:buNone/>
              <a:defRPr sz="1600"/>
            </a:lvl6pPr>
            <a:lvl7pPr marL="2817922" indent="0">
              <a:buNone/>
              <a:defRPr sz="1600"/>
            </a:lvl7pPr>
            <a:lvl8pPr marL="3287575" indent="0">
              <a:buNone/>
              <a:defRPr sz="1600"/>
            </a:lvl8pPr>
            <a:lvl9pPr marL="375722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2" y="5367326"/>
            <a:ext cx="7170846" cy="493712"/>
          </a:xfrm>
          <a:prstGeom prst="rect">
            <a:avLst/>
          </a:prstGeom>
        </p:spPr>
        <p:txBody>
          <a:bodyPr lIns="93930" tIns="46966" rIns="93930" bIns="46966">
            <a:normAutofit/>
          </a:bodyPr>
          <a:lstStyle>
            <a:lvl1pPr marL="0" indent="0">
              <a:buNone/>
              <a:defRPr sz="13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5168-B08B-4384-85E7-73ED60A1D871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1" y="1447801"/>
            <a:ext cx="7170848" cy="1981200"/>
          </a:xfrm>
          <a:prstGeom prst="rect">
            <a:avLst/>
          </a:prstGeom>
        </p:spPr>
        <p:txBody>
          <a:bodyPr lIns="93930" tIns="46966" rIns="93930" bIns="46966"/>
          <a:lstStyle>
            <a:lvl1pPr>
              <a:defRPr sz="4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3657600"/>
            <a:ext cx="7170848" cy="2362201"/>
          </a:xfrm>
          <a:prstGeom prst="rect">
            <a:avLst/>
          </a:prstGeom>
        </p:spPr>
        <p:txBody>
          <a:bodyPr lIns="93930" tIns="46966" rIns="93930" bIns="46966" anchor="ctr">
            <a:normAutofit/>
          </a:bodyPr>
          <a:lstStyle>
            <a:lvl1pPr marL="0" indent="0">
              <a:buNone/>
              <a:defRPr sz="18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EC6E-DE7E-4ED7-AB43-6AEA1F973F05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6" y="1447800"/>
            <a:ext cx="6499443" cy="2323375"/>
          </a:xfrm>
          <a:prstGeom prst="rect">
            <a:avLst/>
          </a:prstGeom>
        </p:spPr>
        <p:txBody>
          <a:bodyPr lIns="93930" tIns="46966" rIns="93930" bIns="46966"/>
          <a:lstStyle>
            <a:lvl1pPr>
              <a:defRPr sz="4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451" y="3771174"/>
            <a:ext cx="5914715" cy="342174"/>
          </a:xfrm>
          <a:prstGeom prst="rect">
            <a:avLst/>
          </a:prstGeom>
        </p:spPr>
        <p:txBody>
          <a:bodyPr vert="horz" lIns="93930" tIns="46966" rIns="93930" bIns="46966" rtlCol="0" anchor="t">
            <a:normAutofit/>
          </a:bodyPr>
          <a:lstStyle>
            <a:lvl1pPr marL="0" indent="0">
              <a:buNone/>
              <a:defRPr lang="en-US" sz="15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4350657"/>
            <a:ext cx="7170848" cy="1676400"/>
          </a:xfrm>
          <a:prstGeom prst="rect">
            <a:avLst/>
          </a:prstGeom>
        </p:spPr>
        <p:txBody>
          <a:bodyPr lIns="93930" tIns="46966" rIns="93930" bIns="46966" anchor="ctr">
            <a:normAutofit/>
          </a:bodyPr>
          <a:lstStyle>
            <a:lvl1pPr marL="0" indent="0">
              <a:buNone/>
              <a:defRPr sz="18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EF8D-2CE1-4A0A-B5AA-980B603BD792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9865" y="971252"/>
            <a:ext cx="651554" cy="197228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1023" y="2613786"/>
            <a:ext cx="651554" cy="197228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7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1" y="3124202"/>
            <a:ext cx="7170849" cy="1653180"/>
          </a:xfrm>
          <a:prstGeom prst="rect">
            <a:avLst/>
          </a:prstGeom>
        </p:spPr>
        <p:txBody>
          <a:bodyPr lIns="93930" tIns="46966" rIns="93930" bIns="46966" anchor="b"/>
          <a:lstStyle>
            <a:lvl1pPr algn="l">
              <a:defRPr sz="41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401" y="4777381"/>
            <a:ext cx="7170848" cy="860400"/>
          </a:xfrm>
          <a:prstGeom prst="rect">
            <a:avLst/>
          </a:prstGeom>
        </p:spPr>
        <p:txBody>
          <a:bodyPr lIns="93930" tIns="46966" rIns="93930" bIns="46966" anchor="t"/>
          <a:lstStyle>
            <a:lvl1pPr marL="0" indent="0" algn="l">
              <a:buNone/>
              <a:defRPr sz="21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9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78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482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179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87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572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6B64-5D05-4A25-8ACF-4972F8FD631B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5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270" y="1981201"/>
            <a:ext cx="2394329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126" y="2666999"/>
            <a:ext cx="2378472" cy="3589338"/>
          </a:xfrm>
          <a:prstGeom prst="rect">
            <a:avLst/>
          </a:prstGeom>
        </p:spPr>
        <p:txBody>
          <a:bodyPr lIns="93930" tIns="46966" rIns="93930" bIns="46966" anchor="t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5473" y="1981201"/>
            <a:ext cx="2385696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6899" y="2666999"/>
            <a:ext cx="2394270" cy="3589338"/>
          </a:xfrm>
          <a:prstGeom prst="rect">
            <a:avLst/>
          </a:prstGeom>
        </p:spPr>
        <p:txBody>
          <a:bodyPr lIns="93930" tIns="46966" rIns="93930" bIns="46966" anchor="t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88819" y="1981201"/>
            <a:ext cx="2382342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88819" y="2666999"/>
            <a:ext cx="2382342" cy="3589338"/>
          </a:xfrm>
          <a:prstGeom prst="rect">
            <a:avLst/>
          </a:prstGeom>
        </p:spPr>
        <p:txBody>
          <a:bodyPr lIns="93930" tIns="46966" rIns="93930" bIns="46966" anchor="t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7490" y="21336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6809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FC5-F3E8-4278-B7CA-2807CD81F147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127" y="4250949"/>
            <a:ext cx="2388791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127" y="2209801"/>
            <a:ext cx="2388791" cy="1523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93930" tIns="46966" rIns="93930" bIns="46966" anchor="t">
            <a:normAutofit/>
          </a:bodyPr>
          <a:lstStyle>
            <a:lvl1pPr marL="0" indent="0" algn="ctr">
              <a:buNone/>
              <a:defRPr sz="1600"/>
            </a:lvl1pPr>
            <a:lvl2pPr marL="469653" indent="0">
              <a:buNone/>
              <a:defRPr sz="1600"/>
            </a:lvl2pPr>
            <a:lvl3pPr marL="939307" indent="0">
              <a:buNone/>
              <a:defRPr sz="1600"/>
            </a:lvl3pPr>
            <a:lvl4pPr marL="1408960" indent="0">
              <a:buNone/>
              <a:defRPr sz="1600"/>
            </a:lvl4pPr>
            <a:lvl5pPr marL="1878614" indent="0">
              <a:buNone/>
              <a:defRPr sz="1600"/>
            </a:lvl5pPr>
            <a:lvl6pPr marL="2348268" indent="0">
              <a:buNone/>
              <a:defRPr sz="1600"/>
            </a:lvl6pPr>
            <a:lvl7pPr marL="2817922" indent="0">
              <a:buNone/>
              <a:defRPr sz="1600"/>
            </a:lvl7pPr>
            <a:lvl8pPr marL="3287575" indent="0">
              <a:buNone/>
              <a:defRPr sz="1600"/>
            </a:lvl8pPr>
            <a:lvl9pPr marL="375722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127" y="4827213"/>
            <a:ext cx="2388791" cy="659188"/>
          </a:xfrm>
          <a:prstGeom prst="rect">
            <a:avLst/>
          </a:prstGeom>
        </p:spPr>
        <p:txBody>
          <a:bodyPr lIns="93930" tIns="46966" rIns="93930" bIns="46966" anchor="t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117" y="4250949"/>
            <a:ext cx="2381053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117" y="2209801"/>
            <a:ext cx="2381053" cy="1523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93930" tIns="46966" rIns="93930" bIns="46966" anchor="t">
            <a:normAutofit/>
          </a:bodyPr>
          <a:lstStyle>
            <a:lvl1pPr marL="0" indent="0" algn="ctr">
              <a:buNone/>
              <a:defRPr sz="1600"/>
            </a:lvl1pPr>
            <a:lvl2pPr marL="469653" indent="0">
              <a:buNone/>
              <a:defRPr sz="1600"/>
            </a:lvl2pPr>
            <a:lvl3pPr marL="939307" indent="0">
              <a:buNone/>
              <a:defRPr sz="1600"/>
            </a:lvl3pPr>
            <a:lvl4pPr marL="1408960" indent="0">
              <a:buNone/>
              <a:defRPr sz="1600"/>
            </a:lvl4pPr>
            <a:lvl5pPr marL="1878614" indent="0">
              <a:buNone/>
              <a:defRPr sz="1600"/>
            </a:lvl5pPr>
            <a:lvl6pPr marL="2348268" indent="0">
              <a:buNone/>
              <a:defRPr sz="1600"/>
            </a:lvl6pPr>
            <a:lvl7pPr marL="2817922" indent="0">
              <a:buNone/>
              <a:defRPr sz="1600"/>
            </a:lvl7pPr>
            <a:lvl8pPr marL="3287575" indent="0">
              <a:buNone/>
              <a:defRPr sz="1600"/>
            </a:lvl8pPr>
            <a:lvl9pPr marL="375722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019" y="4827212"/>
            <a:ext cx="2384205" cy="659188"/>
          </a:xfrm>
          <a:prstGeom prst="rect">
            <a:avLst/>
          </a:prstGeom>
        </p:spPr>
        <p:txBody>
          <a:bodyPr lIns="93930" tIns="46966" rIns="93930" bIns="46966" anchor="t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88819" y="4250949"/>
            <a:ext cx="2382342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88818" y="2209801"/>
            <a:ext cx="2382342" cy="15239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93930" tIns="46966" rIns="93930" bIns="46966" anchor="t">
            <a:normAutofit/>
          </a:bodyPr>
          <a:lstStyle>
            <a:lvl1pPr marL="0" indent="0" algn="ctr">
              <a:buNone/>
              <a:defRPr sz="1600"/>
            </a:lvl1pPr>
            <a:lvl2pPr marL="469653" indent="0">
              <a:buNone/>
              <a:defRPr sz="1600"/>
            </a:lvl2pPr>
            <a:lvl3pPr marL="939307" indent="0">
              <a:buNone/>
              <a:defRPr sz="1600"/>
            </a:lvl3pPr>
            <a:lvl4pPr marL="1408960" indent="0">
              <a:buNone/>
              <a:defRPr sz="1600"/>
            </a:lvl4pPr>
            <a:lvl5pPr marL="1878614" indent="0">
              <a:buNone/>
              <a:defRPr sz="1600"/>
            </a:lvl5pPr>
            <a:lvl6pPr marL="2348268" indent="0">
              <a:buNone/>
              <a:defRPr sz="1600"/>
            </a:lvl6pPr>
            <a:lvl7pPr marL="2817922" indent="0">
              <a:buNone/>
              <a:defRPr sz="1600"/>
            </a:lvl7pPr>
            <a:lvl8pPr marL="3287575" indent="0">
              <a:buNone/>
              <a:defRPr sz="1600"/>
            </a:lvl8pPr>
            <a:lvl9pPr marL="375722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88717" y="4827210"/>
            <a:ext cx="2385498" cy="659188"/>
          </a:xfrm>
          <a:prstGeom prst="rect">
            <a:avLst/>
          </a:prstGeom>
        </p:spPr>
        <p:txBody>
          <a:bodyPr lIns="93930" tIns="46966" rIns="93930" bIns="46966" anchor="t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7490" y="21336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6809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8F33-129D-4FEA-8D63-071E4F26E08F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443" y="2052920"/>
            <a:ext cx="7269065" cy="4195480"/>
          </a:xfrm>
          <a:prstGeom prst="rect">
            <a:avLst/>
          </a:prstGeom>
        </p:spPr>
        <p:txBody>
          <a:bodyPr vert="eaVert" lIns="93930" tIns="46966" rIns="93930" bIns="46966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B47-23E0-40B0-B123-A842C7731CC0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7173" y="430215"/>
            <a:ext cx="1423989" cy="5826125"/>
          </a:xfrm>
          <a:prstGeom prst="rect">
            <a:avLst/>
          </a:prstGeom>
        </p:spPr>
        <p:txBody>
          <a:bodyPr vert="eaVert" lIns="93930" tIns="46966" rIns="93930" bIns="46966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127" y="887414"/>
            <a:ext cx="6031308" cy="5368924"/>
          </a:xfrm>
          <a:prstGeom prst="rect">
            <a:avLst/>
          </a:prstGeom>
        </p:spPr>
        <p:txBody>
          <a:bodyPr vert="eaVert" lIns="93930" tIns="46966" rIns="93930" bIns="4696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89CB-41FB-494C-8F80-075B232529C8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443" y="2052920"/>
            <a:ext cx="7269065" cy="4195480"/>
          </a:xfrm>
          <a:prstGeom prst="rect">
            <a:avLst/>
          </a:prstGeom>
        </p:spPr>
        <p:txBody>
          <a:bodyPr lIns="93930" tIns="46966" rIns="93930" bIns="4696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E63-CFE7-4B4C-9C94-20D0AE28BDE2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2" y="2861736"/>
            <a:ext cx="7170846" cy="1915646"/>
          </a:xfrm>
          <a:prstGeom prst="rect">
            <a:avLst/>
          </a:prstGeom>
        </p:spPr>
        <p:txBody>
          <a:bodyPr lIns="93930" tIns="46966" rIns="93930" bIns="46966" anchor="b"/>
          <a:lstStyle>
            <a:lvl1pPr algn="l">
              <a:defRPr sz="41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402" y="4777381"/>
            <a:ext cx="7170847" cy="860400"/>
          </a:xfrm>
          <a:prstGeom prst="rect">
            <a:avLst/>
          </a:prstGeom>
        </p:spPr>
        <p:txBody>
          <a:bodyPr lIns="93930" tIns="46966" rIns="93930" bIns="46966" anchor="t"/>
          <a:lstStyle>
            <a:lvl1pPr marL="0" indent="0" algn="l">
              <a:buNone/>
              <a:defRPr sz="21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9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78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482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179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87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572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F477-48EA-4A54-AE00-15B4193790EB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443" y="2060577"/>
            <a:ext cx="3572025" cy="4195762"/>
          </a:xfrm>
          <a:prstGeom prst="rect">
            <a:avLst/>
          </a:prstGeom>
        </p:spPr>
        <p:txBody>
          <a:bodyPr lIns="93930" tIns="46966" rIns="93930" bIns="46966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77" y="2056094"/>
            <a:ext cx="3572026" cy="4200245"/>
          </a:xfrm>
          <a:prstGeom prst="rect">
            <a:avLst/>
          </a:prstGeom>
        </p:spPr>
        <p:txBody>
          <a:bodyPr lIns="93930" tIns="46966" rIns="93930" bIns="46966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CAA7-BECC-4BAF-BE5B-5B2F5389EF27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443" y="1905000"/>
            <a:ext cx="3572025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443" y="2514600"/>
            <a:ext cx="3572025" cy="3741738"/>
          </a:xfrm>
          <a:prstGeom prst="rect">
            <a:avLst/>
          </a:prstGeom>
        </p:spPr>
        <p:txBody>
          <a:bodyPr lIns="93930" tIns="46966" rIns="93930" bIns="46966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279" y="1905000"/>
            <a:ext cx="3572025" cy="576262"/>
          </a:xfrm>
          <a:prstGeom prst="rect">
            <a:avLst/>
          </a:prstGeom>
        </p:spPr>
        <p:txBody>
          <a:bodyPr lIns="93930" tIns="46966" rIns="93930" bIns="46966" anchor="b">
            <a:noAutofit/>
          </a:bodyPr>
          <a:lstStyle>
            <a:lvl1pPr marL="0" indent="0">
              <a:buNone/>
              <a:defRPr sz="25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69653" indent="0">
              <a:buNone/>
              <a:defRPr sz="2100" b="1"/>
            </a:lvl2pPr>
            <a:lvl3pPr marL="939307" indent="0">
              <a:buNone/>
              <a:defRPr sz="1800" b="1"/>
            </a:lvl3pPr>
            <a:lvl4pPr marL="1408960" indent="0">
              <a:buNone/>
              <a:defRPr sz="1600" b="1"/>
            </a:lvl4pPr>
            <a:lvl5pPr marL="1878614" indent="0">
              <a:buNone/>
              <a:defRPr sz="1600" b="1"/>
            </a:lvl5pPr>
            <a:lvl6pPr marL="2348268" indent="0">
              <a:buNone/>
              <a:defRPr sz="1600" b="1"/>
            </a:lvl6pPr>
            <a:lvl7pPr marL="2817922" indent="0">
              <a:buNone/>
              <a:defRPr sz="1600" b="1"/>
            </a:lvl7pPr>
            <a:lvl8pPr marL="3287575" indent="0">
              <a:buNone/>
              <a:defRPr sz="1600" b="1"/>
            </a:lvl8pPr>
            <a:lvl9pPr marL="37572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279" y="2514600"/>
            <a:ext cx="3572025" cy="3741738"/>
          </a:xfrm>
          <a:prstGeom prst="rect">
            <a:avLst/>
          </a:prstGeom>
        </p:spPr>
        <p:txBody>
          <a:bodyPr lIns="93930" tIns="46966" rIns="93930" bIns="46966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6E3-BE6B-4A2B-A123-16D803FD2ADD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67" y="452718"/>
            <a:ext cx="7641337" cy="1400530"/>
          </a:xfrm>
          <a:prstGeom prst="rect">
            <a:avLst/>
          </a:prstGeom>
        </p:spPr>
        <p:txBody>
          <a:bodyPr lIns="93930" tIns="46966" rIns="93930" bIns="469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FCF6-4A82-4F51-9A34-D91F000AD1F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01" y="1447800"/>
            <a:ext cx="2763364" cy="1447801"/>
          </a:xfrm>
          <a:prstGeom prst="rect">
            <a:avLst/>
          </a:prstGeom>
        </p:spPr>
        <p:txBody>
          <a:bodyPr lIns="93930" tIns="46966" rIns="93930" bIns="46966" anchor="b"/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501" y="1447801"/>
            <a:ext cx="4221748" cy="4572000"/>
          </a:xfrm>
          <a:prstGeom prst="rect">
            <a:avLst/>
          </a:prstGeom>
        </p:spPr>
        <p:txBody>
          <a:bodyPr lIns="93930" tIns="46966" rIns="93930" bIns="46966" anchor="ctr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1" y="3129281"/>
            <a:ext cx="2763364" cy="2895599"/>
          </a:xfrm>
          <a:prstGeom prst="rect">
            <a:avLst/>
          </a:prstGeom>
        </p:spPr>
        <p:txBody>
          <a:bodyPr lIns="93930" tIns="46966" rIns="93930" bIns="46966"/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241C-0FBA-40D1-86B9-3BA4D789B504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550" y="1854193"/>
            <a:ext cx="4137985" cy="1574808"/>
          </a:xfrm>
          <a:prstGeom prst="rect">
            <a:avLst/>
          </a:prstGeom>
        </p:spPr>
        <p:txBody>
          <a:bodyPr lIns="93930" tIns="46966" rIns="93930" bIns="46966"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6506" y="1143000"/>
            <a:ext cx="26003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lIns="93930" tIns="46966" rIns="93930" bIns="46966" anchor="t">
            <a:normAutofit/>
          </a:bodyPr>
          <a:lstStyle>
            <a:lvl1pPr marL="0" indent="0" algn="ctr">
              <a:buNone/>
              <a:defRPr sz="1600"/>
            </a:lvl1pPr>
            <a:lvl2pPr marL="469653" indent="0">
              <a:buNone/>
              <a:defRPr sz="1600"/>
            </a:lvl2pPr>
            <a:lvl3pPr marL="939307" indent="0">
              <a:buNone/>
              <a:defRPr sz="1600"/>
            </a:lvl3pPr>
            <a:lvl4pPr marL="1408960" indent="0">
              <a:buNone/>
              <a:defRPr sz="1600"/>
            </a:lvl4pPr>
            <a:lvl5pPr marL="1878614" indent="0">
              <a:buNone/>
              <a:defRPr sz="1600"/>
            </a:lvl5pPr>
            <a:lvl6pPr marL="2348268" indent="0">
              <a:buNone/>
              <a:defRPr sz="1600"/>
            </a:lvl6pPr>
            <a:lvl7pPr marL="2817922" indent="0">
              <a:buNone/>
              <a:defRPr sz="1600"/>
            </a:lvl7pPr>
            <a:lvl8pPr marL="3287575" indent="0">
              <a:buNone/>
              <a:defRPr sz="1600"/>
            </a:lvl8pPr>
            <a:lvl9pPr marL="375722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03" y="3657600"/>
            <a:ext cx="4131545" cy="1371600"/>
          </a:xfrm>
          <a:prstGeom prst="rect">
            <a:avLst/>
          </a:prstGeom>
        </p:spPr>
        <p:txBody>
          <a:bodyPr lIns="93930" tIns="46966" rIns="93930" bIns="46966">
            <a:normAutofit/>
          </a:bodyPr>
          <a:lstStyle>
            <a:lvl1pPr marL="0" indent="0">
              <a:buNone/>
              <a:defRPr sz="1500"/>
            </a:lvl1pPr>
            <a:lvl2pPr marL="469653" indent="0">
              <a:buNone/>
              <a:defRPr sz="1300"/>
            </a:lvl2pPr>
            <a:lvl3pPr marL="939307" indent="0">
              <a:buNone/>
              <a:defRPr sz="1000"/>
            </a:lvl3pPr>
            <a:lvl4pPr marL="1408960" indent="0">
              <a:buNone/>
              <a:defRPr sz="900"/>
            </a:lvl4pPr>
            <a:lvl5pPr marL="1878614" indent="0">
              <a:buNone/>
              <a:defRPr sz="900"/>
            </a:lvl5pPr>
            <a:lvl6pPr marL="2348268" indent="0">
              <a:buNone/>
              <a:defRPr sz="900"/>
            </a:lvl6pPr>
            <a:lvl7pPr marL="2817922" indent="0">
              <a:buNone/>
              <a:defRPr sz="900"/>
            </a:lvl7pPr>
            <a:lvl8pPr marL="3287575" indent="0">
              <a:buNone/>
              <a:defRPr sz="900"/>
            </a:lvl8pPr>
            <a:lvl9pPr marL="37572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623C-35A3-42D7-92AA-0D04E8949FE7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1299" y="3253875"/>
            <a:ext cx="3859795" cy="247651"/>
          </a:xfrm>
          <a:prstGeom prst="rect">
            <a:avLst/>
          </a:prstGeom>
        </p:spPr>
        <p:txBody>
          <a:bodyPr lIns="93930" tIns="46966" rIns="93930" bIns="4696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7"/>
            <a:ext cx="328007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9"/>
            <a:ext cx="1236960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6499523" y="2"/>
            <a:ext cx="1302752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992276" y="6096001"/>
            <a:ext cx="807410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80723" y="0"/>
            <a:ext cx="55721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967478" y="3563333"/>
            <a:ext cx="3378201" cy="264743"/>
          </a:xfrm>
          <a:prstGeom prst="rect">
            <a:avLst/>
          </a:prstGeom>
        </p:spPr>
        <p:txBody>
          <a:bodyPr vert="horz" lIns="93930" tIns="46966" rIns="93930" bIns="46966" rtlCol="0" anchor="t"/>
          <a:lstStyle>
            <a:lvl1pPr algn="ctr">
              <a:defRPr sz="2100" b="0" i="0">
                <a:solidFill>
                  <a:srgbClr val="FF000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A8383994-3172-4D6D-805A-B917533FF2C0}" type="datetime2">
              <a:rPr lang="en-US" smtClean="0"/>
              <a:pPr/>
              <a:t>Wednesday, April 21, 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1440" y="295731"/>
            <a:ext cx="681038" cy="767687"/>
          </a:xfrm>
          <a:prstGeom prst="rect">
            <a:avLst/>
          </a:prstGeom>
        </p:spPr>
        <p:txBody>
          <a:bodyPr vert="horz" lIns="93930" tIns="46966" rIns="93930" bIns="46966" rtlCol="0" anchor="b"/>
          <a:lstStyle>
            <a:lvl1pPr algn="ctr">
              <a:defRPr sz="29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210051" y="6375400"/>
            <a:ext cx="2125664" cy="371848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SALIM MIA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60890" cy="5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4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l" defTabSz="469653" rtl="0" eaLnBrk="1" latinLnBrk="0" hangingPunct="1">
        <a:spcBef>
          <a:spcPct val="0"/>
        </a:spcBef>
        <a:buNone/>
        <a:defRPr sz="43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52241" indent="-352241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63187" indent="-293534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74134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43787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13441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74260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052748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522402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992055" indent="-234827" algn="l" defTabSz="469653" rtl="0" eaLnBrk="1" latinLnBrk="0" hangingPunct="1">
        <a:spcBef>
          <a:spcPts val="1027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9653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9307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960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8614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268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922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87575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7229" algn="l" defTabSz="4696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4" y="327971"/>
            <a:ext cx="8834355" cy="5866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245420" y="2106771"/>
            <a:ext cx="4797589" cy="2480118"/>
          </a:xfrm>
          <a:prstGeom prst="rect">
            <a:avLst/>
          </a:prstGeom>
        </p:spPr>
        <p:txBody>
          <a:bodyPr wrap="square" lIns="93930" tIns="46966" rIns="93930" bIns="46966">
            <a:spAutoFit/>
          </a:bodyPr>
          <a:lstStyle/>
          <a:p>
            <a:pPr algn="ctr"/>
            <a:r>
              <a:rPr lang="en-US" sz="155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5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E5F6-EACA-4849-A3C4-0ABABE2EE4B1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955173" y="6267800"/>
            <a:ext cx="11325142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686726" y="3815570"/>
            <a:ext cx="3911189" cy="293258"/>
          </a:xfrm>
        </p:spPr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58739" y="2973545"/>
            <a:ext cx="1894518" cy="1111982"/>
            <a:chOff x="0" y="2793390"/>
            <a:chExt cx="2415620" cy="1111982"/>
          </a:xfrm>
          <a:solidFill>
            <a:schemeClr val="accent2"/>
          </a:solidFill>
        </p:grpSpPr>
        <p:sp>
          <p:nvSpPr>
            <p:cNvPr id="4" name="Rounded Rectangle 3"/>
            <p:cNvSpPr/>
            <p:nvPr/>
          </p:nvSpPr>
          <p:spPr>
            <a:xfrm>
              <a:off x="0" y="2793390"/>
              <a:ext cx="2415620" cy="1111982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2569" y="2825959"/>
              <a:ext cx="2350482" cy="104684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4656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5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endParaRPr lang="en-US" sz="5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43430" y="1616957"/>
            <a:ext cx="2048582" cy="579193"/>
            <a:chOff x="3048807" y="1436801"/>
            <a:chExt cx="2130726" cy="579193"/>
          </a:xfrm>
        </p:grpSpPr>
        <p:sp>
          <p:nvSpPr>
            <p:cNvPr id="7" name="Rounded Rectangle 6"/>
            <p:cNvSpPr/>
            <p:nvPr/>
          </p:nvSpPr>
          <p:spPr>
            <a:xfrm>
              <a:off x="3048807" y="1436801"/>
              <a:ext cx="2130726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3065772" y="1453765"/>
              <a:ext cx="2096798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61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বিশেষ জাবেদা</a:t>
              </a:r>
              <a:endParaRPr lang="en-US" sz="3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82941" y="941696"/>
            <a:ext cx="45473" cy="1119321"/>
            <a:chOff x="5537600" y="761539"/>
            <a:chExt cx="55966" cy="1119321"/>
          </a:xfrm>
        </p:grpSpPr>
        <p:sp>
          <p:nvSpPr>
            <p:cNvPr id="10" name="Straight Connector 9"/>
            <p:cNvSpPr/>
            <p:nvPr/>
          </p:nvSpPr>
          <p:spPr>
            <a:xfrm rot="18816823">
              <a:off x="5005922" y="1313056"/>
              <a:ext cx="1119321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119321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traight Connector 10"/>
            <p:cNvSpPr/>
            <p:nvPr/>
          </p:nvSpPr>
          <p:spPr>
            <a:xfrm rot="18816823">
              <a:off x="5537600" y="1293216"/>
              <a:ext cx="55966" cy="5596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19341" y="849511"/>
            <a:ext cx="2570489" cy="493294"/>
            <a:chOff x="5951633" y="669354"/>
            <a:chExt cx="2713789" cy="493293"/>
          </a:xfrm>
        </p:grpSpPr>
        <p:sp>
          <p:nvSpPr>
            <p:cNvPr id="13" name="Rounded Rectangle 12"/>
            <p:cNvSpPr/>
            <p:nvPr/>
          </p:nvSpPr>
          <p:spPr>
            <a:xfrm>
              <a:off x="5951633" y="669354"/>
              <a:ext cx="2713789" cy="493293"/>
            </a:xfrm>
            <a:prstGeom prst="roundRect">
              <a:avLst>
                <a:gd name="adj" fmla="val 10000"/>
              </a:avLst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5966081" y="683802"/>
              <a:ext cx="2684893" cy="4643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বিক্রয় জাবেদা</a:t>
              </a:r>
              <a:endParaRPr lang="en-US" sz="2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5401" y="1807389"/>
            <a:ext cx="638227" cy="39275"/>
            <a:chOff x="5171397" y="1627232"/>
            <a:chExt cx="785510" cy="39275"/>
          </a:xfrm>
        </p:grpSpPr>
        <p:sp>
          <p:nvSpPr>
            <p:cNvPr id="16" name="Straight Connector 13"/>
            <p:cNvSpPr/>
            <p:nvPr/>
          </p:nvSpPr>
          <p:spPr>
            <a:xfrm rot="20899056">
              <a:off x="5171397" y="1638726"/>
              <a:ext cx="785510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785510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14"/>
            <p:cNvSpPr/>
            <p:nvPr/>
          </p:nvSpPr>
          <p:spPr>
            <a:xfrm rot="20899056">
              <a:off x="5544515" y="1627232"/>
              <a:ext cx="39275" cy="392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17017" y="1380628"/>
            <a:ext cx="2570489" cy="579193"/>
            <a:chOff x="5948772" y="1277745"/>
            <a:chExt cx="2713789" cy="579193"/>
          </a:xfrm>
        </p:grpSpPr>
        <p:sp>
          <p:nvSpPr>
            <p:cNvPr id="19" name="Rounded Rectangle 18"/>
            <p:cNvSpPr/>
            <p:nvPr/>
          </p:nvSpPr>
          <p:spPr>
            <a:xfrm>
              <a:off x="5948772" y="1277745"/>
              <a:ext cx="2713789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Rounded Rectangle 16"/>
            <p:cNvSpPr/>
            <p:nvPr/>
          </p:nvSpPr>
          <p:spPr>
            <a:xfrm>
              <a:off x="5965736" y="1294709"/>
              <a:ext cx="2679861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ক্রয় ফেরত জাবেদা </a:t>
              </a:r>
              <a:endPara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6595" y="2123242"/>
            <a:ext cx="738162" cy="45424"/>
            <a:chOff x="5111329" y="1943085"/>
            <a:chExt cx="908508" cy="45425"/>
          </a:xfrm>
        </p:grpSpPr>
        <p:sp>
          <p:nvSpPr>
            <p:cNvPr id="22" name="Straight Connector 17"/>
            <p:cNvSpPr/>
            <p:nvPr/>
          </p:nvSpPr>
          <p:spPr>
            <a:xfrm rot="1908247">
              <a:off x="5111329" y="1957653"/>
              <a:ext cx="908508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908508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18"/>
            <p:cNvSpPr/>
            <p:nvPr/>
          </p:nvSpPr>
          <p:spPr>
            <a:xfrm rot="1908247">
              <a:off x="5542871" y="1943085"/>
              <a:ext cx="45425" cy="454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19341" y="1880899"/>
            <a:ext cx="2570489" cy="691019"/>
            <a:chOff x="5951633" y="1803774"/>
            <a:chExt cx="2713789" cy="691019"/>
          </a:xfrm>
        </p:grpSpPr>
        <p:sp>
          <p:nvSpPr>
            <p:cNvPr id="25" name="Rounded Rectangle 24"/>
            <p:cNvSpPr/>
            <p:nvPr/>
          </p:nvSpPr>
          <p:spPr>
            <a:xfrm>
              <a:off x="5951633" y="1915600"/>
              <a:ext cx="2713789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Rounded Rectangle 20"/>
            <p:cNvSpPr/>
            <p:nvPr/>
          </p:nvSpPr>
          <p:spPr>
            <a:xfrm>
              <a:off x="5968597" y="1803774"/>
              <a:ext cx="2679861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বিক্রয় ফেরত জাবেদা</a:t>
              </a:r>
              <a:endParaRPr lang="en-US" sz="2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75073" y="1787619"/>
            <a:ext cx="54685" cy="1346080"/>
            <a:chOff x="5527917" y="1607461"/>
            <a:chExt cx="67304" cy="1346081"/>
          </a:xfrm>
        </p:grpSpPr>
        <p:sp>
          <p:nvSpPr>
            <p:cNvPr id="28" name="Straight Connector 21"/>
            <p:cNvSpPr/>
            <p:nvPr/>
          </p:nvSpPr>
          <p:spPr>
            <a:xfrm rot="3324904">
              <a:off x="4888529" y="2272358"/>
              <a:ext cx="1346081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346081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traight Connector 22"/>
            <p:cNvSpPr/>
            <p:nvPr/>
          </p:nvSpPr>
          <p:spPr>
            <a:xfrm rot="3324904">
              <a:off x="5527917" y="2246850"/>
              <a:ext cx="67304" cy="673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12819" y="2583498"/>
            <a:ext cx="2570489" cy="579193"/>
            <a:chOff x="5943606" y="2545010"/>
            <a:chExt cx="2713789" cy="579193"/>
          </a:xfrm>
        </p:grpSpPr>
        <p:sp>
          <p:nvSpPr>
            <p:cNvPr id="31" name="Rounded Rectangle 30"/>
            <p:cNvSpPr/>
            <p:nvPr/>
          </p:nvSpPr>
          <p:spPr>
            <a:xfrm>
              <a:off x="5943606" y="2545010"/>
              <a:ext cx="2713789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24"/>
            <p:cNvSpPr/>
            <p:nvPr/>
          </p:nvSpPr>
          <p:spPr>
            <a:xfrm>
              <a:off x="5960570" y="2561974"/>
              <a:ext cx="2679861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নগদ প্রাপ্তি জাবেদা</a:t>
              </a:r>
              <a:endParaRPr lang="en-US" sz="29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87721" y="1816206"/>
            <a:ext cx="80561" cy="1983069"/>
            <a:chOff x="5543483" y="1636049"/>
            <a:chExt cx="99153" cy="1983069"/>
          </a:xfrm>
        </p:grpSpPr>
        <p:sp>
          <p:nvSpPr>
            <p:cNvPr id="34" name="Straight Connector 25"/>
            <p:cNvSpPr/>
            <p:nvPr/>
          </p:nvSpPr>
          <p:spPr>
            <a:xfrm rot="3921063">
              <a:off x="4601525" y="2619440"/>
              <a:ext cx="1983069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983069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traight Connector 26"/>
            <p:cNvSpPr/>
            <p:nvPr/>
          </p:nvSpPr>
          <p:spPr>
            <a:xfrm rot="3921063">
              <a:off x="5543483" y="2578007"/>
              <a:ext cx="99153" cy="991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196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63993" y="3165834"/>
            <a:ext cx="2594164" cy="600866"/>
            <a:chOff x="6006587" y="3217501"/>
            <a:chExt cx="2678989" cy="600866"/>
          </a:xfrm>
        </p:grpSpPr>
        <p:sp>
          <p:nvSpPr>
            <p:cNvPr id="37" name="Rounded Rectangle 36"/>
            <p:cNvSpPr/>
            <p:nvPr/>
          </p:nvSpPr>
          <p:spPr>
            <a:xfrm>
              <a:off x="6006587" y="3239174"/>
              <a:ext cx="2603881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Rounded Rectangle 28"/>
            <p:cNvSpPr/>
            <p:nvPr/>
          </p:nvSpPr>
          <p:spPr>
            <a:xfrm>
              <a:off x="6023550" y="3217501"/>
              <a:ext cx="2662026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latin typeface="NikoshBAN" pitchFamily="2" charset="0"/>
                  <a:cs typeface="NikoshBAN" pitchFamily="2" charset="0"/>
                </a:rPr>
                <a:t>নগদ প্রদান জাবেদা</a:t>
              </a:r>
              <a:endParaRPr lang="en-US" sz="29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77414" y="3413727"/>
            <a:ext cx="74018" cy="1821989"/>
            <a:chOff x="2814584" y="3233571"/>
            <a:chExt cx="91099" cy="1821989"/>
          </a:xfrm>
        </p:grpSpPr>
        <p:sp>
          <p:nvSpPr>
            <p:cNvPr id="40" name="Straight Connector 29"/>
            <p:cNvSpPr/>
            <p:nvPr/>
          </p:nvSpPr>
          <p:spPr>
            <a:xfrm rot="3647669">
              <a:off x="1949139" y="4136422"/>
              <a:ext cx="1821989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821989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Straight Connector 30"/>
            <p:cNvSpPr/>
            <p:nvPr/>
          </p:nvSpPr>
          <p:spPr>
            <a:xfrm rot="3647669">
              <a:off x="2814584" y="4099016"/>
              <a:ext cx="91099" cy="910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7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07498" y="4830311"/>
            <a:ext cx="1995252" cy="579193"/>
            <a:chOff x="3304648" y="4650153"/>
            <a:chExt cx="2011180" cy="579193"/>
          </a:xfrm>
        </p:grpSpPr>
        <p:sp>
          <p:nvSpPr>
            <p:cNvPr id="43" name="Rounded Rectangle 42"/>
            <p:cNvSpPr/>
            <p:nvPr/>
          </p:nvSpPr>
          <p:spPr>
            <a:xfrm>
              <a:off x="3304648" y="4650153"/>
              <a:ext cx="2011180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32"/>
            <p:cNvSpPr/>
            <p:nvPr/>
          </p:nvSpPr>
          <p:spPr>
            <a:xfrm>
              <a:off x="3321612" y="4667117"/>
              <a:ext cx="1977252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59812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প্রকৃত জাবেদা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68541" y="4225805"/>
            <a:ext cx="41983" cy="1033438"/>
            <a:chOff x="5642954" y="4045649"/>
            <a:chExt cx="51671" cy="1033438"/>
          </a:xfrm>
        </p:grpSpPr>
        <p:sp>
          <p:nvSpPr>
            <p:cNvPr id="46" name="Straight Connector 33"/>
            <p:cNvSpPr/>
            <p:nvPr/>
          </p:nvSpPr>
          <p:spPr>
            <a:xfrm rot="18785089">
              <a:off x="5152071" y="4554224"/>
              <a:ext cx="1033438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033438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34"/>
            <p:cNvSpPr/>
            <p:nvPr/>
          </p:nvSpPr>
          <p:spPr>
            <a:xfrm rot="18785089">
              <a:off x="5642954" y="4536532"/>
              <a:ext cx="51671" cy="516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276311" y="3856603"/>
            <a:ext cx="2473429" cy="579193"/>
            <a:chOff x="6021751" y="3895389"/>
            <a:chExt cx="2611318" cy="579193"/>
          </a:xfrm>
        </p:grpSpPr>
        <p:sp>
          <p:nvSpPr>
            <p:cNvPr id="49" name="Rounded Rectangle 48"/>
            <p:cNvSpPr/>
            <p:nvPr/>
          </p:nvSpPr>
          <p:spPr>
            <a:xfrm>
              <a:off x="6021751" y="3895389"/>
              <a:ext cx="2611318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50" name="Rounded Rectangle 36"/>
            <p:cNvSpPr/>
            <p:nvPr/>
          </p:nvSpPr>
          <p:spPr>
            <a:xfrm>
              <a:off x="6038715" y="3912353"/>
              <a:ext cx="2577390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সংশোধনী জাবেদা </a:t>
              </a:r>
              <a:endPara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65010" y="4497605"/>
            <a:ext cx="2525305" cy="485480"/>
            <a:chOff x="6020720" y="4562151"/>
            <a:chExt cx="2666086" cy="485480"/>
          </a:xfrm>
        </p:grpSpPr>
        <p:sp>
          <p:nvSpPr>
            <p:cNvPr id="55" name="Rounded Rectangle 54"/>
            <p:cNvSpPr/>
            <p:nvPr/>
          </p:nvSpPr>
          <p:spPr>
            <a:xfrm>
              <a:off x="6020720" y="4562151"/>
              <a:ext cx="2666086" cy="48548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56" name="Rounded Rectangle 40"/>
            <p:cNvSpPr/>
            <p:nvPr/>
          </p:nvSpPr>
          <p:spPr>
            <a:xfrm>
              <a:off x="6034939" y="4576370"/>
              <a:ext cx="2637648" cy="45704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সমন্বয় জাবেদা</a:t>
              </a:r>
              <a:endParaRPr lang="en-US" sz="2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74732" y="5019747"/>
            <a:ext cx="2540765" cy="579193"/>
            <a:chOff x="6019804" y="5135807"/>
            <a:chExt cx="2682408" cy="579193"/>
          </a:xfrm>
        </p:grpSpPr>
        <p:sp>
          <p:nvSpPr>
            <p:cNvPr id="61" name="Rounded Rectangle 60"/>
            <p:cNvSpPr/>
            <p:nvPr/>
          </p:nvSpPr>
          <p:spPr>
            <a:xfrm>
              <a:off x="6019804" y="5135807"/>
              <a:ext cx="2682408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Rounded Rectangle 44"/>
            <p:cNvSpPr/>
            <p:nvPr/>
          </p:nvSpPr>
          <p:spPr>
            <a:xfrm>
              <a:off x="6036768" y="5152771"/>
              <a:ext cx="2648480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সমাপনি জাবেদা</a:t>
              </a:r>
              <a:endPara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62148" y="5654030"/>
            <a:ext cx="2539372" cy="579193"/>
            <a:chOff x="6004317" y="5821606"/>
            <a:chExt cx="2680937" cy="579193"/>
          </a:xfrm>
        </p:grpSpPr>
        <p:sp>
          <p:nvSpPr>
            <p:cNvPr id="67" name="Rounded Rectangle 66"/>
            <p:cNvSpPr/>
            <p:nvPr/>
          </p:nvSpPr>
          <p:spPr>
            <a:xfrm>
              <a:off x="6004317" y="5821606"/>
              <a:ext cx="2680937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8" name="Rounded Rectangle 48"/>
            <p:cNvSpPr/>
            <p:nvPr/>
          </p:nvSpPr>
          <p:spPr>
            <a:xfrm>
              <a:off x="6021281" y="5838570"/>
              <a:ext cx="2647009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প্রারম্ভিক জাবেদা </a:t>
              </a:r>
              <a:endParaRPr lang="en-US" sz="2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263764" y="1877248"/>
            <a:ext cx="70774" cy="1742125"/>
            <a:chOff x="2688660" y="1666827"/>
            <a:chExt cx="87106" cy="1742125"/>
          </a:xfrm>
        </p:grpSpPr>
        <p:sp>
          <p:nvSpPr>
            <p:cNvPr id="70" name="Straight Connector 3"/>
            <p:cNvSpPr/>
            <p:nvPr/>
          </p:nvSpPr>
          <p:spPr>
            <a:xfrm rot="17478757">
              <a:off x="1861151" y="2529746"/>
              <a:ext cx="1742125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742125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Straight Connector 4"/>
            <p:cNvSpPr/>
            <p:nvPr/>
          </p:nvSpPr>
          <p:spPr>
            <a:xfrm rot="17478757">
              <a:off x="2688660" y="2494336"/>
              <a:ext cx="87106" cy="871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739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58952" y="404201"/>
            <a:ext cx="66155" cy="1628430"/>
            <a:chOff x="5522029" y="193782"/>
            <a:chExt cx="81421" cy="1628430"/>
          </a:xfrm>
        </p:grpSpPr>
        <p:sp>
          <p:nvSpPr>
            <p:cNvPr id="73" name="Straight Connector 5"/>
            <p:cNvSpPr/>
            <p:nvPr/>
          </p:nvSpPr>
          <p:spPr>
            <a:xfrm rot="17884570">
              <a:off x="4748524" y="999853"/>
              <a:ext cx="1628430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628430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Straight Connector 6"/>
            <p:cNvSpPr/>
            <p:nvPr/>
          </p:nvSpPr>
          <p:spPr>
            <a:xfrm rot="17884570">
              <a:off x="5522029" y="967286"/>
              <a:ext cx="81421" cy="814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219076" y="277049"/>
            <a:ext cx="2558837" cy="579193"/>
            <a:chOff x="5945946" y="0"/>
            <a:chExt cx="2701487" cy="579193"/>
          </a:xfrm>
        </p:grpSpPr>
        <p:sp>
          <p:nvSpPr>
            <p:cNvPr id="76" name="Rounded Rectangle 75"/>
            <p:cNvSpPr/>
            <p:nvPr/>
          </p:nvSpPr>
          <p:spPr>
            <a:xfrm>
              <a:off x="5945946" y="0"/>
              <a:ext cx="2701487" cy="57919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5962910" y="16964"/>
              <a:ext cx="2667559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ক্রয় জাবেদা </a:t>
              </a:r>
              <a:endPara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33044" y="263151"/>
            <a:ext cx="4405299" cy="72579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3930" tIns="46966" rIns="93930" bIns="46966" rtlCol="0">
            <a:spAutoFit/>
          </a:bodyPr>
          <a:lstStyle/>
          <a:p>
            <a:pPr marL="587067" indent="-587067">
              <a:buFont typeface="Wingdings" panose="05000000000000000000" pitchFamily="2" charset="2"/>
              <a:buChar char="v"/>
            </a:pPr>
            <a:r>
              <a:rPr lang="bn-IN" sz="4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</a:t>
            </a:r>
            <a:r>
              <a:rPr lang="bn-BD" sz="4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41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বিভাগ-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912630" y="5084824"/>
            <a:ext cx="184684" cy="1803277"/>
            <a:chOff x="5524774" y="4649236"/>
            <a:chExt cx="227303" cy="1803277"/>
          </a:xfrm>
        </p:grpSpPr>
        <p:sp>
          <p:nvSpPr>
            <p:cNvPr id="86" name="Straight Connector 45"/>
            <p:cNvSpPr/>
            <p:nvPr/>
          </p:nvSpPr>
          <p:spPr>
            <a:xfrm rot="3573380">
              <a:off x="4736787" y="5437223"/>
              <a:ext cx="1803277" cy="2273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358792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Straight Connector 46"/>
            <p:cNvSpPr/>
            <p:nvPr/>
          </p:nvSpPr>
          <p:spPr>
            <a:xfrm rot="3573380">
              <a:off x="5626103" y="5491507"/>
              <a:ext cx="67939" cy="679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30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281331" y="6282954"/>
            <a:ext cx="2178262" cy="579193"/>
            <a:chOff x="6004317" y="5821606"/>
            <a:chExt cx="2680937" cy="579193"/>
          </a:xfrm>
        </p:grpSpPr>
        <p:sp>
          <p:nvSpPr>
            <p:cNvPr id="89" name="Rounded Rectangle 88"/>
            <p:cNvSpPr/>
            <p:nvPr/>
          </p:nvSpPr>
          <p:spPr>
            <a:xfrm>
              <a:off x="6004317" y="5821606"/>
              <a:ext cx="2680937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0" name="Rounded Rectangle 48"/>
            <p:cNvSpPr/>
            <p:nvPr/>
          </p:nvSpPr>
          <p:spPr>
            <a:xfrm>
              <a:off x="6021281" y="5838570"/>
              <a:ext cx="2647009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7850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অন্যান্য</a:t>
              </a:r>
              <a:r>
                <a:rPr lang="bn-BD" sz="29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জাবেদা </a:t>
              </a:r>
              <a:endParaRPr lang="en-US" sz="29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92" name="Straight Connector 91"/>
          <p:cNvCxnSpPr>
            <a:endCxn id="67" idx="1"/>
          </p:cNvCxnSpPr>
          <p:nvPr/>
        </p:nvCxnSpPr>
        <p:spPr>
          <a:xfrm>
            <a:off x="5702927" y="5151550"/>
            <a:ext cx="559221" cy="792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692462" y="4740345"/>
            <a:ext cx="552709" cy="37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1" idx="1"/>
          </p:cNvCxnSpPr>
          <p:nvPr/>
        </p:nvCxnSpPr>
        <p:spPr>
          <a:xfrm>
            <a:off x="5639964" y="5119907"/>
            <a:ext cx="634768" cy="18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475909" y="437883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86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8880049"/>
              </p:ext>
            </p:extLst>
          </p:nvPr>
        </p:nvGraphicFramePr>
        <p:xfrm>
          <a:off x="404062" y="882318"/>
          <a:ext cx="8654715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154193" y="213162"/>
            <a:ext cx="4172731" cy="579193"/>
            <a:chOff x="3048807" y="1436801"/>
            <a:chExt cx="2130726" cy="579193"/>
          </a:xfrm>
        </p:grpSpPr>
        <p:sp>
          <p:nvSpPr>
            <p:cNvPr id="5" name="Rounded Rectangle 4"/>
            <p:cNvSpPr/>
            <p:nvPr/>
          </p:nvSpPr>
          <p:spPr>
            <a:xfrm>
              <a:off x="3048807" y="1436801"/>
              <a:ext cx="2130726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3065771" y="1453765"/>
              <a:ext cx="2096798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61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বিশেষ জাবেদা</a:t>
              </a:r>
              <a:r>
                <a:rPr lang="en-US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3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শ্রেণিবিভাগ</a:t>
              </a:r>
              <a:r>
                <a:rPr lang="en-US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75909" y="257577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0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2694492"/>
              </p:ext>
            </p:extLst>
          </p:nvPr>
        </p:nvGraphicFramePr>
        <p:xfrm>
          <a:off x="404062" y="882318"/>
          <a:ext cx="8654715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930767" y="213162"/>
            <a:ext cx="4325816" cy="579193"/>
            <a:chOff x="3048807" y="1436801"/>
            <a:chExt cx="2130726" cy="579193"/>
          </a:xfrm>
        </p:grpSpPr>
        <p:sp>
          <p:nvSpPr>
            <p:cNvPr id="5" name="Rounded Rectangle 4"/>
            <p:cNvSpPr/>
            <p:nvPr/>
          </p:nvSpPr>
          <p:spPr>
            <a:xfrm>
              <a:off x="3048807" y="1436801"/>
              <a:ext cx="2130726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3065771" y="1453765"/>
              <a:ext cx="2096798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461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বিশেষ জাবেদা</a:t>
              </a:r>
              <a:r>
                <a:rPr lang="en-US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3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শ্রেণিবিভাগ</a:t>
              </a:r>
              <a:r>
                <a:rPr lang="en-US" sz="33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75909" y="373488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24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3" name="Rounded Rectangle 6"/>
          <p:cNvSpPr/>
          <p:nvPr/>
        </p:nvSpPr>
        <p:spPr>
          <a:xfrm>
            <a:off x="3425038" y="230126"/>
            <a:ext cx="3937053" cy="545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74" tIns="20874" rIns="20874" bIns="20874" numCol="1" spcCol="130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11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জাবেদা</a:t>
            </a:r>
            <a:r>
              <a:rPr lang="en-US" sz="3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3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8885963"/>
              </p:ext>
            </p:extLst>
          </p:nvPr>
        </p:nvGraphicFramePr>
        <p:xfrm>
          <a:off x="404062" y="882318"/>
          <a:ext cx="8654715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75909" y="334851"/>
            <a:ext cx="627845" cy="1233623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25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3" name="Rounded Rectangle 6"/>
          <p:cNvSpPr/>
          <p:nvPr/>
        </p:nvSpPr>
        <p:spPr>
          <a:xfrm>
            <a:off x="2874058" y="171511"/>
            <a:ext cx="4839730" cy="545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74" tIns="20874" rIns="20874" bIns="20874" numCol="1" spcCol="130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611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জাবেদা</a:t>
            </a:r>
            <a:r>
              <a:rPr lang="en-US" sz="3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4284671"/>
              </p:ext>
            </p:extLst>
          </p:nvPr>
        </p:nvGraphicFramePr>
        <p:xfrm>
          <a:off x="404062" y="882318"/>
          <a:ext cx="8654715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75909" y="309093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91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690FD-90E0-417D-9245-41E08AAC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40690FD-90E0-417D-9245-41E08AAC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40690FD-90E0-417D-9245-41E08AAC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972C8-1D68-4DFB-9D25-20741AA28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FD972C8-1D68-4DFB-9D25-20741AA28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FD972C8-1D68-4DFB-9D25-20741AA28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86619"/>
              </p:ext>
            </p:extLst>
          </p:nvPr>
        </p:nvGraphicFramePr>
        <p:xfrm>
          <a:off x="376708" y="1609860"/>
          <a:ext cx="8291042" cy="3947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0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8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8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18176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</a:t>
                      </a:r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/হিসাবের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ও ব্যাখ্যা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 পৃঃ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889"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1344"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9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39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9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u="sng" strike="sngStrike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</a:t>
                      </a: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900" u="sng" strike="sngStrike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</a:t>
                      </a: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51990" y="609600"/>
            <a:ext cx="4549863" cy="7257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3930" tIns="46966" rIns="93930" bIns="46966">
            <a:spAutoFit/>
          </a:bodyPr>
          <a:lstStyle/>
          <a:p>
            <a:pPr algn="ctr"/>
            <a:r>
              <a:rPr lang="bn-IN" sz="4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4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4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নমুনা ছক</a:t>
            </a:r>
            <a:endParaRPr lang="en-US" sz="41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27B-7303-44D7-AB5C-DF2A5F1FC7D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75909" y="437883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3" grpId="1" uiExpand="1" build="allAtOnce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369166"/>
              </p:ext>
            </p:extLst>
          </p:nvPr>
        </p:nvGraphicFramePr>
        <p:xfrm>
          <a:off x="1077803" y="180304"/>
          <a:ext cx="7314395" cy="213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8964890"/>
              </p:ext>
            </p:extLst>
          </p:nvPr>
        </p:nvGraphicFramePr>
        <p:xfrm>
          <a:off x="1211509" y="2356836"/>
          <a:ext cx="6604000" cy="43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462254" y="5357613"/>
            <a:ext cx="627844" cy="6439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75909" y="437883"/>
            <a:ext cx="832214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169487" y="6291975"/>
            <a:ext cx="11297117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57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641580" y="3237436"/>
            <a:ext cx="4048374" cy="246365"/>
          </a:xfrm>
        </p:spPr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75909" y="437883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70246"/>
              </p:ext>
            </p:extLst>
          </p:nvPr>
        </p:nvGraphicFramePr>
        <p:xfrm>
          <a:off x="175847" y="2424403"/>
          <a:ext cx="8927908" cy="233232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43320"/>
                <a:gridCol w="3199838"/>
                <a:gridCol w="527969"/>
                <a:gridCol w="726928"/>
                <a:gridCol w="529909"/>
                <a:gridCol w="2899944"/>
              </a:tblGrid>
              <a:tr h="775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‡µ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LvZ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kZ©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Pvjvb</a:t>
                      </a:r>
                      <a:b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b¤^i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m~Î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µq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--------‡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/>
                      </a:r>
                      <a:b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cvIbv`vi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-- †µ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15236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2019</a:t>
                      </a:r>
                      <a:b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Ryb: 01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/>
                      </a:r>
                      <a:b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cvIbv`vi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/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bvg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em‡e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397375" y="13061950"/>
            <a:ext cx="2190750" cy="409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846" y="169875"/>
            <a:ext cx="881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µq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evKx‡Z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qK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µq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Rv‡e`vq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nh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Pvjv‡bi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¯‘Z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73569" y="3036640"/>
            <a:ext cx="4027124" cy="761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42039" y="1159807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ZvgRx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‡`i </a:t>
            </a:r>
            <a:br>
              <a:rPr lang="en-US" sz="3000" dirty="0">
                <a:latin typeface="SutonnyMJ" pitchFamily="2" charset="0"/>
                <a:cs typeface="SutonnyMJ" pitchFamily="2" charset="0"/>
              </a:rPr>
            </a:b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µq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6396857" y="6221637"/>
            <a:ext cx="11297117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11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25168" y="3121024"/>
            <a:ext cx="4128798" cy="398765"/>
          </a:xfrm>
        </p:spPr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75909" y="437883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661" y="224956"/>
            <a:ext cx="80981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evKx‡Z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weµqK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Rv‡e`vq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Pvjv‡bi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¯‘Z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cÖ‡kœ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weµ‡qi mv‡_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0" y="2156265"/>
            <a:ext cx="4953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Rbve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Zvnwg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 </a:t>
            </a: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6396857" y="6221637"/>
            <a:ext cx="11297117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50297"/>
              </p:ext>
            </p:extLst>
          </p:nvPr>
        </p:nvGraphicFramePr>
        <p:xfrm>
          <a:off x="105508" y="3350292"/>
          <a:ext cx="9214339" cy="182626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20173"/>
                <a:gridCol w="3187704"/>
                <a:gridCol w="1216434"/>
                <a:gridCol w="536121"/>
                <a:gridCol w="3053907"/>
              </a:tblGrid>
              <a:tr h="846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LvZ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utonnyMJ" pitchFamily="2" charset="0"/>
                          <a:cs typeface="SutonnyMJ" pitchFamily="2" charset="0"/>
                        </a:rPr>
                        <a:t>Pvjvb</a:t>
                      </a:r>
                      <a:br>
                        <a:rPr lang="en-US" sz="2800"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800">
                          <a:effectLst/>
                          <a:latin typeface="SutonnyMJ" pitchFamily="2" charset="0"/>
                          <a:cs typeface="SutonnyMJ" pitchFamily="2" charset="0"/>
                        </a:rPr>
                        <a:t> b¤^i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utonnyMJ" pitchFamily="2" charset="0"/>
                          <a:cs typeface="SutonnyMJ" pitchFamily="2" charset="0"/>
                        </a:rPr>
                        <a:t>m~Î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bv`vi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----‡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/>
                      </a:r>
                      <a:b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weµq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-- †µ</a:t>
                      </a: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765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2019</a:t>
                      </a:r>
                      <a:b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8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Ryb</a:t>
                      </a: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: 01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‡`bv`vi wnmve/ bvg em‡e </a:t>
                      </a:r>
                      <a:endParaRPr lang="en-US" sz="28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274277" y="3695700"/>
            <a:ext cx="4250348" cy="1192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9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47795" y="3143651"/>
            <a:ext cx="4106990" cy="375319"/>
          </a:xfrm>
        </p:spPr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6396857" y="6221637"/>
            <a:ext cx="11297117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4369" y="165519"/>
            <a:ext cx="7033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µq ‡</a:t>
            </a:r>
            <a:r>
              <a:rPr lang="en-US" sz="3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diZ</a:t>
            </a:r>
            <a:r>
              <a:rPr lang="en-US" sz="3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qK„Z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KviYekZ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w`‡j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µq †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6192" y="1300481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Zvbwf‡ii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2800" dirty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µq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12502"/>
              </p:ext>
            </p:extLst>
          </p:nvPr>
        </p:nvGraphicFramePr>
        <p:xfrm>
          <a:off x="386862" y="2365792"/>
          <a:ext cx="8956431" cy="196669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81993"/>
                <a:gridCol w="3307945"/>
                <a:gridCol w="988159"/>
                <a:gridCol w="519452"/>
                <a:gridCol w="2958882"/>
              </a:tblGrid>
              <a:tr h="85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LvZ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b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†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bvU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bs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m~Î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cvIbv`vi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---‡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/>
                      </a:r>
                      <a:b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µq ‡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diZ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-- †µ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11086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2019</a:t>
                      </a:r>
                      <a:b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50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Ryb: 01</a:t>
                      </a:r>
                      <a:endParaRPr lang="en-US" sz="250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cvIbv`vi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/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bvg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em‡e</a:t>
                      </a: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500" dirty="0">
                        <a:solidFill>
                          <a:schemeClr val="bg1"/>
                        </a:solidFill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2391507" y="2628907"/>
            <a:ext cx="4250348" cy="1192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75909" y="437883"/>
            <a:ext cx="627845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3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68DF-B8AD-4327-BE7D-035204408934}" type="datetime2">
              <a:rPr lang="en-US" smtClean="0"/>
              <a:t>Wednesday, April 21, 2021</a:t>
            </a:fld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04099445"/>
              </p:ext>
            </p:extLst>
          </p:nvPr>
        </p:nvGraphicFramePr>
        <p:xfrm>
          <a:off x="-104640" y="193186"/>
          <a:ext cx="990600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735678" y="458276"/>
            <a:ext cx="2906873" cy="842682"/>
          </a:xfrm>
          <a:prstGeom prst="rect">
            <a:avLst/>
          </a:prstGeom>
        </p:spPr>
        <p:txBody>
          <a:bodyPr lIns="93930" tIns="46966" rIns="93930" bIns="46966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678" y="2450851"/>
            <a:ext cx="5953988" cy="2864838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1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1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1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1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</a:p>
          <a:p>
            <a:r>
              <a:rPr lang="en-US" sz="2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5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alisalimmia৮৬@gmail.com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6" y="1982277"/>
            <a:ext cx="2688256" cy="4018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169487" y="6301066"/>
            <a:ext cx="1158708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95DF90-00E4-0000-9918-F540FC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3D95DF90-00E4-0000-9918-F540FC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95DF90-00E4-0000-9918-F540FC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dgm id="{3D95DF90-00E4-0000-9918-F540FC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1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688472" y="3284328"/>
            <a:ext cx="3731851" cy="469104"/>
          </a:xfrm>
        </p:spPr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35109" y="437883"/>
            <a:ext cx="768646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396857" y="6221637"/>
            <a:ext cx="11297117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215" y="168463"/>
            <a:ext cx="7584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diZ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weµqK„Z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KviYekZ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3085" y="1102119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Zvbwf‡ii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2800" dirty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Rv‡e`v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505070"/>
              </p:ext>
            </p:extLst>
          </p:nvPr>
        </p:nvGraphicFramePr>
        <p:xfrm>
          <a:off x="439629" y="2088587"/>
          <a:ext cx="8921261" cy="178363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77350"/>
                <a:gridCol w="3016368"/>
                <a:gridCol w="1262866"/>
                <a:gridCol w="517412"/>
                <a:gridCol w="2947265"/>
              </a:tblGrid>
              <a:tr h="830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ZvwiL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‡µ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LvZ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‡WweU </a:t>
                      </a:r>
                      <a:b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†bvU bs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m~Î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weµq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diZ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4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-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--‡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WweU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‡`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bv`vi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wnmve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---- 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†µ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wWU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  <a:tr h="9531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2019</a:t>
                      </a:r>
                      <a:b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</a:b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Ryb: 01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‡`bv`vi wnmve/ bvg em‡e 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40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SutonnyMJ" pitchFamily="2" charset="0"/>
                        <a:ea typeface="Calibri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73225" y="33734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08738" y="2628907"/>
            <a:ext cx="4133118" cy="829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60584" y="1094871"/>
            <a:ext cx="2844961" cy="690282"/>
          </a:xfrm>
          <a:prstGeom prst="rect">
            <a:avLst/>
          </a:prstGeom>
        </p:spPr>
        <p:txBody>
          <a:bodyPr lIns="93930" tIns="46966" rIns="93930" bIns="46966"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87067" indent="-587067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171" y="2719897"/>
            <a:ext cx="6810375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marL="1291547" lvl="2" indent="-352241"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3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169" y="3522853"/>
            <a:ext cx="7181850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marL="1291547" lvl="2" indent="-352241"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817" y="4296410"/>
            <a:ext cx="6719816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marL="1291547" lvl="2" indent="-352241"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085" y="1933072"/>
            <a:ext cx="6810375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marL="1291547" lvl="2" indent="-352241"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5109" y="437883"/>
            <a:ext cx="768646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37006" y="471153"/>
            <a:ext cx="2934005" cy="925386"/>
          </a:xfrm>
          <a:prstGeom prst="rect">
            <a:avLst/>
          </a:prstGeom>
        </p:spPr>
        <p:txBody>
          <a:bodyPr lIns="93930" tIns="46966" rIns="93930" bIns="46966"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44" y="1676400"/>
            <a:ext cx="4569555" cy="46690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1727" y="2426595"/>
            <a:ext cx="2964503" cy="1978210"/>
          </a:xfrm>
          <a:prstGeom prst="rect">
            <a:avLst/>
          </a:prstGeom>
        </p:spPr>
        <p:txBody>
          <a:bodyPr lIns="93930" tIns="46966" rIns="93930" bIns="46966"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1663" y="437883"/>
            <a:ext cx="792092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7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784563"/>
            <a:ext cx="8004385" cy="5292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6047" y="2566986"/>
            <a:ext cx="5957030" cy="2618617"/>
          </a:xfrm>
          <a:prstGeom prst="rect">
            <a:avLst/>
          </a:prstGeom>
        </p:spPr>
        <p:txBody>
          <a:bodyPr wrap="square" lIns="93930" tIns="46966" rIns="93930" bIns="46966">
            <a:spAutoFit/>
          </a:bodyPr>
          <a:lstStyle/>
          <a:p>
            <a:pPr algn="ctr"/>
            <a:r>
              <a:rPr lang="en-US" sz="8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2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6956" y="332376"/>
            <a:ext cx="773599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60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0947" y="1928996"/>
            <a:ext cx="3123049" cy="78734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IN" sz="4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মুদির দোকান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6893" y="4312811"/>
            <a:ext cx="3034584" cy="13567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IN" sz="41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মালামাল বিক্রয় ও হিসাবভুক্তকরণ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50547" y="2128235"/>
            <a:ext cx="808395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90088" y="4786648"/>
            <a:ext cx="789383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08927" y="164658"/>
            <a:ext cx="4080703" cy="7257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BD" sz="4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F21B-E643-490A-9112-42EE234B0480}" type="datetime2">
              <a:rPr lang="en-US" smtClean="0"/>
              <a:t>Wednesday, April 21, 2021</a:t>
            </a:fld>
            <a:endParaRPr lang="en-US"/>
          </a:p>
        </p:txBody>
      </p:sp>
      <p:pic>
        <p:nvPicPr>
          <p:cNvPr id="1026" name="Picture 2" descr="Cash can be taken from kirana shops instead of ATM, a decision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8" y="1190327"/>
            <a:ext cx="3923195" cy="2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একটি মুদি দোকানের গল্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8" y="3641391"/>
            <a:ext cx="3947553" cy="27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9062923" y="6354896"/>
            <a:ext cx="11789486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106" y="5622395"/>
            <a:ext cx="3448865" cy="848902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IN" sz="4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বহি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3868" y="5717151"/>
            <a:ext cx="2899423" cy="848902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IN" sz="4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</a:p>
        </p:txBody>
      </p:sp>
      <p:sp>
        <p:nvSpPr>
          <p:cNvPr id="7" name="Down Arrow 6"/>
          <p:cNvSpPr/>
          <p:nvPr/>
        </p:nvSpPr>
        <p:spPr>
          <a:xfrm>
            <a:off x="7081835" y="4853190"/>
            <a:ext cx="492684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909888" y="4842459"/>
            <a:ext cx="501405" cy="7727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819-98B5-4830-BA36-2C89DDA3B696}" type="datetime2">
              <a:rPr lang="en-US" smtClean="0"/>
              <a:t>Wednesday, April 21, 2021</a:t>
            </a:fld>
            <a:endParaRPr lang="en-US"/>
          </a:p>
        </p:txBody>
      </p:sp>
      <p:pic>
        <p:nvPicPr>
          <p:cNvPr id="2050" name="Picture 2" descr="কড়া নাড়ছে বাংলা নতুন বছর - নতু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875766"/>
            <a:ext cx="4509184" cy="38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াংলাদেশের চেয়ে যেসব দেশের টাকা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84" y="875766"/>
            <a:ext cx="4153407" cy="38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35676" y="35868"/>
            <a:ext cx="4107061" cy="7257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BD" sz="4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909" y="257575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8277115" y="6387194"/>
            <a:ext cx="11410632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2228589" y="5326492"/>
            <a:ext cx="418825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85931" y="5306097"/>
            <a:ext cx="427285" cy="6922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370D1F-1E0C-4039-845E-258A7FF50EC1}"/>
              </a:ext>
            </a:extLst>
          </p:cNvPr>
          <p:cNvSpPr/>
          <p:nvPr/>
        </p:nvSpPr>
        <p:spPr>
          <a:xfrm>
            <a:off x="1381259" y="6127391"/>
            <a:ext cx="2607335" cy="5846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r>
              <a:rPr lang="bn-IN" sz="4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en-US" sz="4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bn-IN" sz="4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BC92F3-B66A-4220-A8DD-8E648373F28A}"/>
              </a:ext>
            </a:extLst>
          </p:cNvPr>
          <p:cNvSpPr/>
          <p:nvPr/>
        </p:nvSpPr>
        <p:spPr>
          <a:xfrm>
            <a:off x="5107782" y="6065317"/>
            <a:ext cx="4121542" cy="5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930" tIns="46966" rIns="93930" bIns="46966" rtlCol="0" anchor="ctr"/>
          <a:lstStyle/>
          <a:p>
            <a:pPr algn="ctr"/>
            <a:r>
              <a:rPr lang="bn-IN" sz="4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লিপিবদ্ধ হচ্ছে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30E-E204-416A-8280-5D69FE9886B5}" type="datetime2">
              <a:rPr lang="en-US" smtClean="0"/>
              <a:t>Wednesday, April 21, 2021</a:t>
            </a:fld>
            <a:endParaRPr lang="en-US"/>
          </a:p>
        </p:txBody>
      </p:sp>
      <p:pic>
        <p:nvPicPr>
          <p:cNvPr id="3074" name="Picture 2" descr="২০১৮ সালের শেষ ব্যাংক লেনদেন আজ – forcesnews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5" y="978799"/>
            <a:ext cx="4323811" cy="42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গামী ১৪ দিনের মধ্যে ব্যাংক বন্ধ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9" y="991678"/>
            <a:ext cx="4477793" cy="43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7995" y="164658"/>
            <a:ext cx="3704288" cy="7257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BD" sz="4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169487" y="6527153"/>
            <a:ext cx="11338039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4986-C7AF-4128-9B3E-C58FD5C0C8FE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04074" y="1573898"/>
            <a:ext cx="4637075" cy="177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3930" tIns="46966" rIns="93930" bIns="46966" rtlCol="0" anchor="ctr"/>
          <a:lstStyle/>
          <a:p>
            <a:pPr algn="ctr"/>
            <a:endParaRPr lang="en-US" sz="6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endParaRPr lang="bn-BD" sz="6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9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4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203" y="785612"/>
            <a:ext cx="6372627" cy="541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900" dirty="0" err="1"/>
              <a:t>সুতরাং</a:t>
            </a:r>
            <a:r>
              <a:rPr lang="en-US" sz="2900" dirty="0"/>
              <a:t> </a:t>
            </a:r>
            <a:r>
              <a:rPr lang="en-US" sz="2900" dirty="0" err="1"/>
              <a:t>আজকের</a:t>
            </a:r>
            <a:r>
              <a:rPr lang="en-US" sz="2900" dirty="0"/>
              <a:t> </a:t>
            </a:r>
            <a:r>
              <a:rPr lang="en-US" sz="2900" dirty="0" err="1"/>
              <a:t>পাঠের</a:t>
            </a:r>
            <a:r>
              <a:rPr lang="en-US" sz="2900" dirty="0"/>
              <a:t> </a:t>
            </a:r>
            <a:r>
              <a:rPr lang="en-US" sz="2900" dirty="0" err="1"/>
              <a:t>বিষয়</a:t>
            </a:r>
            <a:r>
              <a:rPr lang="en-US" sz="2900" dirty="0"/>
              <a:t> </a:t>
            </a:r>
            <a:r>
              <a:rPr lang="en-US" sz="2900" dirty="0" err="1"/>
              <a:t>হলো</a:t>
            </a:r>
            <a:r>
              <a:rPr lang="en-US" sz="2900" dirty="0"/>
              <a:t>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1775" y="3510742"/>
            <a:ext cx="3281363" cy="1356733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41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1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4100" dirty="0">
                <a:latin typeface="NikoshBAN" pitchFamily="2" charset="0"/>
                <a:cs typeface="NikoshBAN" pitchFamily="2" charset="0"/>
              </a:rPr>
            </a:br>
            <a:r>
              <a:rPr lang="en-US" sz="4100" dirty="0" err="1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 </a:t>
            </a:r>
            <a:endParaRPr lang="bn-IN" sz="4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1101" y="4787074"/>
            <a:ext cx="4505114" cy="848902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bn-IN" sz="49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9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9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4169486" y="6245083"/>
            <a:ext cx="11261948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EE8-E4A5-4F65-A172-86A6698E638F}" type="datetime2">
              <a:rPr lang="en-US" smtClean="0"/>
              <a:t>Wednesday, April 21, 2021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27326" y="844060"/>
            <a:ext cx="1994312" cy="709865"/>
          </a:xfrm>
          <a:prstGeom prst="rect">
            <a:avLst/>
          </a:prstGeom>
        </p:spPr>
        <p:txBody>
          <a:bodyPr lIns="93930" tIns="46966" rIns="93930" bIns="46966">
            <a:normAutofit lnSpcReduction="1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1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1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22020" y="1529672"/>
            <a:ext cx="3900488" cy="457200"/>
          </a:xfrm>
          <a:prstGeom prst="rect">
            <a:avLst/>
          </a:prstGeom>
        </p:spPr>
        <p:txBody>
          <a:bodyPr lIns="93930" tIns="46966" rIns="93930" bIns="46966">
            <a:normAutofit fontScale="850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0448" indent="0">
              <a:buNone/>
            </a:pPr>
            <a:r>
              <a:rPr lang="en-US" sz="2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0386" y="2438402"/>
            <a:ext cx="6253163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lvl="2"/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0387" y="3581403"/>
            <a:ext cx="6996114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lvl="2"/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7944" y="3048003"/>
            <a:ext cx="7374673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lvl="2"/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6099" y="1929827"/>
            <a:ext cx="6644033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lvl="2"/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088513" y="4743476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1771" y="4132389"/>
            <a:ext cx="8058751" cy="602681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lvl="2"/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জাদেবার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3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3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3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4608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Wednesday, April 21, 2021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9230640"/>
              </p:ext>
            </p:extLst>
          </p:nvPr>
        </p:nvGraphicFramePr>
        <p:xfrm>
          <a:off x="685981" y="685801"/>
          <a:ext cx="8135245" cy="559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75909" y="437881"/>
            <a:ext cx="627845" cy="479570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2500" dirty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46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594C-BA6A-4CAB-9CE1-95BC10FF0F5A}" type="datetime2">
              <a:rPr lang="en-US" smtClean="0"/>
              <a:t>Wednesday, April 21, 2021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6260133"/>
              </p:ext>
            </p:extLst>
          </p:nvPr>
        </p:nvGraphicFramePr>
        <p:xfrm>
          <a:off x="1615830" y="283337"/>
          <a:ext cx="6067425" cy="610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3559860" y="2667003"/>
            <a:ext cx="2102386" cy="162079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4"/>
          <p:cNvSpPr/>
          <p:nvPr/>
        </p:nvSpPr>
        <p:spPr>
          <a:xfrm>
            <a:off x="3712259" y="2904364"/>
            <a:ext cx="1678497" cy="11460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874" tIns="20874" rIns="20874" bIns="20874" numCol="1" spcCol="1304" anchor="ctr" anchorCtr="0">
            <a:noAutofit/>
          </a:bodyPr>
          <a:lstStyle/>
          <a:p>
            <a:pPr algn="ctr" defTabSz="146114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100" b="1" dirty="0">
                <a:latin typeface="NikoshBAN" pitchFamily="2" charset="0"/>
                <a:cs typeface="NikoshBAN" pitchFamily="2" charset="0"/>
              </a:rPr>
              <a:t>জাবেদার গুরুত্ব</a:t>
            </a:r>
            <a:endParaRPr lang="en-US" sz="4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88215" y="437883"/>
            <a:ext cx="815539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pPr algn="ctr"/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088513" y="6209914"/>
            <a:ext cx="12375640" cy="664236"/>
          </a:xfrm>
          <a:prstGeom prst="rect">
            <a:avLst/>
          </a:prstGeom>
          <a:noFill/>
        </p:spPr>
        <p:txBody>
          <a:bodyPr wrap="square" lIns="93930" tIns="46966" rIns="93930" bIns="46966" rtlCol="0">
            <a:spAutoFit/>
          </a:bodyPr>
          <a:lstStyle/>
          <a:p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244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B7F47-94C8-4D4C-B7C6-0B7156358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47B7F47-94C8-4D4C-B7C6-0B7156358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47B7F47-94C8-4D4C-B7C6-0B7156358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916F5-8B5F-4CA8-83F5-FB2ACEE1F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EFC916F5-8B5F-4CA8-83F5-FB2ACEE1F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EFC916F5-8B5F-4CA8-83F5-FB2ACEE1F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88295D-543B-4CD6-ABA0-EB8DB305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9D88295D-543B-4CD6-ABA0-EB8DB305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9D88295D-543B-4CD6-ABA0-EB8DB305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AF620-DDD7-4C35-B37B-AE356B39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11BAF620-DDD7-4C35-B37B-AE356B39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11BAF620-DDD7-4C35-B37B-AE356B39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DCC0C-5C38-4929-A2E3-E76F57B1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E86DCC0C-5C38-4929-A2E3-E76F57B1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E86DCC0C-5C38-4929-A2E3-E76F57B1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C6608A-4F1E-4310-9580-9F0F62F9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B1C6608A-4F1E-4310-9580-9F0F62F9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B1C6608A-4F1E-4310-9580-9F0F62F9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0E2F46-8D4B-4CDC-B4B6-A508A82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10E2F46-8D4B-4CDC-B4B6-A508A82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B10E2F46-8D4B-4CDC-B4B6-A508A82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09AD51-AB2D-4D48-9430-9F9FFAD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809AD51-AB2D-4D48-9430-9F9FFAD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A809AD51-AB2D-4D48-9430-9F9FFAD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B52462-255F-4A74-B70B-E592B53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99B52462-255F-4A74-B70B-E592B53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99B52462-255F-4A74-B70B-E592B53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ADDDC8-AAC4-4F21-AF42-DD9565983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0ADDDC8-AAC4-4F21-AF42-DD9565983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0ADDDC8-AAC4-4F21-AF42-DD9565983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04063F-792B-4047-A971-D815E6A3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4C04063F-792B-4047-A971-D815E6A3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C04063F-792B-4047-A971-D815E6A3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480DB-856F-4C8A-9506-F9A2B889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F9E480DB-856F-4C8A-9506-F9A2B889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9E480DB-856F-4C8A-9506-F9A2B889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605645-7C6A-4517-BA62-170D274DF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A7605645-7C6A-4517-BA62-170D274DF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A7605645-7C6A-4517-BA62-170D274DF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EA1AE7-3CE2-46B7-9E0D-822B33AA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80EA1AE7-3CE2-46B7-9E0D-822B33AA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80EA1AE7-3CE2-46B7-9E0D-822B33AA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2015</TotalTime>
  <Words>1186</Words>
  <Application>Microsoft Office PowerPoint</Application>
  <PresentationFormat>A4 Paper (210x297 mm)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Ali</dc:creator>
  <cp:lastModifiedBy>FCE</cp:lastModifiedBy>
  <cp:revision>270</cp:revision>
  <dcterms:created xsi:type="dcterms:W3CDTF">2020-05-08T04:24:17Z</dcterms:created>
  <dcterms:modified xsi:type="dcterms:W3CDTF">2021-04-20T19:34:26Z</dcterms:modified>
</cp:coreProperties>
</file>