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7" r:id="rId5"/>
    <p:sldId id="258" r:id="rId6"/>
    <p:sldId id="259" r:id="rId7"/>
    <p:sldId id="260" r:id="rId8"/>
    <p:sldId id="274" r:id="rId9"/>
    <p:sldId id="261" r:id="rId10"/>
    <p:sldId id="273" r:id="rId11"/>
    <p:sldId id="276" r:id="rId12"/>
    <p:sldId id="275" r:id="rId13"/>
    <p:sldId id="262" r:id="rId14"/>
    <p:sldId id="270" r:id="rId15"/>
    <p:sldId id="272" r:id="rId16"/>
    <p:sldId id="271" r:id="rId17"/>
    <p:sldId id="268" r:id="rId18"/>
    <p:sldId id="263" r:id="rId19"/>
    <p:sldId id="264" r:id="rId20"/>
    <p:sldId id="265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9" d="100"/>
          <a:sy n="69" d="100"/>
        </p:scale>
        <p:origin x="77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5618F-1069-4C74-BEEC-44797B96041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85E4A-45D7-4A9D-BE72-97A0D5A22D9A}">
      <dgm:prSet phldrT="[Text]" custT="1"/>
      <dgm:spPr/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সমাস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AFF42D-A343-4B6A-B99A-D66A9B6B50CF}" type="parTrans" cxnId="{FD7374AC-61F0-4E38-A103-0F31AA557621}">
      <dgm:prSet/>
      <dgm:spPr/>
      <dgm:t>
        <a:bodyPr/>
        <a:lstStyle/>
        <a:p>
          <a:endParaRPr lang="en-US"/>
        </a:p>
      </dgm:t>
    </dgm:pt>
    <dgm:pt modelId="{7B6D330C-89A3-4608-9E80-2B442910BD9F}" type="sibTrans" cxnId="{FD7374AC-61F0-4E38-A103-0F31AA557621}">
      <dgm:prSet/>
      <dgm:spPr/>
      <dgm:t>
        <a:bodyPr/>
        <a:lstStyle/>
        <a:p>
          <a:endParaRPr lang="en-US"/>
        </a:p>
      </dgm:t>
    </dgm:pt>
    <dgm:pt modelId="{F885D713-950E-4443-B7C3-8C225A68EED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দ্বিগু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5C59FAA-39C4-4AB1-AFE1-36353FBAED34}" type="parTrans" cxnId="{A136CEBA-F0F7-450B-A22A-3123681132C6}">
      <dgm:prSet/>
      <dgm:spPr/>
      <dgm:t>
        <a:bodyPr/>
        <a:lstStyle/>
        <a:p>
          <a:endParaRPr lang="en-US"/>
        </a:p>
      </dgm:t>
    </dgm:pt>
    <dgm:pt modelId="{60237E9C-2B11-4C02-A3BB-56C58441D9A0}" type="sibTrans" cxnId="{A136CEBA-F0F7-450B-A22A-3123681132C6}">
      <dgm:prSet/>
      <dgm:spPr/>
      <dgm:t>
        <a:bodyPr/>
        <a:lstStyle/>
        <a:p>
          <a:endParaRPr lang="en-US"/>
        </a:p>
      </dgm:t>
    </dgm:pt>
    <dgm:pt modelId="{C43E589F-8F27-4270-B629-E54478947DAA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তৎপুরুষ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FF65BC7-DBD5-45C6-8EAF-817F27040446}" type="parTrans" cxnId="{DCB2E7E1-49FD-472D-8033-EDBD8A25B57D}">
      <dgm:prSet/>
      <dgm:spPr/>
      <dgm:t>
        <a:bodyPr/>
        <a:lstStyle/>
        <a:p>
          <a:endParaRPr lang="en-US"/>
        </a:p>
      </dgm:t>
    </dgm:pt>
    <dgm:pt modelId="{97501F15-96DE-4A08-B2F2-5BBBBF653448}" type="sibTrans" cxnId="{DCB2E7E1-49FD-472D-8033-EDBD8A25B57D}">
      <dgm:prSet/>
      <dgm:spPr/>
      <dgm:t>
        <a:bodyPr/>
        <a:lstStyle/>
        <a:p>
          <a:endParaRPr lang="en-US"/>
        </a:p>
      </dgm:t>
    </dgm:pt>
    <dgm:pt modelId="{9CB9DC3E-A12A-48AF-836E-6592688737F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অব্যয়ীভাব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132E342-F7E7-4030-8F90-A283FF93E62F}" type="parTrans" cxnId="{BEDD1B4B-FA3D-4728-A934-682C8E30445F}">
      <dgm:prSet/>
      <dgm:spPr/>
      <dgm:t>
        <a:bodyPr/>
        <a:lstStyle/>
        <a:p>
          <a:endParaRPr lang="en-US"/>
        </a:p>
      </dgm:t>
    </dgm:pt>
    <dgm:pt modelId="{1B7CC419-EB16-49D8-AEF4-0E3B9CEFE349}" type="sibTrans" cxnId="{BEDD1B4B-FA3D-4728-A934-682C8E30445F}">
      <dgm:prSet/>
      <dgm:spPr/>
      <dgm:t>
        <a:bodyPr/>
        <a:lstStyle/>
        <a:p>
          <a:endParaRPr lang="en-US"/>
        </a:p>
      </dgm:t>
    </dgm:pt>
    <dgm:pt modelId="{8D0A5038-3DDD-4AAB-983F-BA1A4ABCA2B3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বহুব্রীহি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8C01099-0E62-4688-B215-2A0F115A9684}" type="parTrans" cxnId="{DFFD1A48-A4FF-4601-8CC8-76165CF98978}">
      <dgm:prSet/>
      <dgm:spPr/>
      <dgm:t>
        <a:bodyPr/>
        <a:lstStyle/>
        <a:p>
          <a:endParaRPr lang="en-US"/>
        </a:p>
      </dgm:t>
    </dgm:pt>
    <dgm:pt modelId="{90B24B4A-EA51-4E9A-A554-D15F8307263B}" type="sibTrans" cxnId="{DFFD1A48-A4FF-4601-8CC8-76165CF98978}">
      <dgm:prSet/>
      <dgm:spPr/>
      <dgm:t>
        <a:bodyPr/>
        <a:lstStyle/>
        <a:p>
          <a:endParaRPr lang="en-US"/>
        </a:p>
      </dgm:t>
    </dgm:pt>
    <dgm:pt modelId="{F0526B8B-F81F-4EED-B4A6-C11431EF9AC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কর্মধারয়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4C5A69-D64B-4F5A-9E79-2F5A5C687286}" type="parTrans" cxnId="{7B8F8CAC-74FF-4487-9E3C-6DB98CFEDA4D}">
      <dgm:prSet/>
      <dgm:spPr/>
      <dgm:t>
        <a:bodyPr/>
        <a:lstStyle/>
        <a:p>
          <a:endParaRPr lang="en-US"/>
        </a:p>
      </dgm:t>
    </dgm:pt>
    <dgm:pt modelId="{D9BBA742-98DB-4D46-855E-BAC082E3A6F1}" type="sibTrans" cxnId="{7B8F8CAC-74FF-4487-9E3C-6DB98CFEDA4D}">
      <dgm:prSet/>
      <dgm:spPr/>
      <dgm:t>
        <a:bodyPr/>
        <a:lstStyle/>
        <a:p>
          <a:endParaRPr lang="en-US"/>
        </a:p>
      </dgm:t>
    </dgm:pt>
    <dgm:pt modelId="{B4F85988-78BE-49A3-ACDE-4E8DE321A78A}">
      <dgm:prSet phldrT="[Text]" custRadScaleRad="101699" custRadScaleInc="54411"/>
      <dgm:spPr/>
      <dgm:t>
        <a:bodyPr/>
        <a:lstStyle/>
        <a:p>
          <a:endParaRPr lang="en-US"/>
        </a:p>
      </dgm:t>
    </dgm:pt>
    <dgm:pt modelId="{84068600-538B-440A-8732-1989F06BAB6E}" type="parTrans" cxnId="{941A282F-2E75-4325-8FA3-D4850B0A13DB}">
      <dgm:prSet/>
      <dgm:spPr/>
      <dgm:t>
        <a:bodyPr/>
        <a:lstStyle/>
        <a:p>
          <a:endParaRPr lang="en-US"/>
        </a:p>
      </dgm:t>
    </dgm:pt>
    <dgm:pt modelId="{D08BE871-284A-4D75-B8B4-FE21C8630681}" type="sibTrans" cxnId="{941A282F-2E75-4325-8FA3-D4850B0A13DB}">
      <dgm:prSet/>
      <dgm:spPr/>
      <dgm:t>
        <a:bodyPr/>
        <a:lstStyle/>
        <a:p>
          <a:endParaRPr lang="en-US"/>
        </a:p>
      </dgm:t>
    </dgm:pt>
    <dgm:pt modelId="{B12A3465-D5C5-409C-9CF0-89D1A1838DF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দ্বন্দ্ব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FDC752-51CD-496B-B12D-96D23A2B7478}" type="parTrans" cxnId="{2953C274-BF1C-4EDB-8DD4-584267BDF333}">
      <dgm:prSet/>
      <dgm:spPr/>
      <dgm:t>
        <a:bodyPr/>
        <a:lstStyle/>
        <a:p>
          <a:endParaRPr lang="en-US"/>
        </a:p>
      </dgm:t>
    </dgm:pt>
    <dgm:pt modelId="{8CA4673A-3877-44AD-83BD-9A36D3B19CA4}" type="sibTrans" cxnId="{2953C274-BF1C-4EDB-8DD4-584267BDF333}">
      <dgm:prSet/>
      <dgm:spPr/>
      <dgm:t>
        <a:bodyPr/>
        <a:lstStyle/>
        <a:p>
          <a:endParaRPr lang="en-US"/>
        </a:p>
      </dgm:t>
    </dgm:pt>
    <dgm:pt modelId="{FD6EDD1E-9783-4107-8389-4531377B5BCA}" type="pres">
      <dgm:prSet presAssocID="{1615618F-1069-4C74-BEEC-44797B9604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3D65E-160D-4D85-8E06-83361217CA7B}" type="pres">
      <dgm:prSet presAssocID="{8E585E4A-45D7-4A9D-BE72-97A0D5A22D9A}" presName="centerShape" presStyleLbl="node0" presStyleIdx="0" presStyleCnt="1"/>
      <dgm:spPr/>
      <dgm:t>
        <a:bodyPr/>
        <a:lstStyle/>
        <a:p>
          <a:endParaRPr lang="en-US"/>
        </a:p>
      </dgm:t>
    </dgm:pt>
    <dgm:pt modelId="{DD44A4A6-FEFB-4C4A-85A0-045BAACEA453}" type="pres">
      <dgm:prSet presAssocID="{8BFDC752-51CD-496B-B12D-96D23A2B7478}" presName="Name9" presStyleLbl="parChTrans1D2" presStyleIdx="0" presStyleCnt="6"/>
      <dgm:spPr/>
      <dgm:t>
        <a:bodyPr/>
        <a:lstStyle/>
        <a:p>
          <a:endParaRPr lang="en-US"/>
        </a:p>
      </dgm:t>
    </dgm:pt>
    <dgm:pt modelId="{60E51BE2-99D9-47B1-8196-FE7C7B876199}" type="pres">
      <dgm:prSet presAssocID="{8BFDC752-51CD-496B-B12D-96D23A2B747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F13D7D0-5D24-48B9-BE73-03392249E329}" type="pres">
      <dgm:prSet presAssocID="{B12A3465-D5C5-409C-9CF0-89D1A1838DF8}" presName="node" presStyleLbl="node1" presStyleIdx="0" presStyleCnt="6" custRadScaleRad="105339" custRadScaleInc="18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A4C41-9C7A-4F1F-9912-DF4A881CC5A1}" type="pres">
      <dgm:prSet presAssocID="{55C59FAA-39C4-4AB1-AFE1-36353FBAED34}" presName="Name9" presStyleLbl="parChTrans1D2" presStyleIdx="1" presStyleCnt="6"/>
      <dgm:spPr/>
      <dgm:t>
        <a:bodyPr/>
        <a:lstStyle/>
        <a:p>
          <a:endParaRPr lang="en-US"/>
        </a:p>
      </dgm:t>
    </dgm:pt>
    <dgm:pt modelId="{CA71CC49-BBBA-4E63-A07F-3A16AF8726EA}" type="pres">
      <dgm:prSet presAssocID="{55C59FAA-39C4-4AB1-AFE1-36353FBAED3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D1D685E-237D-4B1F-8FC9-1C7F877740BD}" type="pres">
      <dgm:prSet presAssocID="{F885D713-950E-4443-B7C3-8C225A68EED8}" presName="node" presStyleLbl="node1" presStyleIdx="1" presStyleCnt="6" custRadScaleRad="98092" custRadScaleInc="20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ABA93-E044-4993-8909-01D03D7F80C0}" type="pres">
      <dgm:prSet presAssocID="{8D4C5A69-D64B-4F5A-9E79-2F5A5C687286}" presName="Name9" presStyleLbl="parChTrans1D2" presStyleIdx="2" presStyleCnt="6"/>
      <dgm:spPr/>
      <dgm:t>
        <a:bodyPr/>
        <a:lstStyle/>
        <a:p>
          <a:endParaRPr lang="en-US"/>
        </a:p>
      </dgm:t>
    </dgm:pt>
    <dgm:pt modelId="{818BDF8B-150B-42B8-B4E3-59414288FD44}" type="pres">
      <dgm:prSet presAssocID="{8D4C5A69-D64B-4F5A-9E79-2F5A5C68728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6CE781D-BB7F-4166-AAE9-94F306A58A49}" type="pres">
      <dgm:prSet presAssocID="{F0526B8B-F81F-4EED-B4A6-C11431EF9ACD}" presName="node" presStyleLbl="node1" presStyleIdx="2" presStyleCnt="6" custScaleX="113895" custRadScaleRad="109366" custRadScaleInc="-1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0230C-E059-4CE5-9DFE-10DC54ECAF47}" type="pres">
      <dgm:prSet presAssocID="{6FF65BC7-DBD5-45C6-8EAF-817F27040446}" presName="Name9" presStyleLbl="parChTrans1D2" presStyleIdx="3" presStyleCnt="6"/>
      <dgm:spPr/>
      <dgm:t>
        <a:bodyPr/>
        <a:lstStyle/>
        <a:p>
          <a:endParaRPr lang="en-US"/>
        </a:p>
      </dgm:t>
    </dgm:pt>
    <dgm:pt modelId="{FDC3448D-A9D7-4091-BCDE-49FF70A66AC6}" type="pres">
      <dgm:prSet presAssocID="{6FF65BC7-DBD5-45C6-8EAF-817F2704044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0E3F921-FB39-432D-AFD8-3BA7D84F7F66}" type="pres">
      <dgm:prSet presAssocID="{C43E589F-8F27-4270-B629-E54478947DA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CACD2-BFF4-4790-8767-3FFB9AD828C7}" type="pres">
      <dgm:prSet presAssocID="{B132E342-F7E7-4030-8F90-A283FF93E62F}" presName="Name9" presStyleLbl="parChTrans1D2" presStyleIdx="4" presStyleCnt="6"/>
      <dgm:spPr/>
      <dgm:t>
        <a:bodyPr/>
        <a:lstStyle/>
        <a:p>
          <a:endParaRPr lang="en-US"/>
        </a:p>
      </dgm:t>
    </dgm:pt>
    <dgm:pt modelId="{728D82F6-1CE0-48D3-9DF0-1F2AC1598864}" type="pres">
      <dgm:prSet presAssocID="{B132E342-F7E7-4030-8F90-A283FF93E62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B0AA611-AF72-428A-9AD1-07ED5340EB2F}" type="pres">
      <dgm:prSet presAssocID="{9CB9DC3E-A12A-48AF-836E-6592688737F1}" presName="node" presStyleLbl="node1" presStyleIdx="4" presStyleCnt="6" custScaleX="130774" custScaleY="109578" custRadScaleRad="109022" custRadScaleInc="11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EE82B-6F4E-4317-9FD7-B870627685E7}" type="pres">
      <dgm:prSet presAssocID="{18C01099-0E62-4688-B215-2A0F115A9684}" presName="Name9" presStyleLbl="parChTrans1D2" presStyleIdx="5" presStyleCnt="6"/>
      <dgm:spPr/>
      <dgm:t>
        <a:bodyPr/>
        <a:lstStyle/>
        <a:p>
          <a:endParaRPr lang="en-US"/>
        </a:p>
      </dgm:t>
    </dgm:pt>
    <dgm:pt modelId="{4F40DBA1-A41B-4EE8-B33E-EEF6699143ED}" type="pres">
      <dgm:prSet presAssocID="{18C01099-0E62-4688-B215-2A0F115A9684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2D7FF70-9000-466C-87A4-E1E67A6DD8AF}" type="pres">
      <dgm:prSet presAssocID="{8D0A5038-3DDD-4AAB-983F-BA1A4ABCA2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1EE68D-3689-4E09-8352-8AFE3E22F4B6}" type="presOf" srcId="{9CB9DC3E-A12A-48AF-836E-6592688737F1}" destId="{8B0AA611-AF72-428A-9AD1-07ED5340EB2F}" srcOrd="0" destOrd="0" presId="urn:microsoft.com/office/officeart/2005/8/layout/radial1"/>
    <dgm:cxn modelId="{78F80147-9C7C-4C3E-9300-34F71281D466}" type="presOf" srcId="{6FF65BC7-DBD5-45C6-8EAF-817F27040446}" destId="{7650230C-E059-4CE5-9DFE-10DC54ECAF47}" srcOrd="0" destOrd="0" presId="urn:microsoft.com/office/officeart/2005/8/layout/radial1"/>
    <dgm:cxn modelId="{F3E9229B-244E-4494-AAFF-B1C170EEC6C9}" type="presOf" srcId="{8E585E4A-45D7-4A9D-BE72-97A0D5A22D9A}" destId="{1853D65E-160D-4D85-8E06-83361217CA7B}" srcOrd="0" destOrd="0" presId="urn:microsoft.com/office/officeart/2005/8/layout/radial1"/>
    <dgm:cxn modelId="{2953C274-BF1C-4EDB-8DD4-584267BDF333}" srcId="{8E585E4A-45D7-4A9D-BE72-97A0D5A22D9A}" destId="{B12A3465-D5C5-409C-9CF0-89D1A1838DF8}" srcOrd="0" destOrd="0" parTransId="{8BFDC752-51CD-496B-B12D-96D23A2B7478}" sibTransId="{8CA4673A-3877-44AD-83BD-9A36D3B19CA4}"/>
    <dgm:cxn modelId="{C8F6E14E-3C95-42B7-B620-AB0F55AA3E1B}" type="presOf" srcId="{F885D713-950E-4443-B7C3-8C225A68EED8}" destId="{CD1D685E-237D-4B1F-8FC9-1C7F877740BD}" srcOrd="0" destOrd="0" presId="urn:microsoft.com/office/officeart/2005/8/layout/radial1"/>
    <dgm:cxn modelId="{9C0D8766-E73C-452D-9994-81FCC850533B}" type="presOf" srcId="{B132E342-F7E7-4030-8F90-A283FF93E62F}" destId="{F07CACD2-BFF4-4790-8767-3FFB9AD828C7}" srcOrd="0" destOrd="0" presId="urn:microsoft.com/office/officeart/2005/8/layout/radial1"/>
    <dgm:cxn modelId="{A136CEBA-F0F7-450B-A22A-3123681132C6}" srcId="{8E585E4A-45D7-4A9D-BE72-97A0D5A22D9A}" destId="{F885D713-950E-4443-B7C3-8C225A68EED8}" srcOrd="1" destOrd="0" parTransId="{55C59FAA-39C4-4AB1-AFE1-36353FBAED34}" sibTransId="{60237E9C-2B11-4C02-A3BB-56C58441D9A0}"/>
    <dgm:cxn modelId="{DEBE9F6B-DEC5-457C-B739-E088754EEDD1}" type="presOf" srcId="{6FF65BC7-DBD5-45C6-8EAF-817F27040446}" destId="{FDC3448D-A9D7-4091-BCDE-49FF70A66AC6}" srcOrd="1" destOrd="0" presId="urn:microsoft.com/office/officeart/2005/8/layout/radial1"/>
    <dgm:cxn modelId="{24ECE741-1BBE-4719-94DF-1FAABE1E708B}" type="presOf" srcId="{F0526B8B-F81F-4EED-B4A6-C11431EF9ACD}" destId="{36CE781D-BB7F-4166-AAE9-94F306A58A49}" srcOrd="0" destOrd="0" presId="urn:microsoft.com/office/officeart/2005/8/layout/radial1"/>
    <dgm:cxn modelId="{FD7374AC-61F0-4E38-A103-0F31AA557621}" srcId="{1615618F-1069-4C74-BEEC-44797B960412}" destId="{8E585E4A-45D7-4A9D-BE72-97A0D5A22D9A}" srcOrd="0" destOrd="0" parTransId="{46AFF42D-A343-4B6A-B99A-D66A9B6B50CF}" sibTransId="{7B6D330C-89A3-4608-9E80-2B442910BD9F}"/>
    <dgm:cxn modelId="{12DB7331-DDA5-415F-B8B3-5C60BA4F6ABC}" type="presOf" srcId="{8D0A5038-3DDD-4AAB-983F-BA1A4ABCA2B3}" destId="{F2D7FF70-9000-466C-87A4-E1E67A6DD8AF}" srcOrd="0" destOrd="0" presId="urn:microsoft.com/office/officeart/2005/8/layout/radial1"/>
    <dgm:cxn modelId="{DCB2E7E1-49FD-472D-8033-EDBD8A25B57D}" srcId="{8E585E4A-45D7-4A9D-BE72-97A0D5A22D9A}" destId="{C43E589F-8F27-4270-B629-E54478947DAA}" srcOrd="3" destOrd="0" parTransId="{6FF65BC7-DBD5-45C6-8EAF-817F27040446}" sibTransId="{97501F15-96DE-4A08-B2F2-5BBBBF653448}"/>
    <dgm:cxn modelId="{D2298523-E658-4899-BEAD-DEF70D41EB03}" type="presOf" srcId="{8D4C5A69-D64B-4F5A-9E79-2F5A5C687286}" destId="{818BDF8B-150B-42B8-B4E3-59414288FD44}" srcOrd="1" destOrd="0" presId="urn:microsoft.com/office/officeart/2005/8/layout/radial1"/>
    <dgm:cxn modelId="{24D41867-6421-4837-A0E7-BDC2BEFAA5C9}" type="presOf" srcId="{8BFDC752-51CD-496B-B12D-96D23A2B7478}" destId="{60E51BE2-99D9-47B1-8196-FE7C7B876199}" srcOrd="1" destOrd="0" presId="urn:microsoft.com/office/officeart/2005/8/layout/radial1"/>
    <dgm:cxn modelId="{7AC6C5E1-EE6E-4888-BDAC-6C19781FDFE1}" type="presOf" srcId="{B132E342-F7E7-4030-8F90-A283FF93E62F}" destId="{728D82F6-1CE0-48D3-9DF0-1F2AC1598864}" srcOrd="1" destOrd="0" presId="urn:microsoft.com/office/officeart/2005/8/layout/radial1"/>
    <dgm:cxn modelId="{47637C5E-6C4E-41E4-AE32-2E6CD41CC29E}" type="presOf" srcId="{B12A3465-D5C5-409C-9CF0-89D1A1838DF8}" destId="{9F13D7D0-5D24-48B9-BE73-03392249E329}" srcOrd="0" destOrd="0" presId="urn:microsoft.com/office/officeart/2005/8/layout/radial1"/>
    <dgm:cxn modelId="{DFFD1A48-A4FF-4601-8CC8-76165CF98978}" srcId="{8E585E4A-45D7-4A9D-BE72-97A0D5A22D9A}" destId="{8D0A5038-3DDD-4AAB-983F-BA1A4ABCA2B3}" srcOrd="5" destOrd="0" parTransId="{18C01099-0E62-4688-B215-2A0F115A9684}" sibTransId="{90B24B4A-EA51-4E9A-A554-D15F8307263B}"/>
    <dgm:cxn modelId="{512769E4-5919-4596-845A-41C5663320F5}" type="presOf" srcId="{1615618F-1069-4C74-BEEC-44797B960412}" destId="{FD6EDD1E-9783-4107-8389-4531377B5BCA}" srcOrd="0" destOrd="0" presId="urn:microsoft.com/office/officeart/2005/8/layout/radial1"/>
    <dgm:cxn modelId="{1D307EB9-9528-49BD-B68C-C045829A9EA9}" type="presOf" srcId="{18C01099-0E62-4688-B215-2A0F115A9684}" destId="{4F40DBA1-A41B-4EE8-B33E-EEF6699143ED}" srcOrd="1" destOrd="0" presId="urn:microsoft.com/office/officeart/2005/8/layout/radial1"/>
    <dgm:cxn modelId="{9A347653-FF62-4563-82FA-C940FC79C5AB}" type="presOf" srcId="{55C59FAA-39C4-4AB1-AFE1-36353FBAED34}" destId="{358A4C41-9C7A-4F1F-9912-DF4A881CC5A1}" srcOrd="0" destOrd="0" presId="urn:microsoft.com/office/officeart/2005/8/layout/radial1"/>
    <dgm:cxn modelId="{9E916F5A-D5B1-496B-8190-B0B0585552D0}" type="presOf" srcId="{8BFDC752-51CD-496B-B12D-96D23A2B7478}" destId="{DD44A4A6-FEFB-4C4A-85A0-045BAACEA453}" srcOrd="0" destOrd="0" presId="urn:microsoft.com/office/officeart/2005/8/layout/radial1"/>
    <dgm:cxn modelId="{B4999353-5F24-48F6-AA68-BAB6EE97597B}" type="presOf" srcId="{55C59FAA-39C4-4AB1-AFE1-36353FBAED34}" destId="{CA71CC49-BBBA-4E63-A07F-3A16AF8726EA}" srcOrd="1" destOrd="0" presId="urn:microsoft.com/office/officeart/2005/8/layout/radial1"/>
    <dgm:cxn modelId="{7B8F8CAC-74FF-4487-9E3C-6DB98CFEDA4D}" srcId="{8E585E4A-45D7-4A9D-BE72-97A0D5A22D9A}" destId="{F0526B8B-F81F-4EED-B4A6-C11431EF9ACD}" srcOrd="2" destOrd="0" parTransId="{8D4C5A69-D64B-4F5A-9E79-2F5A5C687286}" sibTransId="{D9BBA742-98DB-4D46-855E-BAC082E3A6F1}"/>
    <dgm:cxn modelId="{A42FA27C-3768-48F8-93AA-21598CFBD12C}" type="presOf" srcId="{C43E589F-8F27-4270-B629-E54478947DAA}" destId="{40E3F921-FB39-432D-AFD8-3BA7D84F7F66}" srcOrd="0" destOrd="0" presId="urn:microsoft.com/office/officeart/2005/8/layout/radial1"/>
    <dgm:cxn modelId="{941A282F-2E75-4325-8FA3-D4850B0A13DB}" srcId="{1615618F-1069-4C74-BEEC-44797B960412}" destId="{B4F85988-78BE-49A3-ACDE-4E8DE321A78A}" srcOrd="1" destOrd="0" parTransId="{84068600-538B-440A-8732-1989F06BAB6E}" sibTransId="{D08BE871-284A-4D75-B8B4-FE21C8630681}"/>
    <dgm:cxn modelId="{E2B8C1BA-604E-49B1-A66D-234E7025864A}" type="presOf" srcId="{18C01099-0E62-4688-B215-2A0F115A9684}" destId="{E31EE82B-6F4E-4317-9FD7-B870627685E7}" srcOrd="0" destOrd="0" presId="urn:microsoft.com/office/officeart/2005/8/layout/radial1"/>
    <dgm:cxn modelId="{F160882C-F461-4E5E-8E30-7A149570FC7C}" type="presOf" srcId="{8D4C5A69-D64B-4F5A-9E79-2F5A5C687286}" destId="{97CABA93-E044-4993-8909-01D03D7F80C0}" srcOrd="0" destOrd="0" presId="urn:microsoft.com/office/officeart/2005/8/layout/radial1"/>
    <dgm:cxn modelId="{BEDD1B4B-FA3D-4728-A934-682C8E30445F}" srcId="{8E585E4A-45D7-4A9D-BE72-97A0D5A22D9A}" destId="{9CB9DC3E-A12A-48AF-836E-6592688737F1}" srcOrd="4" destOrd="0" parTransId="{B132E342-F7E7-4030-8F90-A283FF93E62F}" sibTransId="{1B7CC419-EB16-49D8-AEF4-0E3B9CEFE349}"/>
    <dgm:cxn modelId="{1C8A6E6B-2642-4C5D-900C-CF9D3FA1AB8C}" type="presParOf" srcId="{FD6EDD1E-9783-4107-8389-4531377B5BCA}" destId="{1853D65E-160D-4D85-8E06-83361217CA7B}" srcOrd="0" destOrd="0" presId="urn:microsoft.com/office/officeart/2005/8/layout/radial1"/>
    <dgm:cxn modelId="{90B03CFA-3710-4173-B197-0512F52F83B7}" type="presParOf" srcId="{FD6EDD1E-9783-4107-8389-4531377B5BCA}" destId="{DD44A4A6-FEFB-4C4A-85A0-045BAACEA453}" srcOrd="1" destOrd="0" presId="urn:microsoft.com/office/officeart/2005/8/layout/radial1"/>
    <dgm:cxn modelId="{D2C56D16-5B21-49D0-A20C-406B5C39613F}" type="presParOf" srcId="{DD44A4A6-FEFB-4C4A-85A0-045BAACEA453}" destId="{60E51BE2-99D9-47B1-8196-FE7C7B876199}" srcOrd="0" destOrd="0" presId="urn:microsoft.com/office/officeart/2005/8/layout/radial1"/>
    <dgm:cxn modelId="{F83C4D6D-D95C-44CB-9CFC-94DD138A9039}" type="presParOf" srcId="{FD6EDD1E-9783-4107-8389-4531377B5BCA}" destId="{9F13D7D0-5D24-48B9-BE73-03392249E329}" srcOrd="2" destOrd="0" presId="urn:microsoft.com/office/officeart/2005/8/layout/radial1"/>
    <dgm:cxn modelId="{24AEFC67-EFD1-4386-BEA8-6F5651B8D0BC}" type="presParOf" srcId="{FD6EDD1E-9783-4107-8389-4531377B5BCA}" destId="{358A4C41-9C7A-4F1F-9912-DF4A881CC5A1}" srcOrd="3" destOrd="0" presId="urn:microsoft.com/office/officeart/2005/8/layout/radial1"/>
    <dgm:cxn modelId="{0A7CA72F-A4A2-45B7-BF77-BB292F46764C}" type="presParOf" srcId="{358A4C41-9C7A-4F1F-9912-DF4A881CC5A1}" destId="{CA71CC49-BBBA-4E63-A07F-3A16AF8726EA}" srcOrd="0" destOrd="0" presId="urn:microsoft.com/office/officeart/2005/8/layout/radial1"/>
    <dgm:cxn modelId="{55C2A087-013B-47F5-960B-FD369A05E692}" type="presParOf" srcId="{FD6EDD1E-9783-4107-8389-4531377B5BCA}" destId="{CD1D685E-237D-4B1F-8FC9-1C7F877740BD}" srcOrd="4" destOrd="0" presId="urn:microsoft.com/office/officeart/2005/8/layout/radial1"/>
    <dgm:cxn modelId="{7E5AFB7A-2815-4F75-8E6D-046B5C38C9C4}" type="presParOf" srcId="{FD6EDD1E-9783-4107-8389-4531377B5BCA}" destId="{97CABA93-E044-4993-8909-01D03D7F80C0}" srcOrd="5" destOrd="0" presId="urn:microsoft.com/office/officeart/2005/8/layout/radial1"/>
    <dgm:cxn modelId="{D4AA4907-6C41-4384-9045-764A1E28AC4A}" type="presParOf" srcId="{97CABA93-E044-4993-8909-01D03D7F80C0}" destId="{818BDF8B-150B-42B8-B4E3-59414288FD44}" srcOrd="0" destOrd="0" presId="urn:microsoft.com/office/officeart/2005/8/layout/radial1"/>
    <dgm:cxn modelId="{C145DB48-805F-43D3-815B-4E2F3EC2006E}" type="presParOf" srcId="{FD6EDD1E-9783-4107-8389-4531377B5BCA}" destId="{36CE781D-BB7F-4166-AAE9-94F306A58A49}" srcOrd="6" destOrd="0" presId="urn:microsoft.com/office/officeart/2005/8/layout/radial1"/>
    <dgm:cxn modelId="{F3299BEC-3BEE-4073-90BA-3CAE5E863701}" type="presParOf" srcId="{FD6EDD1E-9783-4107-8389-4531377B5BCA}" destId="{7650230C-E059-4CE5-9DFE-10DC54ECAF47}" srcOrd="7" destOrd="0" presId="urn:microsoft.com/office/officeart/2005/8/layout/radial1"/>
    <dgm:cxn modelId="{B2EC1A31-2CE1-4820-9D2A-A2C28C5D7712}" type="presParOf" srcId="{7650230C-E059-4CE5-9DFE-10DC54ECAF47}" destId="{FDC3448D-A9D7-4091-BCDE-49FF70A66AC6}" srcOrd="0" destOrd="0" presId="urn:microsoft.com/office/officeart/2005/8/layout/radial1"/>
    <dgm:cxn modelId="{234E3709-B076-4018-ABA1-346E251CA69F}" type="presParOf" srcId="{FD6EDD1E-9783-4107-8389-4531377B5BCA}" destId="{40E3F921-FB39-432D-AFD8-3BA7D84F7F66}" srcOrd="8" destOrd="0" presId="urn:microsoft.com/office/officeart/2005/8/layout/radial1"/>
    <dgm:cxn modelId="{79AC08E8-6EA9-4AF7-8288-4D471B4F0963}" type="presParOf" srcId="{FD6EDD1E-9783-4107-8389-4531377B5BCA}" destId="{F07CACD2-BFF4-4790-8767-3FFB9AD828C7}" srcOrd="9" destOrd="0" presId="urn:microsoft.com/office/officeart/2005/8/layout/radial1"/>
    <dgm:cxn modelId="{C556E4E4-5617-44C0-8700-27D4CA45F355}" type="presParOf" srcId="{F07CACD2-BFF4-4790-8767-3FFB9AD828C7}" destId="{728D82F6-1CE0-48D3-9DF0-1F2AC1598864}" srcOrd="0" destOrd="0" presId="urn:microsoft.com/office/officeart/2005/8/layout/radial1"/>
    <dgm:cxn modelId="{7E0760FD-8383-43DB-A213-D8224548332D}" type="presParOf" srcId="{FD6EDD1E-9783-4107-8389-4531377B5BCA}" destId="{8B0AA611-AF72-428A-9AD1-07ED5340EB2F}" srcOrd="10" destOrd="0" presId="urn:microsoft.com/office/officeart/2005/8/layout/radial1"/>
    <dgm:cxn modelId="{A4EF2D91-7430-481A-B668-FE9738EAB341}" type="presParOf" srcId="{FD6EDD1E-9783-4107-8389-4531377B5BCA}" destId="{E31EE82B-6F4E-4317-9FD7-B870627685E7}" srcOrd="11" destOrd="0" presId="urn:microsoft.com/office/officeart/2005/8/layout/radial1"/>
    <dgm:cxn modelId="{0CE89A69-0B32-4529-B08C-8FF5EF901D6E}" type="presParOf" srcId="{E31EE82B-6F4E-4317-9FD7-B870627685E7}" destId="{4F40DBA1-A41B-4EE8-B33E-EEF6699143ED}" srcOrd="0" destOrd="0" presId="urn:microsoft.com/office/officeart/2005/8/layout/radial1"/>
    <dgm:cxn modelId="{2E026918-850E-4281-A83A-BABB3F59DE9A}" type="presParOf" srcId="{FD6EDD1E-9783-4107-8389-4531377B5BCA}" destId="{F2D7FF70-9000-466C-87A4-E1E67A6DD8A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6EF7-3318-4077-834D-26E3B33AAF0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AEFD-BE33-4434-ADD4-DEC25F58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6EF7-3318-4077-834D-26E3B33AAF0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AEFD-BE33-4434-ADD4-DEC25F58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0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6EF7-3318-4077-834D-26E3B33AAF0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AEFD-BE33-4434-ADD4-DEC25F58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6EF7-3318-4077-834D-26E3B33AAF0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AEFD-BE33-4434-ADD4-DEC25F58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8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6EF7-3318-4077-834D-26E3B33AAF0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AEFD-BE33-4434-ADD4-DEC25F58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7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6EF7-3318-4077-834D-26E3B33AAF0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AEFD-BE33-4434-ADD4-DEC25F58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7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6EF7-3318-4077-834D-26E3B33AAF0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AEFD-BE33-4434-ADD4-DEC25F58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6EF7-3318-4077-834D-26E3B33AAF0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AEFD-BE33-4434-ADD4-DEC25F58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77" y="0"/>
            <a:ext cx="12361104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E6A2048-3062-4912-BDB9-CA86EB97A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677" y="0"/>
            <a:ext cx="1151166" cy="11511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E6A2048-3062-4912-BDB9-CA86EB97A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61" y="0"/>
            <a:ext cx="1151166" cy="115116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92766" y="5658679"/>
            <a:ext cx="12006470" cy="1060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6EF7-3318-4077-834D-26E3B33AAF0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AEFD-BE33-4434-ADD4-DEC25F58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3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6EF7-3318-4077-834D-26E3B33AAF0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AEFD-BE33-4434-ADD4-DEC25F58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3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6EF7-3318-4077-834D-26E3B33AAF0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3AEFD-BE33-4434-ADD4-DEC25F58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" y="185196"/>
            <a:ext cx="12026095" cy="6551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23" y="1365814"/>
            <a:ext cx="3807106" cy="5370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06525" y="2752944"/>
            <a:ext cx="6625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সংগ্রহ করে যে 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৷</a:t>
            </a:r>
          </a:p>
        </p:txBody>
      </p:sp>
    </p:spTree>
    <p:extLst>
      <p:ext uri="{BB962C8B-B14F-4D97-AF65-F5344CB8AC3E}">
        <p14:creationId xmlns:p14="http://schemas.microsoft.com/office/powerpoint/2010/main" val="5105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242" y="1661731"/>
            <a:ext cx="1159136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সমাসের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প্রক্রিয়ায় সমাসবদ্ধ বা সমাসনিষ্পন্ন পদটির নাম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সমস্ত পদ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সমাসবদ্ধ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পদটির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অন্তর্গত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পদগুলো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সমস্যমান পদ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পদকে ভেঙে যে বাক্যাংশ করা হয় তাকে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ব্যাসবাক্য বা বিগ্রহবাক্য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যেমন -  রাজকুমার সিংহাসনে বসে দেশসেবা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সমস্ত পদ              সমস্যমান পদ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রাজকুমার -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কুমার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সিংহাসন -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সিং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চিহ্নিত আসন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দেশসেবা  -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সেবা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006" y="243068"/>
            <a:ext cx="1101983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সমস্ত পদ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সমস্যমান পদ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কী বা কোন গুলো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65" y="3565525"/>
            <a:ext cx="2301212" cy="284913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Right Arrow 1"/>
          <p:cNvSpPr/>
          <p:nvPr/>
        </p:nvSpPr>
        <p:spPr>
          <a:xfrm>
            <a:off x="6996629" y="3408479"/>
            <a:ext cx="1238491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6050" y="7463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646" y="950954"/>
            <a:ext cx="11658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সমাসের গুরুত্বপূর্ণ তিনটি দিক হল—(১) সমস্তপদ পদ (২) সমস্যমান (৩) ব্যাসবাক্য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7434" y="472999"/>
            <a:ext cx="5556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ব্যাসবাক্য বা বিগ্রহবাক্য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397" y="1311559"/>
            <a:ext cx="9894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সমাসবদ্ধ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সমাসযুক্ত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পদকে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ভেঙে যে বাক্যাংশ করা হয় তাকে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ব্যাসবাক্য বা বিগ্রহবাক্য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5" y="2909194"/>
            <a:ext cx="3423138" cy="26668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87816" y="5818289"/>
            <a:ext cx="352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জ্ঞানী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মহান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জ্ঞানী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763"/>
          <a:stretch/>
        </p:blipFill>
        <p:spPr>
          <a:xfrm>
            <a:off x="4262510" y="2909194"/>
            <a:ext cx="3657601" cy="26668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6" y="2909194"/>
            <a:ext cx="3240058" cy="26668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382639" y="5820898"/>
            <a:ext cx="3206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মা-বাবা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=মা ও বাবা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342141" y="5818289"/>
            <a:ext cx="3567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রাজকন্যা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=রাজার কন্যা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503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4718" y="2191221"/>
            <a:ext cx="5186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 যে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“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৷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7" y="231494"/>
            <a:ext cx="3810000" cy="6366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8007" y="3459453"/>
            <a:ext cx="7089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সমাসযুক্ত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 (শব্দ)-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বলা হয়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পূর্বপদ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পরবর্তী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(শব্দ)-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বলা হয়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পদ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পরপদ৷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পূর্বপদ আর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উত্তরপদ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পরপদ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7945" y="564661"/>
            <a:ext cx="6710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পূর্বপদ </a:t>
            </a:r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পরপদ</a:t>
            </a:r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/>
          </a:p>
        </p:txBody>
      </p:sp>
      <p:sp>
        <p:nvSpPr>
          <p:cNvPr id="7" name="Right Arrow 6"/>
          <p:cNvSpPr/>
          <p:nvPr/>
        </p:nvSpPr>
        <p:spPr>
          <a:xfrm>
            <a:off x="2997844" y="2264388"/>
            <a:ext cx="1556874" cy="4384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747444" y="402535"/>
            <a:ext cx="3452884" cy="1531086"/>
          </a:xfrm>
          <a:prstGeom prst="cloudCallout">
            <a:avLst>
              <a:gd name="adj1" fmla="val -82000"/>
              <a:gd name="adj2" fmla="val 2117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80" y="866465"/>
            <a:ext cx="2707909" cy="21343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9BBD29B-59A2-42EB-B46B-074A40F57A95}"/>
              </a:ext>
            </a:extLst>
          </p:cNvPr>
          <p:cNvSpPr txBox="1"/>
          <p:nvPr/>
        </p:nvSpPr>
        <p:spPr>
          <a:xfrm>
            <a:off x="950065" y="3217654"/>
            <a:ext cx="9594759" cy="27392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পূর্বপদ 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পরপদ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চিহ্নিত 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চাঁদের মত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মুখ=চাঁদমুখ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 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গুরুভক্তি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81261" y="1604282"/>
            <a:ext cx="2414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5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752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21189"/>
              </p:ext>
            </p:extLst>
          </p:nvPr>
        </p:nvGraphicFramePr>
        <p:xfrm>
          <a:off x="2794715" y="1028718"/>
          <a:ext cx="7289443" cy="475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60609" y="320831"/>
            <a:ext cx="4868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সমাসের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217" y="230677"/>
            <a:ext cx="10599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সমাসের প্রকারভেদ সম্পর্কে জানব-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199" y="1245651"/>
            <a:ext cx="6292948" cy="206210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সমাসের প্রত্যেকটি সমস্যমান পদের অর্থের সমান প্রাধান্য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থাকে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বলে । যেমন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দোয়াত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দোয়াতকলম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4"/>
          <a:stretch/>
        </p:blipFill>
        <p:spPr>
          <a:xfrm>
            <a:off x="8091194" y="1245651"/>
            <a:ext cx="3229336" cy="187663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6863667" y="1976470"/>
            <a:ext cx="114448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" y="3614843"/>
            <a:ext cx="6292948" cy="255454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কর্মধারয়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যে সমাসের বিশেষণ বা বিশেষণভাবাপন্ন পদের সাথে বিশেষ্য বা বিশেষ্যভাবাপন্ন পদের সমাস হয় এবং পর পদের অর্থই  প্রাধান্য পায় 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বলে । যেমন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 যে পদ্ম =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নীলপদ্ম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ভালোবাসার জন্য পৃথিবী তন্ন তন্ন করে না খুঁজে, ঘরের বাগানেই পেতে পারেন নীল  পদ্ম | লাইফ স্টাইল News in Bengal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 t="2814" r="6709"/>
          <a:stretch/>
        </p:blipFill>
        <p:spPr bwMode="auto">
          <a:xfrm>
            <a:off x="8091194" y="3872753"/>
            <a:ext cx="3229336" cy="2039163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6863666" y="4649798"/>
            <a:ext cx="114448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84278" y="5941723"/>
            <a:ext cx="1476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নীলপদ্ম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8544110" y="3126762"/>
            <a:ext cx="2060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দোয়াতকলম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0796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3139" y="1083212"/>
            <a:ext cx="6990220" cy="255454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– যে সমাসের পূর্ব পদের বিভক্তি চিহ্ন লোপ পায় এবং পর পদের অর্থের প্রাধান্য থাকে 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বলে । ( তৎপুরুষ সমাসের পূর্বপদে দ্বিতীয়া থেকে সপ্তমী পর্যন্ত যে কোনো বিভক্তি থাকতে পারে 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মাতাকে ভক্তি=মাতৃভক্তি।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921" y="4091399"/>
            <a:ext cx="7080656" cy="206210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সমাসের সমস্যমান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পদগুলোর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কোনটির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অর্থ না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পদকে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বলে।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যেমন 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গায়ে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হলুদ দেওয়া হয় যে অনুষ্ঠানে =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গায়েহলুদ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21" y="3938955"/>
            <a:ext cx="3143508" cy="19976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57" y="1003602"/>
            <a:ext cx="3165613" cy="219648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7686404" y="2118168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18577" y="4633913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27244" y="3206591"/>
            <a:ext cx="1463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মাতৃভক্তি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9554192" y="5960913"/>
            <a:ext cx="161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গায়েহলুদ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7957" y="209683"/>
            <a:ext cx="10128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সমাসের প্রকারভেদ সম্পর্কে জানব-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63588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057" y="1088777"/>
            <a:ext cx="5948084" cy="206210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দ্বিগু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–  সমাহার (সমষ্টি ) বা মিলন অর্থে সংখ্যাবাচক শব্দের সঙ্গে বিশেষ্য পদের যে সমাস হয় 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দ্বিগু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বলে ।  যেমন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 (তিন) ভুজের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সমাহার=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057" y="3879620"/>
            <a:ext cx="6096000" cy="206210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অব্যয়ীভাব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–  পূর্বপদে অব্যয়যোগে নিষ্পন্ন সমাসে যদি অব্যয়েরই  অর্থের প্রাধান্য থাকে তাকে অব্যয়ীভাব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বলে । যেমন 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কূলের সমীপে =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উপকূল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76" y="3761273"/>
            <a:ext cx="3849114" cy="211509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Isosceles Triangle 6"/>
          <p:cNvSpPr/>
          <p:nvPr/>
        </p:nvSpPr>
        <p:spPr>
          <a:xfrm>
            <a:off x="8422511" y="733802"/>
            <a:ext cx="2747681" cy="2077845"/>
          </a:xfrm>
          <a:prstGeom prst="triangl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55743" y="2844327"/>
            <a:ext cx="190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9215103" y="5941723"/>
            <a:ext cx="1162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উপকূল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6696635" y="4818818"/>
            <a:ext cx="1134662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619809" y="2119828"/>
            <a:ext cx="1319067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5926" y="195511"/>
            <a:ext cx="10227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সমাসের প্রকারভেদ সম্পর্কে জানব-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036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1" y="757949"/>
            <a:ext cx="3177131" cy="24013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Cloud Callout 2"/>
          <p:cNvSpPr/>
          <p:nvPr/>
        </p:nvSpPr>
        <p:spPr>
          <a:xfrm>
            <a:off x="6892119" y="600501"/>
            <a:ext cx="3261815" cy="1583141"/>
          </a:xfrm>
          <a:prstGeom prst="cloudCallout">
            <a:avLst>
              <a:gd name="adj1" fmla="val -119996"/>
              <a:gd name="adj2" fmla="val 291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9BBD29B-59A2-42EB-B46B-074A40F57A95}"/>
              </a:ext>
            </a:extLst>
          </p:cNvPr>
          <p:cNvSpPr txBox="1"/>
          <p:nvPr/>
        </p:nvSpPr>
        <p:spPr>
          <a:xfrm>
            <a:off x="2568578" y="3714373"/>
            <a:ext cx="778565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উদাহরণসহ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65668" y="1958609"/>
            <a:ext cx="2584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10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281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9616" y="435742"/>
            <a:ext cx="3718112" cy="1351127"/>
            <a:chOff x="3981855" y="586854"/>
            <a:chExt cx="4267314" cy="14466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855" y="586854"/>
              <a:ext cx="4267314" cy="144666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08478" y="859809"/>
              <a:ext cx="30707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6137" y="2249617"/>
            <a:ext cx="11354765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সমাস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অর্থ কি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গায়ে হলুদ দেওয়া হয় যে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বাক্যটিতে পূর্বপদ ও পরপদ কোনটি 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সমাস নিষ্পন্ন পদটিকে কী বলে 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ভক্তি=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?(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সমস্তপদ কী ?)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 ও সমাসের নাম লিখ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81" y="1495559"/>
            <a:ext cx="5810518" cy="4390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228298" y="473839"/>
            <a:ext cx="9621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81" y="632012"/>
            <a:ext cx="5810518" cy="56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3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4" b="11866"/>
          <a:stretch/>
        </p:blipFill>
        <p:spPr>
          <a:xfrm>
            <a:off x="1167758" y="476385"/>
            <a:ext cx="4526507" cy="22348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Cloud Callout 2"/>
          <p:cNvSpPr/>
          <p:nvPr/>
        </p:nvSpPr>
        <p:spPr>
          <a:xfrm>
            <a:off x="7342495" y="518615"/>
            <a:ext cx="3111690" cy="1767383"/>
          </a:xfrm>
          <a:prstGeom prst="cloudCallout">
            <a:avLst>
              <a:gd name="adj1" fmla="val -95678"/>
              <a:gd name="adj2" fmla="val 16011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6414" y="3866608"/>
            <a:ext cx="9469902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নাকি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চালাক-চতুর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আমার মাঝে গুরুভক্তি 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নদীমাতৃক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তেরনদী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শের জন্য কাজ করব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7758" y="2988773"/>
            <a:ext cx="1048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নীচের অনুচ্ছেদটি মন দিয়ে পড় এবং সমস্তপদ গুলো চিহ্নিত কর ? </a:t>
            </a:r>
          </a:p>
        </p:txBody>
      </p:sp>
    </p:spTree>
    <p:extLst>
      <p:ext uri="{BB962C8B-B14F-4D97-AF65-F5344CB8AC3E}">
        <p14:creationId xmlns:p14="http://schemas.microsoft.com/office/powerpoint/2010/main" val="38146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734" y="640361"/>
            <a:ext cx="6469039" cy="69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498931"/>
            <a:ext cx="5492058" cy="4813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886690"/>
            <a:ext cx="5492057" cy="55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202" y="3459581"/>
            <a:ext cx="5767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শামছুন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এমএ, এমএড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বড়বাড়ী উচ্চ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ময়মনসিংহ।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Email:slovely1032874@gmail.com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7406183" y="3691311"/>
            <a:ext cx="46402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 ২য় পত্র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946601" y="446543"/>
            <a:ext cx="4435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664" y="1160657"/>
            <a:ext cx="1819275" cy="2391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2458" r="35910" b="2652"/>
          <a:stretch/>
        </p:blipFill>
        <p:spPr>
          <a:xfrm>
            <a:off x="5786650" y="1037231"/>
            <a:ext cx="887105" cy="49131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03199" y="892919"/>
            <a:ext cx="2429839" cy="2659508"/>
            <a:chOff x="2097659" y="1135557"/>
            <a:chExt cx="2037157" cy="1871005"/>
          </a:xfrm>
        </p:grpSpPr>
        <p:grpSp>
          <p:nvGrpSpPr>
            <p:cNvPr id="11" name="Group 10"/>
            <p:cNvGrpSpPr/>
            <p:nvPr/>
          </p:nvGrpSpPr>
          <p:grpSpPr>
            <a:xfrm>
              <a:off x="2097659" y="1135557"/>
              <a:ext cx="2037157" cy="1871005"/>
              <a:chOff x="9160724" y="618977"/>
              <a:chExt cx="2037157" cy="187100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222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21737" y="618977"/>
                <a:ext cx="1976144" cy="1871005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9160724" y="1156862"/>
                <a:ext cx="2016369" cy="642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744" y="1403797"/>
              <a:ext cx="1339402" cy="1315501"/>
            </a:xfrm>
            <a:prstGeom prst="ellipse">
              <a:avLst/>
            </a:prstGeom>
            <a:ln w="76200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294" y="5258066"/>
            <a:ext cx="3234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460311" y="234246"/>
            <a:ext cx="8830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1927" y="5571852"/>
            <a:ext cx="4777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ত্রগুলোকে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02" y="1234200"/>
            <a:ext cx="3236064" cy="383278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97" y="1249461"/>
            <a:ext cx="3191302" cy="376310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8369197" y="5112242"/>
            <a:ext cx="3292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স্মৃতি রক্ষার্থে সৌধ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514996" y="5157773"/>
            <a:ext cx="323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রাজার কন্যা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746257" y="5646278"/>
            <a:ext cx="4463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মরা নিশ্চ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ভাবে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61621" y="5642255"/>
            <a:ext cx="67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সিং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রাজকন্যা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স্মৃতিসৌধ।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683121" y="5622091"/>
            <a:ext cx="5073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1" t="6675" r="16850" b="5607"/>
          <a:stretch/>
        </p:blipFill>
        <p:spPr>
          <a:xfrm>
            <a:off x="603812" y="1234200"/>
            <a:ext cx="3142445" cy="387819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5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11" grpId="0"/>
      <p:bldP spid="12" grpId="0"/>
      <p:bldP spid="13" grpId="0"/>
      <p:bldP spid="13" grpId="1"/>
      <p:bldP spid="15" grpId="0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027" y="1064525"/>
            <a:ext cx="2188008" cy="5350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0" y="491036"/>
            <a:ext cx="5111015" cy="31119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5338" y="879859"/>
            <a:ext cx="4526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0355" y="1206596"/>
            <a:ext cx="6313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21229" y="1926009"/>
            <a:ext cx="8731876" cy="3587007"/>
            <a:chOff x="1509390" y="1382562"/>
            <a:chExt cx="9801236" cy="3868615"/>
          </a:xfrm>
        </p:grpSpPr>
        <p:grpSp>
          <p:nvGrpSpPr>
            <p:cNvPr id="13" name="Group 12"/>
            <p:cNvGrpSpPr/>
            <p:nvPr/>
          </p:nvGrpSpPr>
          <p:grpSpPr>
            <a:xfrm>
              <a:off x="1509390" y="1382562"/>
              <a:ext cx="9801236" cy="3868615"/>
              <a:chOff x="1965373" y="1071465"/>
              <a:chExt cx="9915549" cy="441864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B225AB4E-9EB4-4B0D-8B51-99C33E5CE775}"/>
                  </a:ext>
                </a:extLst>
              </p:cNvPr>
              <p:cNvSpPr/>
              <p:nvPr/>
            </p:nvSpPr>
            <p:spPr>
              <a:xfrm>
                <a:off x="1965373" y="1071465"/>
                <a:ext cx="9915549" cy="441864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2996329" y="2098297"/>
                <a:ext cx="11047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1868380" y="1679141"/>
              <a:ext cx="9432204" cy="3302628"/>
              <a:chOff x="2546918" y="1987376"/>
              <a:chExt cx="9794285" cy="330262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2546918" y="2826941"/>
                <a:ext cx="9794285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সমস্ত পদ ও সমস্যমান পদ কী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পা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বে</a:t>
                </a:r>
                <a:r>
                  <a:rPr lang="en-US" sz="3200" b="1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2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46918" y="1987376"/>
                <a:ext cx="9781147" cy="3302628"/>
                <a:chOff x="2992550" y="2001302"/>
                <a:chExt cx="9336709" cy="3302628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2992552" y="2001302"/>
                  <a:ext cx="9336707" cy="666993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kern="12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১.</a:t>
                  </a:r>
                  <a:r>
                    <a:rPr lang="bn-BD" sz="3200" b="1" dirty="0" smtClean="0"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bn-BD" sz="3200" b="1" dirty="0">
                      <a:latin typeface="NikoshBAN" pitchFamily="2" charset="0"/>
                      <a:cs typeface="NikoshBAN" pitchFamily="2" charset="0"/>
                    </a:rPr>
                    <a:t>সমাসের  সংজ্ঞা  বলতে  </a:t>
                  </a:r>
                  <a:r>
                    <a:rPr lang="bn-BD" sz="3200" b="1" dirty="0" smtClean="0">
                      <a:latin typeface="NikoshBAN" pitchFamily="2" charset="0"/>
                      <a:cs typeface="NikoshBAN" pitchFamily="2" charset="0"/>
                    </a:rPr>
                    <a:t>পার</a:t>
                  </a:r>
                  <a:r>
                    <a:rPr lang="en-US" sz="3200" b="1" dirty="0" err="1" smtClean="0">
                      <a:latin typeface="NikoshBAN" pitchFamily="2" charset="0"/>
                      <a:cs typeface="NikoshBAN" pitchFamily="2" charset="0"/>
                    </a:rPr>
                    <a:t>বে</a:t>
                  </a:r>
                  <a:r>
                    <a:rPr lang="bn-BD" sz="3200" b="1" dirty="0" smtClean="0"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en-US" sz="2800" b="1" kern="12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en-US" sz="2800" b="1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2992550" y="3704572"/>
                  <a:ext cx="9336709" cy="699747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r>
                    <a:rPr lang="en-US" sz="3200" b="1" kern="12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৩. </a:t>
                  </a:r>
                  <a:r>
                    <a:rPr lang="bn-BD" sz="3200" b="1" dirty="0">
                      <a:latin typeface="NikoshBAN" pitchFamily="2" charset="0"/>
                      <a:cs typeface="NikoshBAN" pitchFamily="2" charset="0"/>
                    </a:rPr>
                    <a:t>পূর্ব পদ ও পর </a:t>
                  </a:r>
                  <a:r>
                    <a:rPr lang="bn-BD" sz="3200" b="1" dirty="0" smtClean="0">
                      <a:latin typeface="NikoshBAN" pitchFamily="2" charset="0"/>
                      <a:cs typeface="NikoshBAN" pitchFamily="2" charset="0"/>
                    </a:rPr>
                    <a:t>পদ</a:t>
                  </a:r>
                  <a:r>
                    <a:rPr lang="bn-IN" sz="3200" b="1" dirty="0" smtClean="0">
                      <a:latin typeface="NikoshBAN" pitchFamily="2" charset="0"/>
                      <a:cs typeface="NikoshBAN" pitchFamily="2" charset="0"/>
                    </a:rPr>
                    <a:t> এবং </a:t>
                  </a:r>
                  <a:r>
                    <a:rPr lang="bn-BD" sz="3200" b="1" dirty="0" smtClean="0">
                      <a:latin typeface="NikoshBAN" pitchFamily="2" charset="0"/>
                      <a:cs typeface="NikoshBAN" pitchFamily="2" charset="0"/>
                    </a:rPr>
                    <a:t>ব্যাসবাক্য</a:t>
                  </a:r>
                  <a:r>
                    <a:rPr lang="en-US" sz="3200" b="1" dirty="0" err="1" smtClean="0">
                      <a:latin typeface="NikoshBAN" pitchFamily="2" charset="0"/>
                      <a:cs typeface="NikoshBAN" pitchFamily="2" charset="0"/>
                    </a:rPr>
                    <a:t>সহ</a:t>
                  </a:r>
                  <a:r>
                    <a:rPr lang="bn-BD" sz="32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3200" b="1" dirty="0">
                      <a:latin typeface="NikoshBAN" pitchFamily="2" charset="0"/>
                      <a:cs typeface="NikoshBAN" pitchFamily="2" charset="0"/>
                    </a:rPr>
                    <a:t>চিহ্নিত </a:t>
                  </a:r>
                  <a:r>
                    <a:rPr lang="bn-BD" sz="3200" b="1" dirty="0" smtClean="0">
                      <a:latin typeface="NikoshBAN" pitchFamily="2" charset="0"/>
                      <a:cs typeface="NikoshBAN" pitchFamily="2" charset="0"/>
                    </a:rPr>
                    <a:t>করতে পার</a:t>
                  </a:r>
                  <a:r>
                    <a:rPr lang="en-US" sz="3200" b="1" dirty="0" err="1" smtClean="0">
                      <a:latin typeface="NikoshBAN" pitchFamily="2" charset="0"/>
                      <a:cs typeface="NikoshBAN" pitchFamily="2" charset="0"/>
                    </a:rPr>
                    <a:t>বে</a:t>
                  </a:r>
                  <a:r>
                    <a:rPr lang="bn-BD" sz="32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kern="12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en-US" sz="3200" b="1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3017635" y="4562289"/>
                  <a:ext cx="9311624" cy="741641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৪. </a:t>
                  </a:r>
                  <a:r>
                    <a:rPr lang="bn-BD" sz="3200" b="1" dirty="0">
                      <a:latin typeface="NikoshBAN" pitchFamily="2" charset="0"/>
                      <a:cs typeface="NikoshBAN" pitchFamily="2" charset="0"/>
                    </a:rPr>
                    <a:t>সমাসের  </a:t>
                  </a:r>
                  <a:r>
                    <a:rPr lang="bn-BD" sz="3200" b="1" dirty="0" smtClean="0">
                      <a:latin typeface="NikoshBAN" pitchFamily="2" charset="0"/>
                      <a:cs typeface="NikoshBAN" pitchFamily="2" charset="0"/>
                    </a:rPr>
                    <a:t>প্রকারভেদ </a:t>
                  </a:r>
                  <a:r>
                    <a:rPr lang="bn-BD" sz="3200" b="1" dirty="0">
                      <a:latin typeface="NikoshBAN" pitchFamily="2" charset="0"/>
                      <a:cs typeface="NikoshBAN" pitchFamily="2" charset="0"/>
                    </a:rPr>
                    <a:t>বিশ্লেষণ করতে</a:t>
                  </a:r>
                  <a:r>
                    <a:rPr lang="en-US" sz="3200" b="1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atin typeface="NikoshBAN" pitchFamily="2" charset="0"/>
                      <a:cs typeface="NikoshBAN" pitchFamily="2" charset="0"/>
                    </a:rPr>
                    <a:t>পা</a:t>
                  </a:r>
                  <a:r>
                    <a:rPr lang="bn-BD" sz="3200" b="1" dirty="0" smtClean="0">
                      <a:latin typeface="NikoshBAN" pitchFamily="2" charset="0"/>
                      <a:cs typeface="NikoshBAN" pitchFamily="2" charset="0"/>
                    </a:rPr>
                    <a:t>র</a:t>
                  </a:r>
                  <a:r>
                    <a:rPr lang="bn-IN" sz="3200" b="1" dirty="0" smtClean="0">
                      <a:latin typeface="NikoshBAN" pitchFamily="2" charset="0"/>
                      <a:cs typeface="NikoshBAN" pitchFamily="2" charset="0"/>
                    </a:rPr>
                    <a:t>বে;</a:t>
                  </a:r>
                  <a:r>
                    <a:rPr lang="bn-BD" sz="3200" dirty="0"/>
                    <a:t> </a:t>
                  </a:r>
                  <a:endParaRPr lang="bn-BD" sz="32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grpSp>
        <p:nvGrpSpPr>
          <p:cNvPr id="30" name="Group 29"/>
          <p:cNvGrpSpPr/>
          <p:nvPr/>
        </p:nvGrpSpPr>
        <p:grpSpPr>
          <a:xfrm>
            <a:off x="1228301" y="1811908"/>
            <a:ext cx="1109786" cy="3813037"/>
            <a:chOff x="1526241" y="1345335"/>
            <a:chExt cx="1473958" cy="43788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6"/>
            <a:stretch/>
          </p:blipFill>
          <p:spPr>
            <a:xfrm>
              <a:off x="1526241" y="1345335"/>
              <a:ext cx="1473958" cy="437887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942497" y="3030002"/>
              <a:ext cx="641445" cy="72313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990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 prst="convex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rtlCol="0" anchor="ctr" anchorCtr="0">
              <a:noAutofit/>
            </a:bodyPr>
            <a:lstStyle/>
            <a:p>
              <a:pPr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8E4BFBC-FD99-4C2D-9BB2-EAF19D468034}"/>
              </a:ext>
            </a:extLst>
          </p:cNvPr>
          <p:cNvSpPr txBox="1"/>
          <p:nvPr/>
        </p:nvSpPr>
        <p:spPr>
          <a:xfrm>
            <a:off x="4600786" y="325154"/>
            <a:ext cx="259247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9940" y="282193"/>
            <a:ext cx="7488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সমাস সম্পর্কে জেনে নেই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-448" r="4930" b="448"/>
          <a:stretch/>
        </p:blipFill>
        <p:spPr>
          <a:xfrm>
            <a:off x="414725" y="2584059"/>
            <a:ext cx="3550405" cy="30578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4724" y="5725098"/>
            <a:ext cx="355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ও পুস্তক=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439" y="2562447"/>
            <a:ext cx="3264776" cy="305786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27421" y="5725098"/>
            <a:ext cx="3528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 কুমার= রাজকুমার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" y="6370741"/>
            <a:ext cx="12119948" cy="346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74628" y="5716122"/>
            <a:ext cx="4451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হতে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ফেরত=বি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-ফেরত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20" y="2606622"/>
            <a:ext cx="3674318" cy="305786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4253811" y="989328"/>
            <a:ext cx="2616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1011" y="820114"/>
            <a:ext cx="11242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সমাসের সংজ্ঞা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সমাস শব্দের অর্থ সংক্ষেপণ, মিলন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একাধিক পদের একপ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দীকরণ।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অর্থসম্বন্ধ আছে এমন একাধিক শ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ব্দের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সঙ্গে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যুক্ত হয়ে একটি নতুন 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গঠনের প্রক্রিয়াকে সমাস বলে৷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53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4187" y="4707606"/>
            <a:ext cx="6533272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৩।নতুন অর্থবোধক পদ তৈরি হয়।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মধু দিয়ে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মাখা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মধু দিয়ে মাখা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অর্থবোধক পদ তৈরি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য়েছে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মধুমাখা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2952" y="222370"/>
            <a:ext cx="4269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সমাসের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772" y="1114294"/>
            <a:ext cx="6574838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বাক্যে শব্দের ব্যবহার সংক্ষেপ হয়।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পুস্তক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করে রেখেছ কেন?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পুস্তক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বইপুস্তক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1901" y="2902578"/>
            <a:ext cx="6567124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atin typeface="NikoshBAN" pitchFamily="2" charset="0"/>
                <a:cs typeface="NikoshBAN" pitchFamily="2" charset="0"/>
              </a:rPr>
              <a:t>২। নতুন শব্দ তৈরি 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মাতার সেবা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মাতার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সেবা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নতুন অর্থবোধক শব্দ তৈরি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হয়েছে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মাতৃসেবা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87" y="1059912"/>
            <a:ext cx="2692462" cy="148048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4261902" y="1409406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56218"/>
            <a:ext cx="11984182" cy="305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263" y="987941"/>
            <a:ext cx="1105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পুস্তক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63" y="2768732"/>
            <a:ext cx="2692462" cy="158270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Right Arrow 10"/>
          <p:cNvSpPr/>
          <p:nvPr/>
        </p:nvSpPr>
        <p:spPr>
          <a:xfrm>
            <a:off x="4319357" y="3402104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3263" y="2704314"/>
            <a:ext cx="1274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মাতারসেবা</a:t>
            </a:r>
            <a:endParaRPr lang="en-US" sz="3600" b="1" dirty="0"/>
          </a:p>
        </p:txBody>
      </p:sp>
      <p:sp>
        <p:nvSpPr>
          <p:cNvPr id="15" name="Right Arrow 14"/>
          <p:cNvSpPr/>
          <p:nvPr/>
        </p:nvSpPr>
        <p:spPr>
          <a:xfrm>
            <a:off x="4261901" y="5162523"/>
            <a:ext cx="978409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3263" y="4430109"/>
            <a:ext cx="11901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মধু দিয়ে মাখা</a:t>
            </a:r>
            <a:endParaRPr lang="en-US" sz="3600" b="1" dirty="0"/>
          </a:p>
        </p:txBody>
      </p:sp>
      <p:pic>
        <p:nvPicPr>
          <p:cNvPr id="22" name="Picture 21" descr="Tasty-Kitchen-Blog-Coconut-Honey-Rice-Pudding-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5563" y="4610966"/>
            <a:ext cx="2692462" cy="175811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5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6" grpId="0"/>
      <p:bldP spid="11" grpId="0" animBg="1"/>
      <p:bldP spid="12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574612"/>
            <a:ext cx="1828801" cy="215153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Cloud Callout 2"/>
          <p:cNvSpPr/>
          <p:nvPr/>
        </p:nvSpPr>
        <p:spPr>
          <a:xfrm>
            <a:off x="7206018" y="483501"/>
            <a:ext cx="3057099" cy="1514901"/>
          </a:xfrm>
          <a:prstGeom prst="cloudCallout">
            <a:avLst>
              <a:gd name="adj1" fmla="val -107887"/>
              <a:gd name="adj2" fmla="val 4358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5404" y="3435725"/>
            <a:ext cx="756930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সমাস কাকে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414655"/>
            <a:ext cx="11984182" cy="346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23464" y="1915482"/>
            <a:ext cx="2414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5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2796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851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480</cp:revision>
  <dcterms:created xsi:type="dcterms:W3CDTF">2021-01-15T18:26:46Z</dcterms:created>
  <dcterms:modified xsi:type="dcterms:W3CDTF">2021-04-21T09:09:51Z</dcterms:modified>
</cp:coreProperties>
</file>