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90" r:id="rId3"/>
    <p:sldId id="259" r:id="rId4"/>
    <p:sldId id="260" r:id="rId5"/>
    <p:sldId id="261" r:id="rId6"/>
    <p:sldId id="265" r:id="rId7"/>
    <p:sldId id="266" r:id="rId8"/>
    <p:sldId id="263" r:id="rId9"/>
    <p:sldId id="264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7859-359D-450D-9068-9FE5FE34AAB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8E52-D17D-4D9A-8540-C405A4D3D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8DCE-463A-405B-ACD5-77285D93C7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5C61-2192-4FFF-B8CB-E1503FD2500E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C712-D9B5-4CC9-841D-3154C51C1D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07F743-CFC5-4A6C-982C-A258134F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0" y="685800"/>
            <a:ext cx="839137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0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gbn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1"/>
            <a:ext cx="4191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gbna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894" y="1600200"/>
            <a:ext cx="4090306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bna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86200"/>
            <a:ext cx="3886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bna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979379"/>
            <a:ext cx="4191000" cy="2497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43100" y="609600"/>
            <a:ext cx="4800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/>
                <a:cs typeface="NikoshBAN" pitchFamily="2" charset="0"/>
              </a:rPr>
              <a:t>কৃষি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/>
                <a:cs typeface="NikoshBAN" pitchFamily="2" charset="0"/>
              </a:rPr>
              <a:t>ক্ষেত্রে</a:t>
            </a:r>
            <a:endParaRPr lang="en-US" sz="4400" dirty="0">
              <a:solidFill>
                <a:srgbClr val="7030A0"/>
              </a:solidFill>
              <a:latin typeface="NikoshBAN" panose="0200000000000000000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2677" r="5305" b="3612"/>
          <a:stretch>
            <a:fillRect/>
          </a:stretch>
        </p:blipFill>
        <p:spPr>
          <a:xfrm>
            <a:off x="381000" y="1981200"/>
            <a:ext cx="3962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419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4267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b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0"/>
            <a:ext cx="4343400" cy="2819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0" y="427038"/>
            <a:ext cx="5334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/>
              </a:rPr>
              <a:t>পরিবেশ</a:t>
            </a:r>
            <a:r>
              <a:rPr lang="en-US" sz="2800" b="1" dirty="0">
                <a:latin typeface="NikoshBAN" panose="02000000000000000000"/>
              </a:rPr>
              <a:t> ও </a:t>
            </a:r>
            <a:r>
              <a:rPr lang="en-US" sz="2800" b="1" dirty="0" err="1">
                <a:latin typeface="NikoshBAN" panose="02000000000000000000"/>
              </a:rPr>
              <a:t>আবহাওয়া</a:t>
            </a:r>
            <a:endParaRPr lang="en-US" sz="2800" b="1" dirty="0">
              <a:latin typeface="NikoshBAN" panose="0200000000000000000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92213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4121728" cy="276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81000" y="863025"/>
            <a:ext cx="83820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19400"/>
            <a:ext cx="8534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চিকিৎসা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ক্ষেত্রে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 ও প্রযুক্তির ব্যবহার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সুবিধা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2366D-ECB9-41B1-AD6F-B5EDD8E4C7BF}"/>
              </a:ext>
            </a:extLst>
          </p:cNvPr>
          <p:cNvSpPr/>
          <p:nvPr/>
        </p:nvSpPr>
        <p:spPr>
          <a:xfrm>
            <a:off x="2057400" y="762000"/>
            <a:ext cx="5029200" cy="1600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/>
              </a:rPr>
              <a:t>দলগত</a:t>
            </a:r>
            <a:r>
              <a:rPr lang="en-US" sz="4400" b="1" dirty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কাজ</a:t>
            </a:r>
            <a:endParaRPr lang="en-US" sz="4400" b="1" dirty="0">
              <a:latin typeface="NikoshBAN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>
                <a:latin typeface="NikoshBAN" panose="02000000000000000000"/>
              </a:rPr>
              <a:t>মুল্যায়ন</a:t>
            </a:r>
            <a:endParaRPr lang="en-US" sz="6600" dirty="0">
              <a:latin typeface="NikoshBAN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19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0111" y="1905000"/>
            <a:ext cx="8382000" cy="434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১।চিকিৎসা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 ও প্রযুক্তির ব্যবহার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২টি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? 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শিক্ষা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 ও যোগাযোগ প্রযুক্তির ব্যবহার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বল ?</a:t>
            </a:r>
            <a:endParaRPr lang="en-US" sz="3200" b="1" dirty="0">
              <a:solidFill>
                <a:srgbClr val="00206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৩।পরিবেশ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আবহাওয়ায়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২টি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ক্ষেত্র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?  </a:t>
            </a: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281572"/>
            <a:ext cx="83058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ব্যক্তিগত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সামাজিক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জীবনে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 ও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যোগাযোগ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প্রযুক্তির ব্যবহার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গুরুত্ব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?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81200" y="762000"/>
            <a:ext cx="4648200" cy="1752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err="1">
                <a:latin typeface="NikoshBAN" panose="02000000000000000000"/>
                <a:cs typeface="NikoshBAN" pitchFamily="2" charset="0"/>
              </a:rPr>
              <a:t>ধন্যবাদ</a:t>
            </a:r>
            <a:endParaRPr lang="en-US" sz="7200" b="1" dirty="0">
              <a:latin typeface="NikoshBAN" panose="02000000000000000000"/>
              <a:cs typeface="NikoshBAN" pitchFamily="2" charset="0"/>
            </a:endParaRPr>
          </a:p>
        </p:txBody>
      </p:sp>
      <p:pic>
        <p:nvPicPr>
          <p:cNvPr id="3" name="Picture 2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31293"/>
            <a:ext cx="6636479" cy="4416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77" y="545238"/>
            <a:ext cx="8769446" cy="105496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050" b="1" dirty="0" err="1">
                <a:latin typeface="NikoshBAN"/>
              </a:rPr>
              <a:t>পরিচিতি</a:t>
            </a:r>
            <a:endParaRPr lang="en-US" sz="405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825" y="1638620"/>
            <a:ext cx="4023800" cy="690434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bn-BD" sz="3600" dirty="0">
                <a:latin typeface="NikoshBAN" panose="02000000000000000000"/>
              </a:rPr>
              <a:t>      শিক্ষক পরিচিতি</a:t>
            </a:r>
            <a:r>
              <a:rPr lang="en-US" sz="3600" dirty="0">
                <a:latin typeface="NikoshBAN" panose="02000000000000000000"/>
              </a:rPr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7939" y="1638620"/>
            <a:ext cx="3576713" cy="583811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algn="ctr"/>
            <a:r>
              <a:rPr lang="en-US" sz="3000" dirty="0" err="1">
                <a:latin typeface="NikoshBAN"/>
              </a:rPr>
              <a:t>পাঠ</a:t>
            </a:r>
            <a:r>
              <a:rPr lang="en-US" sz="3000" dirty="0">
                <a:latin typeface="NikoshBAN"/>
              </a:rPr>
              <a:t> </a:t>
            </a:r>
            <a:r>
              <a:rPr lang="en-US" sz="3000" dirty="0" err="1">
                <a:latin typeface="NikoshBAN"/>
              </a:rPr>
              <a:t>পরিচিতি</a:t>
            </a:r>
            <a:r>
              <a:rPr lang="en-US" sz="3000" dirty="0">
                <a:latin typeface="NikoshBAN"/>
              </a:rPr>
              <a:t> 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633878"/>
            <a:ext cx="742950" cy="101216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359825" y="2367474"/>
            <a:ext cx="3977576" cy="3748536"/>
          </a:xfrm>
          <a:prstGeom prst="roundRect">
            <a:avLst>
              <a:gd name="adj" fmla="val 6563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50" b="1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105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15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15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শাহানাজ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বেগম</a:t>
            </a:r>
            <a:endParaRPr lang="en-US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সহকারি</a:t>
            </a:r>
            <a:r>
              <a:rPr lang="en-US" sz="21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শিক্ষক</a:t>
            </a:r>
            <a:endParaRPr lang="en-US" sz="21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হাজী</a:t>
            </a:r>
            <a:r>
              <a:rPr lang="en-US" sz="21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হেলাল</a:t>
            </a:r>
            <a:r>
              <a:rPr lang="en-US" sz="21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উদ্দিন</a:t>
            </a:r>
            <a:r>
              <a:rPr lang="en-US" sz="21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বালিকা</a:t>
            </a:r>
            <a:r>
              <a:rPr lang="en-US" sz="21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উচ্চ</a:t>
            </a:r>
            <a:r>
              <a:rPr lang="en-US" sz="21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বিদ্যালয়</a:t>
            </a:r>
            <a:endParaRPr lang="en-US" sz="21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1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তারাকান্দা,ময়মনসিংহ</a:t>
            </a:r>
            <a:r>
              <a:rPr lang="en-US" sz="21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।  </a:t>
            </a:r>
          </a:p>
          <a:p>
            <a:pPr algn="ctr"/>
            <a:endParaRPr lang="bn-IN" sz="21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br>
              <a:rPr lang="bn-BD" sz="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64164" y="2329054"/>
            <a:ext cx="3432342" cy="3748536"/>
          </a:xfrm>
          <a:prstGeom prst="roundRect">
            <a:avLst>
              <a:gd name="adj" fmla="val 10213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শ্রেণীঃ-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700" b="1" dirty="0">
                <a:latin typeface="NikoshBAN" pitchFamily="2" charset="0"/>
                <a:cs typeface="NikoshBAN" pitchFamily="2" charset="0"/>
              </a:rPr>
              <a:t>বিষয়ঃ-ICT </a:t>
            </a:r>
          </a:p>
          <a:p>
            <a:pPr algn="ctr">
              <a:defRPr/>
            </a:pPr>
            <a:r>
              <a:rPr lang="en-US" sz="2700" b="1" dirty="0">
                <a:latin typeface="NikoshBAN" pitchFamily="2" charset="0"/>
                <a:cs typeface="NikoshBAN" pitchFamily="2" charset="0"/>
              </a:rPr>
              <a:t>অধ্যায়ঃ১ম</a:t>
            </a:r>
          </a:p>
          <a:p>
            <a:pPr algn="ctr"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তারিখঃ১৬ /০৪ /২০২১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Lotus\Pictures\ICT4E.jpg">
            <a:extLst>
              <a:ext uri="{FF2B5EF4-FFF2-40B4-BE49-F238E27FC236}">
                <a16:creationId xmlns:a16="http://schemas.microsoft.com/office/drawing/2014/main" id="{653A9D15-C028-41F9-A4BD-0AFE1CF6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4672" y="2595458"/>
            <a:ext cx="1214106" cy="1089007"/>
          </a:xfrm>
          <a:prstGeom prst="snip2DiagRect">
            <a:avLst>
              <a:gd name="adj1" fmla="val 1238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A05FC-5947-421C-A223-08BF07F076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r="6001" b="10819"/>
          <a:stretch/>
        </p:blipFill>
        <p:spPr>
          <a:xfrm>
            <a:off x="4337402" y="2021058"/>
            <a:ext cx="926761" cy="4094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372079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4372073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0"/>
            <a:ext cx="425565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4070684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38200" y="457200"/>
            <a:ext cx="7696200" cy="144448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46D1D4-23E7-443A-9321-21DF8A7B7CC4}"/>
              </a:ext>
            </a:extLst>
          </p:cNvPr>
          <p:cNvSpPr/>
          <p:nvPr/>
        </p:nvSpPr>
        <p:spPr>
          <a:xfrm>
            <a:off x="1066800" y="2057400"/>
            <a:ext cx="6705600" cy="3810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/>
              </a:rPr>
              <a:t>তথ্য</a:t>
            </a:r>
            <a:r>
              <a:rPr lang="en-US" sz="5400" b="1" dirty="0">
                <a:latin typeface="NikoshBAN" panose="02000000000000000000"/>
              </a:rPr>
              <a:t>  ও </a:t>
            </a:r>
            <a:r>
              <a:rPr lang="en-US" sz="5400" b="1" dirty="0" err="1">
                <a:latin typeface="NikoshBAN" panose="02000000000000000000"/>
              </a:rPr>
              <a:t>যোগাযোগ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প্রযুক্তির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ব্যবহার</a:t>
            </a:r>
            <a:endParaRPr lang="en-US" sz="5400" b="1" dirty="0">
              <a:latin typeface="NikoshBAN" panose="0200000000000000000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কোথায়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কোথায়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 ও প্রযুক্তির ব্যবহার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বর্ণনা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 ও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প্রযুক্তির ব্যবহার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গুরুত্ব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তথ্য ও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প্রযুক্তির ব্যবহার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ব্যক্তিগত বা সামাজিক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জীবনে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কিকি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পরিবর্তন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এসেছে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বিশ্লেষণ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Oval 3"/>
          <p:cNvSpPr/>
          <p:nvPr/>
        </p:nvSpPr>
        <p:spPr>
          <a:xfrm>
            <a:off x="2286000" y="533400"/>
            <a:ext cx="4724400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ওসামাজিক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m-1.jpg"/>
          <p:cNvPicPr>
            <a:picLocks noChangeAspect="1"/>
          </p:cNvPicPr>
          <p:nvPr/>
        </p:nvPicPr>
        <p:blipFill>
          <a:blip r:embed="rId2"/>
          <a:srcRect r="6000" b="13810"/>
          <a:stretch>
            <a:fillRect/>
          </a:stretch>
        </p:blipFill>
        <p:spPr>
          <a:xfrm>
            <a:off x="304800" y="1828800"/>
            <a:ext cx="4343400" cy="3200400"/>
          </a:xfrm>
          <a:prstGeom prst="rect">
            <a:avLst/>
          </a:prstGeom>
        </p:spPr>
      </p:pic>
      <p:pic>
        <p:nvPicPr>
          <p:cNvPr id="5" name="Picture 4" descr="sm-3.jpg"/>
          <p:cNvPicPr>
            <a:picLocks noChangeAspect="1"/>
          </p:cNvPicPr>
          <p:nvPr/>
        </p:nvPicPr>
        <p:blipFill>
          <a:blip r:embed="rId3"/>
          <a:srcRect l="11667" r="8333" b="18941"/>
          <a:stretch>
            <a:fillRect/>
          </a:stretch>
        </p:blipFill>
        <p:spPr>
          <a:xfrm>
            <a:off x="4648200" y="1828800"/>
            <a:ext cx="4190999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86400"/>
            <a:ext cx="7924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যোগাযোগের ক্ষেত্রে ফেসবুক ও টুইটার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286000" y="457200"/>
            <a:ext cx="4191000" cy="9906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/>
                <a:cs typeface="NikoshBAN" pitchFamily="2" charset="0"/>
              </a:rPr>
              <a:t>বিনোদন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4" name="Picture 3" descr="gm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7638"/>
            <a:ext cx="3581400" cy="2239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g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267200" cy="2239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20px-পথের_পাঁচালী_চলচ্চিত্রের_পোস্টার.jpg"/>
          <p:cNvPicPr>
            <a:picLocks noChangeAspect="1"/>
          </p:cNvPicPr>
          <p:nvPr/>
        </p:nvPicPr>
        <p:blipFill rotWithShape="1">
          <a:blip r:embed="rId4"/>
          <a:srcRect l="26018" t="1276" r="30463" b="1"/>
          <a:stretch/>
        </p:blipFill>
        <p:spPr>
          <a:xfrm>
            <a:off x="533400" y="3886200"/>
            <a:ext cx="3581400" cy="2634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b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038600"/>
            <a:ext cx="42672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343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752600" y="381000"/>
            <a:ext cx="52578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7244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প্রজেক্টরের মাধ্যমে পাঠদান</a:t>
            </a:r>
            <a:endParaRPr lang="en-US" sz="24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261179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800600" y="47244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 পড়াশুনা</a:t>
            </a:r>
            <a:endParaRPr lang="en-US" sz="24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19300" y="504825"/>
            <a:ext cx="5372099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চিকিতসা-১.jpg"/>
          <p:cNvPicPr>
            <a:picLocks noChangeAspect="1"/>
          </p:cNvPicPr>
          <p:nvPr/>
        </p:nvPicPr>
        <p:blipFill>
          <a:blip r:embed="rId3"/>
          <a:srcRect b="9091"/>
          <a:stretch>
            <a:fillRect/>
          </a:stretch>
        </p:blipFill>
        <p:spPr>
          <a:xfrm>
            <a:off x="304800" y="1524000"/>
            <a:ext cx="4343400" cy="2286000"/>
          </a:xfrm>
          <a:prstGeom prst="rect">
            <a:avLst/>
          </a:prstGeom>
        </p:spPr>
      </p:pic>
      <p:pic>
        <p:nvPicPr>
          <p:cNvPr id="4" name="Picture 3" descr="cikitsa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47800"/>
            <a:ext cx="4038600" cy="2362200"/>
          </a:xfrm>
          <a:prstGeom prst="rect">
            <a:avLst/>
          </a:prstGeom>
        </p:spPr>
      </p:pic>
      <p:pic>
        <p:nvPicPr>
          <p:cNvPr id="5" name="Picture 4" descr="চিকিতসা=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10000"/>
            <a:ext cx="4238625" cy="2543175"/>
          </a:xfrm>
          <a:prstGeom prst="rect">
            <a:avLst/>
          </a:prstGeom>
        </p:spPr>
      </p:pic>
      <p:pic>
        <p:nvPicPr>
          <p:cNvPr id="6" name="Picture 5" descr="চিকিতসা-৪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346" y="3810000"/>
            <a:ext cx="4204154" cy="2514600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196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ব্যক্তিগত ওসামাজিক যোগাযোগ</vt:lpstr>
      <vt:lpstr> </vt:lpstr>
      <vt:lpstr>PowerPoint Presentation</vt:lpstr>
      <vt:lpstr>PowerPoint Presentation</vt:lpstr>
      <vt:lpstr>বিজ্ঞান ও গবেষণায় 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ASUS</cp:lastModifiedBy>
  <cp:revision>123</cp:revision>
  <dcterms:created xsi:type="dcterms:W3CDTF">2020-11-22T05:34:36Z</dcterms:created>
  <dcterms:modified xsi:type="dcterms:W3CDTF">2021-04-21T06:36:34Z</dcterms:modified>
</cp:coreProperties>
</file>