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09732B4-8046-46E8-9719-CAFE62DA994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69D6030-27CD-4DB2-9EB4-C7F26569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32B4-8046-46E8-9719-CAFE62DA994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D6030-27CD-4DB2-9EB4-C7F26569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09732B4-8046-46E8-9719-CAFE62DA994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9D6030-27CD-4DB2-9EB4-C7F26569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32B4-8046-46E8-9719-CAFE62DA994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D6030-27CD-4DB2-9EB4-C7F26569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9732B4-8046-46E8-9719-CAFE62DA994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69D6030-27CD-4DB2-9EB4-C7F26569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32B4-8046-46E8-9719-CAFE62DA994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D6030-27CD-4DB2-9EB4-C7F26569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32B4-8046-46E8-9719-CAFE62DA994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D6030-27CD-4DB2-9EB4-C7F26569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32B4-8046-46E8-9719-CAFE62DA994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D6030-27CD-4DB2-9EB4-C7F26569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9732B4-8046-46E8-9719-CAFE62DA994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D6030-27CD-4DB2-9EB4-C7F26569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32B4-8046-46E8-9719-CAFE62DA994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D6030-27CD-4DB2-9EB4-C7F26569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32B4-8046-46E8-9719-CAFE62DA994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D6030-27CD-4DB2-9EB4-C7F26569C6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09732B4-8046-46E8-9719-CAFE62DA994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69D6030-27CD-4DB2-9EB4-C7F26569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PE\Downloads\&#2455;&#2509;&#2480;&#2496;&#2487;&#2509;&#2478;%20&#2476;&#2480;&#2509;&#2487;&#2494;%20&#2486;&#2480;&#2510;%20&#2489;&#2503;&#2478;&#2472;&#2509;&#2468;-%20Grishsho%20Borsha,%20The%20Popular%20Bangla%20Rhyme%20of%20Esho%20Gaan%20Shikhi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533400"/>
            <a:ext cx="3810000" cy="147002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8800" dirty="0" err="1" smtClean="0">
                <a:solidFill>
                  <a:srgbClr val="FF0000"/>
                </a:solidFill>
              </a:rPr>
              <a:t>স্বাগতম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মুখে</a:t>
            </a:r>
            <a:r>
              <a:rPr lang="en-US" sz="5400" dirty="0" smtClean="0"/>
              <a:t> </a:t>
            </a:r>
            <a:r>
              <a:rPr lang="en-US" sz="5400" dirty="0" err="1" smtClean="0"/>
              <a:t>মুখে</a:t>
            </a:r>
            <a:r>
              <a:rPr lang="en-US" sz="5400" dirty="0" smtClean="0"/>
              <a:t> </a:t>
            </a:r>
            <a:r>
              <a:rPr lang="en-US" sz="5400" dirty="0" err="1" smtClean="0"/>
              <a:t>উত্তর</a:t>
            </a:r>
            <a:r>
              <a:rPr lang="en-US" sz="5400" dirty="0" smtClean="0"/>
              <a:t> </a:t>
            </a:r>
            <a:r>
              <a:rPr lang="en-US" sz="5400" dirty="0" err="1" smtClean="0"/>
              <a:t>দেইঃ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আমরা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যে</a:t>
            </a:r>
            <a:r>
              <a:rPr lang="en-US" sz="4000" dirty="0" smtClean="0"/>
              <a:t> </a:t>
            </a:r>
            <a:r>
              <a:rPr lang="en-US" sz="4000" dirty="0" err="1" smtClean="0"/>
              <a:t>গল্পটি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পড়লাম</a:t>
            </a:r>
            <a:r>
              <a:rPr lang="en-US" sz="4000" dirty="0" smtClean="0"/>
              <a:t> </a:t>
            </a:r>
            <a:r>
              <a:rPr lang="en-US" sz="4000" dirty="0" err="1" smtClean="0"/>
              <a:t>সে</a:t>
            </a:r>
            <a:r>
              <a:rPr lang="en-US" sz="4000" dirty="0" smtClean="0"/>
              <a:t> </a:t>
            </a:r>
            <a:r>
              <a:rPr lang="en-US" sz="4000" dirty="0" err="1" smtClean="0"/>
              <a:t>গল্পটির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নাম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?</a:t>
            </a:r>
          </a:p>
          <a:p>
            <a:r>
              <a:rPr lang="en-US" sz="4000" dirty="0" err="1" smtClean="0"/>
              <a:t>বাংলাদেশে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কয়টি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ঋতু</a:t>
            </a:r>
            <a:r>
              <a:rPr lang="en-US" sz="4000" dirty="0" smtClean="0"/>
              <a:t> ?</a:t>
            </a:r>
          </a:p>
          <a:p>
            <a:r>
              <a:rPr lang="en-US" sz="4000" dirty="0" err="1" smtClean="0"/>
              <a:t>কয়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মাসে</a:t>
            </a:r>
            <a:r>
              <a:rPr lang="en-US" sz="4000" dirty="0" smtClean="0"/>
              <a:t> </a:t>
            </a:r>
            <a:r>
              <a:rPr lang="en-US" sz="4000" dirty="0" err="1" smtClean="0"/>
              <a:t>এক</a:t>
            </a:r>
            <a:r>
              <a:rPr lang="en-US" sz="4000" dirty="0" smtClean="0"/>
              <a:t> </a:t>
            </a:r>
            <a:r>
              <a:rPr lang="en-US" sz="4000" dirty="0" err="1" smtClean="0"/>
              <a:t>ঋতু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4000" dirty="0" smtClean="0"/>
              <a:t> ?</a:t>
            </a:r>
          </a:p>
          <a:p>
            <a:r>
              <a:rPr lang="en-US" sz="4000" dirty="0" smtClean="0"/>
              <a:t> </a:t>
            </a:r>
            <a:r>
              <a:rPr lang="en-US" sz="4000" dirty="0" err="1" smtClean="0"/>
              <a:t>বারো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মাসের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নাম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?</a:t>
            </a:r>
          </a:p>
          <a:p>
            <a:pPr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/>
              <a:t>গ্রীষ্মকালের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প্রকৃতি</a:t>
            </a:r>
            <a:r>
              <a:rPr lang="en-US" sz="4400" dirty="0" smtClean="0"/>
              <a:t> </a:t>
            </a:r>
            <a:r>
              <a:rPr lang="en-US" sz="4400" dirty="0" err="1" smtClean="0"/>
              <a:t>কেমন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pic>
        <p:nvPicPr>
          <p:cNvPr id="4" name="Content Placeholder 3" descr="class 4 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56566"/>
            <a:ext cx="7239000" cy="4752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Oval 4"/>
          <p:cNvSpPr/>
          <p:nvPr/>
        </p:nvSpPr>
        <p:spPr>
          <a:xfrm>
            <a:off x="1752600" y="1828800"/>
            <a:ext cx="5029200" cy="2895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3962400" cy="1143000"/>
          </a:xfrm>
        </p:spPr>
        <p:txBody>
          <a:bodyPr>
            <a:noAutofit/>
          </a:bodyPr>
          <a:lstStyle/>
          <a:p>
            <a:r>
              <a:rPr lang="en-US" sz="9600" dirty="0" err="1" smtClean="0"/>
              <a:t>ধনবাদ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391400" cy="5486400"/>
          </a:xfrm>
          <a:solidFill>
            <a:schemeClr val="accent5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5400" dirty="0" err="1" smtClean="0"/>
              <a:t>উম্মে</a:t>
            </a:r>
            <a:r>
              <a:rPr lang="en-US" sz="5400" dirty="0" smtClean="0"/>
              <a:t> </a:t>
            </a:r>
            <a:r>
              <a:rPr lang="en-US" sz="5400" dirty="0" err="1" smtClean="0"/>
              <a:t>শারমিন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err="1" smtClean="0"/>
              <a:t>সহকারি</a:t>
            </a:r>
            <a:r>
              <a:rPr lang="en-US" sz="5400" dirty="0" smtClean="0"/>
              <a:t> </a:t>
            </a:r>
            <a:r>
              <a:rPr lang="en-US" sz="5400" dirty="0" err="1" smtClean="0"/>
              <a:t>শিক্ষক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err="1" smtClean="0"/>
              <a:t>চরডিক্রী</a:t>
            </a:r>
            <a:r>
              <a:rPr lang="en-US" sz="5400" dirty="0" smtClean="0"/>
              <a:t> </a:t>
            </a:r>
            <a:r>
              <a:rPr lang="en-US" sz="5400" dirty="0" err="1" smtClean="0"/>
              <a:t>সঃ</a:t>
            </a:r>
            <a:r>
              <a:rPr lang="en-US" sz="5400" dirty="0" smtClean="0"/>
              <a:t> </a:t>
            </a:r>
            <a:r>
              <a:rPr lang="en-US" sz="5400" dirty="0" err="1" smtClean="0"/>
              <a:t>প্রাঃ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বিঃ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err="1" smtClean="0"/>
              <a:t>মুলাদী</a:t>
            </a:r>
            <a:r>
              <a:rPr lang="en-US" sz="5400" dirty="0" smtClean="0"/>
              <a:t>, </a:t>
            </a:r>
            <a:r>
              <a:rPr lang="en-US" sz="5400" dirty="0" err="1" smtClean="0"/>
              <a:t>বরিশাল</a:t>
            </a:r>
            <a:r>
              <a:rPr lang="en-US" sz="5400" dirty="0" smtClean="0"/>
              <a:t>।</a:t>
            </a:r>
            <a:endParaRPr lang="en-US" sz="5400" dirty="0"/>
          </a:p>
        </p:txBody>
      </p:sp>
      <p:pic>
        <p:nvPicPr>
          <p:cNvPr id="4" name="Content Placeholder 3" descr="IMG_20201213_1929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9800" y="0"/>
            <a:ext cx="2163068" cy="3505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4 b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304800"/>
            <a:ext cx="4572000" cy="5914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7239000" cy="3200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class 4 b..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.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200400"/>
            <a:ext cx="7239000" cy="3200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</a:rPr>
              <a:t>বাংলাদেশের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প্রকৃতি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গ্রীষ্ম বর্ষা শরৎ হেমন্ত- Grishsho Borsha, The Popular Bangla Rhyme of Esho Gaan Shikhi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72390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ass 4 b.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72390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 smtClean="0"/>
              <a:t>শব্দগুলোর</a:t>
            </a:r>
            <a:r>
              <a:rPr lang="en-US" sz="6000" dirty="0" smtClean="0"/>
              <a:t> </a:t>
            </a:r>
            <a:r>
              <a:rPr lang="en-US" sz="6000" dirty="0" err="1" smtClean="0"/>
              <a:t>অর্থ</a:t>
            </a:r>
            <a:r>
              <a:rPr lang="en-US" sz="6000" dirty="0" smtClean="0"/>
              <a:t> </a:t>
            </a:r>
            <a:r>
              <a:rPr lang="en-US" sz="6000" dirty="0" err="1" smtClean="0"/>
              <a:t>বলিঃ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7696200" cy="409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ষড়ঋতু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ছয়টি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ঋতু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।</a:t>
            </a:r>
          </a:p>
          <a:p>
            <a:pPr>
              <a:buNone/>
            </a:pP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গ্রীষ্ম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গরমকাল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।</a:t>
            </a:r>
          </a:p>
          <a:p>
            <a:pPr>
              <a:buNone/>
            </a:pP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অসহ্য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=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যা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সহ্য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করা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যায়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না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।</a:t>
            </a:r>
          </a:p>
          <a:p>
            <a:pPr>
              <a:buNone/>
            </a:pP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তাপ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গরম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04216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</a:rPr>
              <a:t>যুক্তবর্ণ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</a:rPr>
              <a:t>ভেঙে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</a:rPr>
              <a:t>নতুন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</a:rPr>
              <a:t>শব্দ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</a:rPr>
              <a:t>তৈরি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</a:rPr>
              <a:t>করিঃ</a:t>
            </a:r>
            <a:endParaRPr lang="en-US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2667000"/>
          <a:ext cx="6858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547"/>
                <a:gridCol w="938463"/>
                <a:gridCol w="938463"/>
                <a:gridCol w="3248527"/>
              </a:tblGrid>
              <a:tr h="863600">
                <a:tc>
                  <a:txBody>
                    <a:bodyPr/>
                    <a:lstStyle/>
                    <a:p>
                      <a:r>
                        <a:rPr lang="en-US" sz="3600" b="1" dirty="0" err="1" smtClean="0"/>
                        <a:t>যুক্তবর্ণ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/>
                        <a:t>বর্ণ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/>
                        <a:t>বর্ণ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/>
                        <a:t>শব্দ</a:t>
                      </a:r>
                      <a:endParaRPr lang="en-US" sz="3600" b="1" dirty="0"/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r>
                        <a:rPr lang="en-US" sz="3600" b="1" dirty="0" err="1" smtClean="0"/>
                        <a:t>ষ্ঠ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ষ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ঠ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নিষ্ঠা</a:t>
                      </a:r>
                      <a:r>
                        <a:rPr lang="en-US" sz="3600" dirty="0" smtClean="0"/>
                        <a:t>, </a:t>
                      </a:r>
                      <a:r>
                        <a:rPr lang="en-US" sz="3600" dirty="0" err="1" smtClean="0"/>
                        <a:t>ওষ্ঠ</a:t>
                      </a:r>
                      <a:r>
                        <a:rPr lang="en-US" sz="3600" dirty="0" smtClean="0"/>
                        <a:t>।</a:t>
                      </a:r>
                      <a:endParaRPr lang="en-US" sz="3600" dirty="0"/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r>
                        <a:rPr lang="en-US" sz="3600" b="1" dirty="0" err="1" smtClean="0"/>
                        <a:t>ষ্ম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ষ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ম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গ্রীষ্ম</a:t>
                      </a:r>
                      <a:r>
                        <a:rPr lang="en-US" sz="3600" dirty="0" smtClean="0"/>
                        <a:t>, </a:t>
                      </a:r>
                      <a:r>
                        <a:rPr lang="en-US" sz="3600" dirty="0" err="1" smtClean="0"/>
                        <a:t>উষ্ম</a:t>
                      </a:r>
                      <a:r>
                        <a:rPr lang="en-US" sz="3600" dirty="0" smtClean="0"/>
                        <a:t>।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140</TotalTime>
  <Words>88</Words>
  <Application>Microsoft Office PowerPoint</Application>
  <PresentationFormat>On-screen Show (4:3)</PresentationFormat>
  <Paragraphs>28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Opulent</vt:lpstr>
      <vt:lpstr>স্বাগতম</vt:lpstr>
      <vt:lpstr>উম্মে শারমিন সহকারি শিক্ষক চরডিক্রী সঃ প্রাঃ বিঃ মুলাদী, বরিশাল।</vt:lpstr>
      <vt:lpstr>Slide 3</vt:lpstr>
      <vt:lpstr>Slide 4</vt:lpstr>
      <vt:lpstr>বাংলাদেশের প্রকৃতি</vt:lpstr>
      <vt:lpstr>Slide 6</vt:lpstr>
      <vt:lpstr>Slide 7</vt:lpstr>
      <vt:lpstr>শব্দগুলোর অর্থ বলিঃ</vt:lpstr>
      <vt:lpstr>যুক্তবর্ণ ভেঙে নতুন শব্দ তৈরি করিঃ</vt:lpstr>
      <vt:lpstr>মুখে মুখে উত্তর দেইঃ</vt:lpstr>
      <vt:lpstr>গ্রীষ্মকালের প্রকৃতি কেমন?</vt:lpstr>
      <vt:lpstr>ধনবাদ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DPE</dc:creator>
  <cp:lastModifiedBy>DPE</cp:lastModifiedBy>
  <cp:revision>17</cp:revision>
  <dcterms:created xsi:type="dcterms:W3CDTF">2021-04-16T05:16:20Z</dcterms:created>
  <dcterms:modified xsi:type="dcterms:W3CDTF">2021-04-21T09:50:24Z</dcterms:modified>
</cp:coreProperties>
</file>