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8" r:id="rId2"/>
    <p:sldId id="289" r:id="rId3"/>
    <p:sldId id="258" r:id="rId4"/>
    <p:sldId id="259" r:id="rId5"/>
    <p:sldId id="260" r:id="rId6"/>
    <p:sldId id="262" r:id="rId7"/>
    <p:sldId id="261" r:id="rId8"/>
    <p:sldId id="270" r:id="rId9"/>
    <p:sldId id="271" r:id="rId10"/>
    <p:sldId id="263" r:id="rId11"/>
    <p:sldId id="264" r:id="rId12"/>
    <p:sldId id="265" r:id="rId13"/>
    <p:sldId id="27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6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notesMaster" Target="notesMasters/notesMaster1.xml" /><Relationship Id="rId10" Type="http://schemas.openxmlformats.org/officeDocument/2006/relationships/slide" Target="slides/slide9.xml" /><Relationship Id="rId19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F504B-DBF1-4DE3-84A8-5008ECCDC513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56A0E-C69D-4D6A-8333-3A6AC5EB5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834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56A0E-C69D-4D6A-8333-3A6AC5EB511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06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0A99B-3E74-48B6-A157-2E657D7B4D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696DC1-56DC-44FC-A1A3-26A82F7102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5AFD8-6558-4F2C-BD69-C4188548C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52D70-F2BA-4FBE-8C90-C21C67420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9AFBC-BCC9-4414-8953-537D9DA1A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025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38468-8DED-4F1E-8268-08C8BA3B4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A5AD59-4FF9-4248-B065-61DD51F059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C13A6D-1940-4612-BB37-3F673E1B6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B1F10-0ECD-4A7B-99A2-BF2A51EDF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D0E89-E008-4C91-81CC-FB2144532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49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4897CA-F01A-4BE7-AED6-74AEC85749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0A6B58-36ED-4B19-B724-63DE02A940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4F8D5-4392-4562-8FAC-06E0E9017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12860E-70E1-47F5-A7B5-004C68D1F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C0D0F-5FF0-414B-A2F5-2E387DF39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927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40EB9-3C1C-4BD7-83EC-152F7DCE5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CD106-B539-47F9-A097-0B989982D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28A5D-00DB-49E5-8E05-C51599DE5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81D99-FB7E-4366-B651-AC23FBF24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1CE9C-826A-445C-B0B4-6259D517F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93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ED780-EAB0-4A10-8ECF-ADF43035B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4292A3-7807-4FFA-89C3-7C8D9D272D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59058-34F7-4FD1-B480-F9C89BE7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30ED4-923D-4A22-9BA5-5DEE0FD14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32C87-5705-4CA7-99CE-160C5F774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60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927E6-4834-41C1-AB23-AA6BBA5D9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5CE56-F84D-4342-BB0B-BE35360AA6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ADC192-E90E-4C2B-AB88-64763E67E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16BD24-9E3C-4C09-BC57-A68CD44FF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33936C-EED3-4F9D-A246-1CD8FC984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292818-C6F5-4E7B-9EA0-367312B2C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77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F56F4-2CDD-4E4E-8C2C-ACED073F7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708505-0BF7-422F-A659-40DE0EC7D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D4D935-EDA6-4F8A-BA37-ED6905728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27516C-9A0E-4B89-BD54-4FA12711E0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CC150D-26BD-4400-BF59-2D743B92C9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9CA6DB-CF68-4BE4-9ACB-EFBA9E1F2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4A02FA-E5A0-4B77-91EC-9413913C5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62D305-8CCA-4C4D-9527-18DA647AC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202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29E56-B416-4BE4-922E-B4A5BC555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EA6DA4-A53A-4236-ACC4-CB3100362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48BA44-61A8-4A7E-8665-F6FE48FE0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D1613F-2E8E-4499-A17C-816D13C85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34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9CA697-C7BB-4CD5-8507-256B1799E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984EBA-14A1-4638-ADA6-216E8CCA8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766D0C-4DBB-48B9-8138-939477770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75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4C844-6250-4967-9506-8F6076EC9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A45F7-63AC-4635-B82B-2CB52CAE4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3ED29B-63C1-42A1-A944-84B5D242E6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F5CB0A-F8E4-462B-8C71-EF8336D11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72DD9A-CEA8-4308-8E36-6D544C17F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8FE23E-E067-46C4-B51A-F865CB3C8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95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A7557-8FE9-471D-8F6A-6E50CA84E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D6AA1A-933B-4AFB-A462-4A8147DB27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6E1904-4A35-4CA1-A176-394463A807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165170-669D-46A8-BC34-F76D6F673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876AC1-0332-404D-83A3-5908A6576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E321D9-2E6B-4187-A2D6-F639DC813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1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CA247D-64C2-429F-931C-D5502605F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CA41EE-2D08-446D-B56A-2B577A40BF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39A36-85A8-4687-8E5B-DF0ECB5DBC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E6F06-9B20-490F-9B4C-CD910042D21A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6624BF-6905-4CB9-B775-456E7AE8AE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ED4A2-1C8D-4324-91BF-7A6938FF69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6.jpe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7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9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2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1ECCC792-D437-47D0-BC58-50BCC61F215D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608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50EEBE68-616F-6C4F-B8C7-5401F892AB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42" y="261595"/>
            <a:ext cx="11747444" cy="634240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BE11908-9F3B-FC47-BF79-0D4CE2329189}"/>
              </a:ext>
            </a:extLst>
          </p:cNvPr>
          <p:cNvSpPr/>
          <p:nvPr/>
        </p:nvSpPr>
        <p:spPr>
          <a:xfrm>
            <a:off x="4664527" y="3429000"/>
            <a:ext cx="7146473" cy="2755900"/>
          </a:xfrm>
          <a:prstGeom prst="ellipse">
            <a:avLst/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Edwardian Script ITC" panose="030303020407070D0804" pitchFamily="66" charset="0"/>
              </a:rPr>
              <a:t>G,T  Degree College.</a:t>
            </a:r>
          </a:p>
          <a:p>
            <a:pPr algn="ctr"/>
            <a:r>
              <a:rPr lang="en-US" sz="4800" b="1">
                <a:latin typeface="Edwardian Script ITC" panose="030303020407070D0804" pitchFamily="66" charset="0"/>
              </a:rPr>
              <a:t>Kotchandpur, Jhenaidah.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398450-720A-7340-9FAD-D7EBBEBDE622}"/>
              </a:ext>
            </a:extLst>
          </p:cNvPr>
          <p:cNvSpPr txBox="1"/>
          <p:nvPr/>
        </p:nvSpPr>
        <p:spPr>
          <a:xfrm>
            <a:off x="927099" y="4153940"/>
            <a:ext cx="33745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i="1">
                <a:solidFill>
                  <a:srgbClr val="00B0F0"/>
                </a:solidFill>
                <a:latin typeface="Algerian" pitchFamily="82" charset="0"/>
                <a:ea typeface="Abadi" panose="02000000000000000000" pitchFamily="2" charset="0"/>
              </a:rPr>
              <a:t>On-line class</a:t>
            </a:r>
          </a:p>
        </p:txBody>
      </p:sp>
    </p:spTree>
    <p:extLst>
      <p:ext uri="{BB962C8B-B14F-4D97-AF65-F5344CB8AC3E}">
        <p14:creationId xmlns:p14="http://schemas.microsoft.com/office/powerpoint/2010/main" val="1267246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1ECCC792-D437-47D0-BC58-50BCC61F215D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608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149B80-34DF-9B46-8578-6413B6696E22}"/>
              </a:ext>
            </a:extLst>
          </p:cNvPr>
          <p:cNvSpPr txBox="1"/>
          <p:nvPr/>
        </p:nvSpPr>
        <p:spPr>
          <a:xfrm>
            <a:off x="1582965" y="333733"/>
            <a:ext cx="9647464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0" i="0">
                <a:solidFill>
                  <a:srgbClr val="656565"/>
                </a:solidFill>
                <a:effectLst/>
                <a:latin typeface="Droid Sans"/>
              </a:rPr>
              <a:t>D . c . McCallum </a:t>
            </a:r>
            <a:r>
              <a:rPr lang="as-IN" sz="4000" b="0" i="0">
                <a:solidFill>
                  <a:srgbClr val="656565"/>
                </a:solidFill>
                <a:effectLst/>
                <a:latin typeface="Droid Sans"/>
              </a:rPr>
              <a:t>৬টি নীতির কথা বলেছেন</a:t>
            </a:r>
            <a:endParaRPr lang="en-US" sz="4000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A0369942-16B5-E14F-9E7C-7D7F2BB236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2" y="1005333"/>
            <a:ext cx="11484428" cy="551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8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1ECCC792-D437-47D0-BC58-50BCC61F215D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608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C0DFCE-D4F4-764F-90AA-985ED622BCC8}"/>
              </a:ext>
            </a:extLst>
          </p:cNvPr>
          <p:cNvSpPr txBox="1"/>
          <p:nvPr/>
        </p:nvSpPr>
        <p:spPr>
          <a:xfrm>
            <a:off x="360577" y="442105"/>
            <a:ext cx="11504851" cy="5909310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as-IN" sz="5400" b="0" i="0">
                <a:solidFill>
                  <a:srgbClr val="656565"/>
                </a:solidFill>
                <a:effectLst/>
                <a:latin typeface="Droid Sans"/>
              </a:rPr>
              <a:t>তন্মধ্যে হেনরি ফেয়লের ১৪টি নীতি বিজ্ঞানসম্মত বাস্তবানুগ ও সময়ের পরীক্ষায় উত্তীর্ণ হওয়ায় সর্বজনীনভাবে গ্রহণযােগ্যতা পেয়েছে। তাই সঙ্গত কারণেই এ ১৪টি নীতিসহ উল্লেখযােগ্য কয়েকটি নীতি নিয়ে </a:t>
            </a:r>
            <a:r>
              <a:rPr lang="en-US" sz="5400" b="0" i="0">
                <a:solidFill>
                  <a:srgbClr val="656565"/>
                </a:solidFill>
                <a:effectLst/>
                <a:latin typeface="Droid Sans"/>
              </a:rPr>
              <a:t>আগামী ক্লাসে </a:t>
            </a:r>
            <a:r>
              <a:rPr lang="as-IN" sz="5400" b="0" i="0">
                <a:solidFill>
                  <a:srgbClr val="656565"/>
                </a:solidFill>
                <a:effectLst/>
                <a:latin typeface="Droid Sans"/>
              </a:rPr>
              <a:t>ব্যাখ্যা করা</a:t>
            </a:r>
            <a:r>
              <a:rPr lang="en-US" sz="5400" b="0" i="0">
                <a:solidFill>
                  <a:srgbClr val="656565"/>
                </a:solidFill>
                <a:effectLst/>
                <a:latin typeface="Droid Sans"/>
              </a:rPr>
              <a:t> হবে।</a:t>
            </a:r>
            <a:endParaRPr lang="en-US" sz="5400"/>
          </a:p>
        </p:txBody>
      </p:sp>
    </p:spTree>
    <p:extLst>
      <p:ext uri="{BB962C8B-B14F-4D97-AF65-F5344CB8AC3E}">
        <p14:creationId xmlns:p14="http://schemas.microsoft.com/office/powerpoint/2010/main" val="19794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1ECCC792-D437-47D0-BC58-50BCC61F215D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608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ED57323B-DE53-6448-A64F-7F0B5FB660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695" y="0"/>
            <a:ext cx="11699875" cy="65185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82296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1ECCC792-D437-47D0-BC58-50BCC61F215D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608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4F1271AC-83D2-7943-8744-B19E56E056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56" y="235855"/>
            <a:ext cx="11665857" cy="642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77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97D578-E807-450C-A916-6C3600B80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09" y="4663715"/>
            <a:ext cx="12074013" cy="2140051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1ECCC792-D437-47D0-BC58-50BCC61F215D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608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E226F2-68F3-5B43-ABF2-44CFBA39DA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70" y="466952"/>
            <a:ext cx="4274710" cy="56602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5D48565-1CC4-2B41-B168-676CE9EBF774}"/>
              </a:ext>
            </a:extLst>
          </p:cNvPr>
          <p:cNvSpPr/>
          <p:nvPr/>
        </p:nvSpPr>
        <p:spPr>
          <a:xfrm>
            <a:off x="4824380" y="1369201"/>
            <a:ext cx="7151311" cy="408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5400" dirty="0">
                <a:solidFill>
                  <a:srgbClr val="FF0000"/>
                </a:solidFill>
                <a:latin typeface="Algerian" pitchFamily="82" charset="0"/>
                <a:ea typeface="STHupo" panose="02010800040101010101" pitchFamily="2" charset="-122"/>
                <a:cs typeface="Bodoni MT Black" panose="02000000000000000000" pitchFamily="2" charset="0"/>
              </a:rPr>
              <a:t>Md. Abbas ali</a:t>
            </a:r>
          </a:p>
          <a:p>
            <a:pPr algn="ctr">
              <a:spcBef>
                <a:spcPct val="20000"/>
              </a:spcBef>
            </a:pPr>
            <a:r>
              <a:rPr lang="en-US" sz="3600" dirty="0">
                <a:solidFill>
                  <a:srgbClr val="7030A0"/>
                </a:solidFill>
                <a:latin typeface="Blackadder ITC" pitchFamily="82" charset="0"/>
                <a:cs typeface="NikoshBAN" panose="02000000000000000000" pitchFamily="2" charset="0"/>
              </a:rPr>
              <a:t>Assistance Professor (Management) </a:t>
            </a:r>
          </a:p>
          <a:p>
            <a:pPr algn="ctr">
              <a:spcBef>
                <a:spcPct val="20000"/>
              </a:spcBef>
            </a:pPr>
            <a:r>
              <a:rPr lang="en-US" sz="2800" dirty="0">
                <a:latin typeface="Eras Bold ITC" panose="020B0907030504020204" pitchFamily="34" charset="0"/>
                <a:cs typeface="NikoshBAN" panose="02000000000000000000" pitchFamily="2" charset="0"/>
              </a:rPr>
              <a:t>G,T College, Kotchandpur, Jhenaidah </a:t>
            </a:r>
          </a:p>
          <a:p>
            <a:pPr algn="ctr">
              <a:spcBef>
                <a:spcPct val="20000"/>
              </a:spcBef>
            </a:pPr>
            <a:r>
              <a:rPr lang="en-US" sz="2800" dirty="0">
                <a:solidFill>
                  <a:schemeClr val="accent1"/>
                </a:solidFill>
                <a:latin typeface="Eras Bold ITC" panose="020B0907030504020204" pitchFamily="34" charset="0"/>
                <a:cs typeface="NikoshBAN" panose="02000000000000000000" pitchFamily="2" charset="0"/>
              </a:rPr>
              <a:t>Facebook: facebook.com/abbasali1976</a:t>
            </a:r>
          </a:p>
          <a:p>
            <a:pPr algn="ctr">
              <a:spcBef>
                <a:spcPct val="20000"/>
              </a:spcBef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Eras Bold ITC" panose="020B0907030504020204" pitchFamily="34" charset="0"/>
                <a:cs typeface="NikoshBAN" panose="02000000000000000000" pitchFamily="2" charset="0"/>
              </a:rPr>
              <a:t>GMAIL: abbasali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Eras Bold ITC" panose="020B0907030504020204" pitchFamily="34" charset="0"/>
                <a:cs typeface="Arial" panose="020B0604020202020204" pitchFamily="34" charset="0"/>
              </a:rPr>
              <a:t>1976@gmail.com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Eras Bold ITC" panose="020B0907030504020204" pitchFamily="34" charset="0"/>
              <a:cs typeface="NikoshBAN" panose="02000000000000000000" pitchFamily="2" charset="0"/>
            </a:endParaRPr>
          </a:p>
          <a:p>
            <a:pPr algn="ctr">
              <a:spcBef>
                <a:spcPct val="20000"/>
              </a:spcBef>
            </a:pPr>
            <a:r>
              <a:rPr lang="en-US" sz="2800" dirty="0">
                <a:solidFill>
                  <a:srgbClr val="7030A0"/>
                </a:solidFill>
                <a:latin typeface="Eras Bold ITC" panose="020B0907030504020204" pitchFamily="34" charset="0"/>
                <a:cs typeface="NikoshBAN" panose="02000000000000000000" pitchFamily="2" charset="0"/>
              </a:rPr>
              <a:t>Mob: 01911-655784*01717-337116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2E72D8-8CE4-0A4D-8032-001685B875A7}"/>
              </a:ext>
            </a:extLst>
          </p:cNvPr>
          <p:cNvSpPr txBox="1"/>
          <p:nvPr/>
        </p:nvSpPr>
        <p:spPr>
          <a:xfrm>
            <a:off x="1459926" y="222936"/>
            <a:ext cx="10515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b="1">
                <a:solidFill>
                  <a:srgbClr val="002060"/>
                </a:solidFill>
                <a:latin typeface="Algerian" pitchFamily="82" charset="0"/>
                <a:ea typeface="Modern Love" panose="02000000000000000000" pitchFamily="2" charset="0"/>
                <a:cs typeface="Arial Black" panose="020B0604020202020204" pitchFamily="34" charset="0"/>
              </a:rPr>
              <a:t> </a:t>
            </a:r>
            <a:r>
              <a:rPr lang="en-US" sz="5400">
                <a:effectLst/>
                <a:latin typeface="Algerian" pitchFamily="82" charset="0"/>
              </a:rPr>
              <a:t>Teacher’s information</a:t>
            </a:r>
            <a:endParaRPr lang="en-US" sz="5400" b="1">
              <a:solidFill>
                <a:srgbClr val="002060"/>
              </a:solidFill>
              <a:latin typeface="Algerian" pitchFamily="82" charset="0"/>
              <a:ea typeface="Modern Love" panose="02000000000000000000" pitchFamily="2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697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1ECCC792-D437-47D0-BC58-50BCC61F215D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608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5B4C0DBA-B7A5-374F-8D11-770EFE6F21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96" y="348115"/>
            <a:ext cx="11438618" cy="612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78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1ECCC792-D437-47D0-BC58-50BCC61F215D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608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B404EE-6353-2046-A5ED-81CF8DE589EC}"/>
              </a:ext>
            </a:extLst>
          </p:cNvPr>
          <p:cNvSpPr txBox="1"/>
          <p:nvPr/>
        </p:nvSpPr>
        <p:spPr>
          <a:xfrm>
            <a:off x="285751" y="289679"/>
            <a:ext cx="11579678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3600" b="0" i="0">
                <a:solidFill>
                  <a:srgbClr val="FF0000"/>
                </a:solidFill>
                <a:effectLst/>
                <a:latin typeface="Droid Sans"/>
              </a:rPr>
              <a:t>সাধারণত যে নিয়ম বা রীতি অনুসরণ করে কোনাে কার্যসম্পাদন করা হয় , তাকে নীতি বলে। আসলে নীতি হচ্ছে কার্যসম্পাদনের মৌলিক নির্দেশিকা।</a:t>
            </a:r>
            <a:br>
              <a:rPr lang="as-IN" sz="3600">
                <a:solidFill>
                  <a:srgbClr val="FF0000"/>
                </a:solidFill>
              </a:rPr>
            </a:br>
            <a:br>
              <a:rPr lang="as-IN" sz="3600">
                <a:solidFill>
                  <a:srgbClr val="FF0000"/>
                </a:solidFill>
              </a:rPr>
            </a:br>
            <a:r>
              <a:rPr lang="as-IN" sz="3600" b="0" i="0">
                <a:solidFill>
                  <a:srgbClr val="FF0000"/>
                </a:solidFill>
                <a:effectLst/>
                <a:latin typeface="Droid Sans"/>
              </a:rPr>
              <a:t>ব্যবস্থাপনা নীতি হলাে ব্যবস্থাপনা কার্যসম্পাদন করতে গিয়ে ব্যবস্থাপকগণ দীর্ঘদিন যে নিয়মনীতি বা রীতি চর্চা ও প্রয়ােগ করেছেন তার মধ্য হতে সর্বজনীনভাবে গৃহীত ও সত্য বলে প্রতিষ্ঠিত নিয়মরীতি। এগুলো সুষ্ঠ ও সুশখলভাবে ব্যবস্থাপনা কার্যসম্পাদনে দিক - নির্দেশনা দিয়ে থাকে। এগুলাের মােট সংখ্যার ব্যাপারে নীতির উন্নবিক। বা প্রবক্তাগণ একমত নন।</a:t>
            </a:r>
            <a:br>
              <a:rPr lang="as-IN" sz="3600">
                <a:solidFill>
                  <a:srgbClr val="FF0000"/>
                </a:solidFill>
              </a:rPr>
            </a:br>
            <a:endParaRPr lang="en-US" sz="3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10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1ECCC792-D437-47D0-BC58-50BCC61F215D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608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4DC536-2BD0-1249-A220-118AD6CB62FF}"/>
              </a:ext>
            </a:extLst>
          </p:cNvPr>
          <p:cNvSpPr txBox="1"/>
          <p:nvPr/>
        </p:nvSpPr>
        <p:spPr>
          <a:xfrm>
            <a:off x="467178" y="485338"/>
            <a:ext cx="11434535" cy="62478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as-IN" sz="4000" b="0" i="0">
                <a:solidFill>
                  <a:srgbClr val="7030A0"/>
                </a:solidFill>
                <a:effectLst/>
                <a:latin typeface="Droid Sans"/>
              </a:rPr>
              <a:t>এদের মধ্যে অন্যতম হেনরি ফেয়ল ( </a:t>
            </a:r>
            <a:r>
              <a:rPr lang="en-US" sz="4000" b="0" i="0">
                <a:solidFill>
                  <a:srgbClr val="7030A0"/>
                </a:solidFill>
                <a:effectLst/>
                <a:latin typeface="Droid Sans"/>
              </a:rPr>
              <a:t>Henri Fayol ) </a:t>
            </a:r>
            <a:r>
              <a:rPr lang="as-IN" sz="4000" b="0" i="0">
                <a:solidFill>
                  <a:srgbClr val="7030A0"/>
                </a:solidFill>
                <a:effectLst/>
                <a:latin typeface="Droid Sans"/>
              </a:rPr>
              <a:t>বলেছেন ১৪টি নীতির কথা। </a:t>
            </a:r>
            <a:endParaRPr lang="en-US" sz="4000">
              <a:solidFill>
                <a:srgbClr val="7030A0"/>
              </a:solidFill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C6E52ACD-89C5-864B-97AB-864164C7BB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38" y="1728090"/>
            <a:ext cx="4275819" cy="4644572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810B5A1E-3C0E-5946-A36E-0152D945C9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429" y="1728089"/>
            <a:ext cx="7021284" cy="485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18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1ECCC792-D437-47D0-BC58-50BCC61F215D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608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443651-0194-5348-A31F-0CB9D0501BE5}"/>
              </a:ext>
            </a:extLst>
          </p:cNvPr>
          <p:cNvSpPr txBox="1"/>
          <p:nvPr/>
        </p:nvSpPr>
        <p:spPr>
          <a:xfrm>
            <a:off x="1750783" y="308429"/>
            <a:ext cx="8182429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0" i="0">
                <a:solidFill>
                  <a:srgbClr val="7030A0"/>
                </a:solidFill>
                <a:effectLst/>
                <a:latin typeface="Droid Sans"/>
              </a:rPr>
              <a:t>F.W Taylor </a:t>
            </a:r>
            <a:r>
              <a:rPr lang="as-IN" sz="4000" b="0" i="0">
                <a:solidFill>
                  <a:srgbClr val="7030A0"/>
                </a:solidFill>
                <a:effectLst/>
                <a:latin typeface="Droid Sans"/>
              </a:rPr>
              <a:t>৪টি</a:t>
            </a:r>
            <a:r>
              <a:rPr lang="en-US" sz="4000" b="0" i="0">
                <a:solidFill>
                  <a:srgbClr val="7030A0"/>
                </a:solidFill>
                <a:effectLst/>
                <a:latin typeface="Droid Sans"/>
              </a:rPr>
              <a:t> নীতির কথা বলেছেন </a:t>
            </a:r>
            <a:r>
              <a:rPr lang="as-IN" sz="4000" b="0" i="0">
                <a:solidFill>
                  <a:srgbClr val="7030A0"/>
                </a:solidFill>
                <a:effectLst/>
                <a:latin typeface="Droid Sans"/>
              </a:rPr>
              <a:t> </a:t>
            </a:r>
            <a:endParaRPr lang="en-US" sz="400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970676CD-22FF-C943-A63A-61964EBCF4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14" y="1016315"/>
            <a:ext cx="5713186" cy="5533256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9F56EBD9-870C-5A44-A638-5D8DF02E77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1016315"/>
            <a:ext cx="5842001" cy="55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327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1ECCC792-D437-47D0-BC58-50BCC61F215D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608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90D722-F984-634A-955C-81B71B977008}"/>
              </a:ext>
            </a:extLst>
          </p:cNvPr>
          <p:cNvSpPr txBox="1"/>
          <p:nvPr/>
        </p:nvSpPr>
        <p:spPr>
          <a:xfrm>
            <a:off x="730252" y="305708"/>
            <a:ext cx="10155463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0" i="0">
                <a:solidFill>
                  <a:srgbClr val="7030A0"/>
                </a:solidFill>
                <a:effectLst/>
                <a:latin typeface="Droid Sans"/>
              </a:rPr>
              <a:t>Mooney and Reiley </a:t>
            </a:r>
            <a:r>
              <a:rPr lang="as-IN" sz="4000" b="0" i="0">
                <a:solidFill>
                  <a:srgbClr val="7030A0"/>
                </a:solidFill>
                <a:effectLst/>
                <a:latin typeface="Droid Sans"/>
              </a:rPr>
              <a:t>৯টি</a:t>
            </a:r>
            <a:r>
              <a:rPr lang="en-US" sz="4000" b="0" i="0">
                <a:solidFill>
                  <a:srgbClr val="7030A0"/>
                </a:solidFill>
                <a:effectLst/>
                <a:latin typeface="Droid Sans"/>
              </a:rPr>
              <a:t> নীতির কথা বলেছেন </a:t>
            </a:r>
            <a:r>
              <a:rPr lang="as-IN" sz="4000" b="0" i="0">
                <a:solidFill>
                  <a:srgbClr val="7030A0"/>
                </a:solidFill>
                <a:effectLst/>
                <a:latin typeface="Droid Sans"/>
              </a:rPr>
              <a:t> </a:t>
            </a:r>
            <a:br>
              <a:rPr lang="as-IN" sz="4000">
                <a:solidFill>
                  <a:srgbClr val="7030A0"/>
                </a:solidFill>
              </a:rPr>
            </a:br>
            <a:endParaRPr lang="en-US" sz="4000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AB8DE029-BDD4-6E43-8C86-90851F97C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93" y="967428"/>
            <a:ext cx="11160493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66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1ECCC792-D437-47D0-BC58-50BCC61F215D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608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6D60A7-9F27-DD44-82E9-BE42CE596E55}"/>
              </a:ext>
            </a:extLst>
          </p:cNvPr>
          <p:cNvSpPr txBox="1"/>
          <p:nvPr/>
        </p:nvSpPr>
        <p:spPr>
          <a:xfrm>
            <a:off x="1337441" y="389118"/>
            <a:ext cx="10146987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0" i="0">
                <a:solidFill>
                  <a:srgbClr val="7030A0"/>
                </a:solidFill>
                <a:effectLst/>
                <a:latin typeface="Droid Sans"/>
              </a:rPr>
              <a:t>Gullick and Urwick </a:t>
            </a:r>
            <a:r>
              <a:rPr lang="as-IN" sz="4000" b="0" i="0">
                <a:solidFill>
                  <a:srgbClr val="7030A0"/>
                </a:solidFill>
                <a:effectLst/>
                <a:latin typeface="Droid Sans"/>
              </a:rPr>
              <a:t>১০টি</a:t>
            </a:r>
            <a:r>
              <a:rPr lang="en-US" sz="4000" b="0" i="0">
                <a:solidFill>
                  <a:srgbClr val="7030A0"/>
                </a:solidFill>
                <a:effectLst/>
                <a:latin typeface="Droid Sans"/>
              </a:rPr>
              <a:t> নীতির কথা বলেছেন </a:t>
            </a:r>
            <a:endParaRPr lang="en-US" sz="4000"/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64C3B52D-A9C3-8C4B-808C-F045240EC0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85" y="1040920"/>
            <a:ext cx="5490493" cy="5638389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3B7C08C0-4B3A-BA45-BC60-45F90EA5CF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07" y="1040920"/>
            <a:ext cx="5793908" cy="563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80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1ECCC792-D437-47D0-BC58-50BCC61F215D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608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235EA9-2BC8-904D-8D24-5E442D8A4266}"/>
              </a:ext>
            </a:extLst>
          </p:cNvPr>
          <p:cNvSpPr txBox="1"/>
          <p:nvPr/>
        </p:nvSpPr>
        <p:spPr>
          <a:xfrm>
            <a:off x="1669143" y="277335"/>
            <a:ext cx="816882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0" i="0">
                <a:solidFill>
                  <a:srgbClr val="7030A0"/>
                </a:solidFill>
                <a:effectLst/>
                <a:latin typeface="Droid Sans"/>
              </a:rPr>
              <a:t>Henry Poor </a:t>
            </a:r>
            <a:r>
              <a:rPr lang="as-IN" sz="4000" b="0" i="0">
                <a:solidFill>
                  <a:srgbClr val="7030A0"/>
                </a:solidFill>
                <a:effectLst/>
                <a:latin typeface="Droid Sans"/>
              </a:rPr>
              <a:t>২টি </a:t>
            </a:r>
            <a:r>
              <a:rPr lang="en-US" sz="4000" b="0" i="0">
                <a:solidFill>
                  <a:srgbClr val="7030A0"/>
                </a:solidFill>
                <a:effectLst/>
                <a:latin typeface="Droid Sans"/>
              </a:rPr>
              <a:t>নীতির কথা বলেছেন </a:t>
            </a:r>
            <a:endParaRPr lang="en-US" sz="400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D6101626-DAB3-1944-AA19-9D6C19E79F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2" y="1094078"/>
            <a:ext cx="11520714" cy="548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56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705</Words>
  <Application>Microsoft Office PowerPoint</Application>
  <PresentationFormat>Widescreen</PresentationFormat>
  <Paragraphs>79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shibu chandra</dc:creator>
  <cp:lastModifiedBy>abbasali1976@gmail.com</cp:lastModifiedBy>
  <cp:revision>51</cp:revision>
  <dcterms:created xsi:type="dcterms:W3CDTF">2020-10-22T13:15:00Z</dcterms:created>
  <dcterms:modified xsi:type="dcterms:W3CDTF">2021-04-21T04:12:34Z</dcterms:modified>
</cp:coreProperties>
</file>