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6" r:id="rId3"/>
    <p:sldId id="259" r:id="rId4"/>
    <p:sldId id="258" r:id="rId5"/>
    <p:sldId id="262" r:id="rId6"/>
    <p:sldId id="263" r:id="rId7"/>
    <p:sldId id="260" r:id="rId8"/>
    <p:sldId id="264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2836E0-829D-459B-9D02-BADD1315E3F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782A0A-046B-421D-B321-FD16F09227E2}">
      <dgm:prSet phldrT="[Text]" custT="1"/>
      <dgm:spPr/>
      <dgm:t>
        <a:bodyPr/>
        <a:lstStyle/>
        <a:p>
          <a:r>
            <a:rPr lang="bn-BD" sz="2800" dirty="0">
              <a:latin typeface="NikoshBAN" pitchFamily="2" charset="0"/>
              <a:cs typeface="NikoshBAN" pitchFamily="2" charset="0"/>
            </a:rPr>
            <a:t>শব্দের উৎস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C80037D5-2BCF-4A31-9A7B-28C3DA67FFCE}" type="parTrans" cxnId="{F1D8410C-227B-4D5D-8008-EB8DD9BFA8D4}">
      <dgm:prSet/>
      <dgm:spPr/>
      <dgm:t>
        <a:bodyPr/>
        <a:lstStyle/>
        <a:p>
          <a:endParaRPr lang="en-US"/>
        </a:p>
      </dgm:t>
    </dgm:pt>
    <dgm:pt modelId="{B9B0FD0D-5D1D-4AB7-A8AE-1C19200B554C}" type="sibTrans" cxnId="{F1D8410C-227B-4D5D-8008-EB8DD9BFA8D4}">
      <dgm:prSet/>
      <dgm:spPr/>
      <dgm:t>
        <a:bodyPr/>
        <a:lstStyle/>
        <a:p>
          <a:endParaRPr lang="en-US"/>
        </a:p>
      </dgm:t>
    </dgm:pt>
    <dgm:pt modelId="{9ACC2276-ECC2-4601-9132-DF1D0055FD6C}">
      <dgm:prSet phldrT="[Text]" custT="1"/>
      <dgm:spPr/>
      <dgm:t>
        <a:bodyPr/>
        <a:lstStyle/>
        <a:p>
          <a:r>
            <a:rPr lang="bn-BD" sz="2800" dirty="0">
              <a:latin typeface="NikoshBAN" pitchFamily="2" charset="0"/>
              <a:cs typeface="NikoshBAN" pitchFamily="2" charset="0"/>
            </a:rPr>
            <a:t>বিদেশি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0322F2C9-7079-4E52-AF18-C07AB97D1D44}" type="parTrans" cxnId="{6411A049-C966-4CDE-AE92-1644F18B8BE0}">
      <dgm:prSet/>
      <dgm:spPr/>
      <dgm:t>
        <a:bodyPr/>
        <a:lstStyle/>
        <a:p>
          <a:endParaRPr lang="en-US"/>
        </a:p>
      </dgm:t>
    </dgm:pt>
    <dgm:pt modelId="{60F4E49F-3E08-46C5-A1C3-DE722A4FD80D}" type="sibTrans" cxnId="{6411A049-C966-4CDE-AE92-1644F18B8BE0}">
      <dgm:prSet/>
      <dgm:spPr/>
      <dgm:t>
        <a:bodyPr/>
        <a:lstStyle/>
        <a:p>
          <a:endParaRPr lang="en-US"/>
        </a:p>
      </dgm:t>
    </dgm:pt>
    <dgm:pt modelId="{11F0A56E-4E8A-4BE1-9D59-119337AC0AD0}">
      <dgm:prSet phldrT="[Text]" custT="1"/>
      <dgm:spPr/>
      <dgm:t>
        <a:bodyPr/>
        <a:lstStyle/>
        <a:p>
          <a:r>
            <a:rPr lang="bn-BD" sz="2800" dirty="0">
              <a:latin typeface="NikoshBAN" pitchFamily="2" charset="0"/>
              <a:cs typeface="NikoshBAN" pitchFamily="2" charset="0"/>
            </a:rPr>
            <a:t>তৎসম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2D154588-D7E5-465B-9719-A40283CD39A4}" type="parTrans" cxnId="{658EABB9-984D-4BE5-BC9D-A47AA144699F}">
      <dgm:prSet/>
      <dgm:spPr/>
      <dgm:t>
        <a:bodyPr/>
        <a:lstStyle/>
        <a:p>
          <a:endParaRPr lang="en-US"/>
        </a:p>
      </dgm:t>
    </dgm:pt>
    <dgm:pt modelId="{BEA4C1CF-51AD-4454-99EF-49499662149E}" type="sibTrans" cxnId="{658EABB9-984D-4BE5-BC9D-A47AA144699F}">
      <dgm:prSet/>
      <dgm:spPr/>
      <dgm:t>
        <a:bodyPr/>
        <a:lstStyle/>
        <a:p>
          <a:endParaRPr lang="en-US"/>
        </a:p>
      </dgm:t>
    </dgm:pt>
    <dgm:pt modelId="{70BCB792-4D32-4BAD-A9F1-B67D0817E190}">
      <dgm:prSet phldrT="[Text]" custT="1"/>
      <dgm:spPr/>
      <dgm:t>
        <a:bodyPr/>
        <a:lstStyle/>
        <a:p>
          <a:r>
            <a:rPr lang="bn-BD" sz="2800" dirty="0">
              <a:latin typeface="NikoshBAN" pitchFamily="2" charset="0"/>
              <a:cs typeface="NikoshBAN" pitchFamily="2" charset="0"/>
            </a:rPr>
            <a:t>তদ্‌ভব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4F4DDE1E-7E22-4366-9333-B5AB8A22BCF7}" type="parTrans" cxnId="{5B480DCC-BB4F-4081-9BB7-A0DF9C49903F}">
      <dgm:prSet/>
      <dgm:spPr/>
      <dgm:t>
        <a:bodyPr/>
        <a:lstStyle/>
        <a:p>
          <a:endParaRPr lang="en-US"/>
        </a:p>
      </dgm:t>
    </dgm:pt>
    <dgm:pt modelId="{9FC17895-5601-4A86-8530-3DEA0E71F78D}" type="sibTrans" cxnId="{5B480DCC-BB4F-4081-9BB7-A0DF9C49903F}">
      <dgm:prSet/>
      <dgm:spPr/>
      <dgm:t>
        <a:bodyPr/>
        <a:lstStyle/>
        <a:p>
          <a:endParaRPr lang="en-US"/>
        </a:p>
      </dgm:t>
    </dgm:pt>
    <dgm:pt modelId="{82B00E63-C8A0-4A0E-84E2-26203A0AEEDB}">
      <dgm:prSet phldrT="[Text]" custT="1"/>
      <dgm:spPr/>
      <dgm:t>
        <a:bodyPr/>
        <a:lstStyle/>
        <a:p>
          <a:r>
            <a:rPr lang="bn-BD" sz="2800" dirty="0">
              <a:latin typeface="NikoshBAN" pitchFamily="2" charset="0"/>
              <a:cs typeface="NikoshBAN" pitchFamily="2" charset="0"/>
            </a:rPr>
            <a:t>দেশি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3B051B4F-72A1-4820-8C31-7945593CFC84}" type="parTrans" cxnId="{7620B0D2-8421-48F2-A3DF-D084B8461389}">
      <dgm:prSet/>
      <dgm:spPr/>
      <dgm:t>
        <a:bodyPr/>
        <a:lstStyle/>
        <a:p>
          <a:endParaRPr lang="en-US"/>
        </a:p>
      </dgm:t>
    </dgm:pt>
    <dgm:pt modelId="{68D14AC8-8542-4F06-A08C-F28C6EEC763C}" type="sibTrans" cxnId="{7620B0D2-8421-48F2-A3DF-D084B8461389}">
      <dgm:prSet/>
      <dgm:spPr/>
      <dgm:t>
        <a:bodyPr/>
        <a:lstStyle/>
        <a:p>
          <a:endParaRPr lang="en-US"/>
        </a:p>
      </dgm:t>
    </dgm:pt>
    <dgm:pt modelId="{9AEA0C64-CDBD-4299-86E8-550D5B2D69EB}">
      <dgm:prSet custT="1"/>
      <dgm:spPr/>
      <dgm:t>
        <a:bodyPr/>
        <a:lstStyle/>
        <a:p>
          <a:r>
            <a:rPr lang="bn-BD" sz="2800" dirty="0">
              <a:latin typeface="NikoshBAN" pitchFamily="2" charset="0"/>
              <a:cs typeface="NikoshBAN" pitchFamily="2" charset="0"/>
            </a:rPr>
            <a:t>অর্ধ-তৎসম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626D8342-5C4E-4608-B0B8-8D033DB760C7}" type="parTrans" cxnId="{CC67DFF9-911B-49BE-9DE0-67BA5FF7D23A}">
      <dgm:prSet/>
      <dgm:spPr/>
      <dgm:t>
        <a:bodyPr/>
        <a:lstStyle/>
        <a:p>
          <a:endParaRPr lang="en-US"/>
        </a:p>
      </dgm:t>
    </dgm:pt>
    <dgm:pt modelId="{316317D9-A39A-4C20-A8CA-84B4E3505F0C}" type="sibTrans" cxnId="{CC67DFF9-911B-49BE-9DE0-67BA5FF7D23A}">
      <dgm:prSet/>
      <dgm:spPr/>
      <dgm:t>
        <a:bodyPr/>
        <a:lstStyle/>
        <a:p>
          <a:endParaRPr lang="en-US"/>
        </a:p>
      </dgm:t>
    </dgm:pt>
    <dgm:pt modelId="{15013ADC-CC0C-4979-9470-E2466B152D10}" type="pres">
      <dgm:prSet presAssocID="{BB2836E0-829D-459B-9D02-BADD1315E3F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8D7419-655A-42AC-B7E1-B36AD9533318}" type="pres">
      <dgm:prSet presAssocID="{FB782A0A-046B-421D-B321-FD16F09227E2}" presName="centerShape" presStyleLbl="node0" presStyleIdx="0" presStyleCnt="1" custLinFactNeighborX="-71404" custLinFactNeighborY="-3989"/>
      <dgm:spPr/>
      <dgm:t>
        <a:bodyPr/>
        <a:lstStyle/>
        <a:p>
          <a:endParaRPr lang="en-US"/>
        </a:p>
      </dgm:t>
    </dgm:pt>
    <dgm:pt modelId="{07FA9349-FBAA-48A8-B478-DD2F8CBDAE2A}" type="pres">
      <dgm:prSet presAssocID="{0322F2C9-7079-4E52-AF18-C07AB97D1D44}" presName="Name9" presStyleLbl="parChTrans1D2" presStyleIdx="0" presStyleCnt="5"/>
      <dgm:spPr/>
      <dgm:t>
        <a:bodyPr/>
        <a:lstStyle/>
        <a:p>
          <a:endParaRPr lang="en-US"/>
        </a:p>
      </dgm:t>
    </dgm:pt>
    <dgm:pt modelId="{12C63A6F-78E8-41EA-AF0D-B65B8C08B267}" type="pres">
      <dgm:prSet presAssocID="{0322F2C9-7079-4E52-AF18-C07AB97D1D44}" presName="connTx" presStyleLbl="parChTrans1D2" presStyleIdx="0" presStyleCnt="5"/>
      <dgm:spPr/>
      <dgm:t>
        <a:bodyPr/>
        <a:lstStyle/>
        <a:p>
          <a:endParaRPr lang="en-US"/>
        </a:p>
      </dgm:t>
    </dgm:pt>
    <dgm:pt modelId="{C3312C7D-CC2B-4011-9A46-2A7605EF807A}" type="pres">
      <dgm:prSet presAssocID="{9ACC2276-ECC2-4601-9132-DF1D0055FD6C}" presName="node" presStyleLbl="node1" presStyleIdx="0" presStyleCnt="5" custRadScaleRad="173745" custRadScaleInc="-1535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6DAB78-F9B7-407E-A18A-0C931694D8A0}" type="pres">
      <dgm:prSet presAssocID="{2D154588-D7E5-465B-9719-A40283CD39A4}" presName="Name9" presStyleLbl="parChTrans1D2" presStyleIdx="1" presStyleCnt="5"/>
      <dgm:spPr/>
      <dgm:t>
        <a:bodyPr/>
        <a:lstStyle/>
        <a:p>
          <a:endParaRPr lang="en-US"/>
        </a:p>
      </dgm:t>
    </dgm:pt>
    <dgm:pt modelId="{829165CF-946A-4BF1-A402-34DE370B4A89}" type="pres">
      <dgm:prSet presAssocID="{2D154588-D7E5-465B-9719-A40283CD39A4}" presName="connTx" presStyleLbl="parChTrans1D2" presStyleIdx="1" presStyleCnt="5"/>
      <dgm:spPr/>
      <dgm:t>
        <a:bodyPr/>
        <a:lstStyle/>
        <a:p>
          <a:endParaRPr lang="en-US"/>
        </a:p>
      </dgm:t>
    </dgm:pt>
    <dgm:pt modelId="{8F55A786-6AC3-4ED0-8C3D-E178C66D49B4}" type="pres">
      <dgm:prSet presAssocID="{11F0A56E-4E8A-4BE1-9D59-119337AC0AD0}" presName="node" presStyleLbl="node1" presStyleIdx="1" presStyleCnt="5" custRadScaleRad="63215" custRadScaleInc="-348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2A2E64-4655-43D1-B12B-DE60968ED5AE}" type="pres">
      <dgm:prSet presAssocID="{626D8342-5C4E-4608-B0B8-8D033DB760C7}" presName="Name9" presStyleLbl="parChTrans1D2" presStyleIdx="2" presStyleCnt="5"/>
      <dgm:spPr/>
      <dgm:t>
        <a:bodyPr/>
        <a:lstStyle/>
        <a:p>
          <a:endParaRPr lang="en-US"/>
        </a:p>
      </dgm:t>
    </dgm:pt>
    <dgm:pt modelId="{0FABECB4-60AA-4DA0-AEC7-139F89EAAB39}" type="pres">
      <dgm:prSet presAssocID="{626D8342-5C4E-4608-B0B8-8D033DB760C7}" presName="connTx" presStyleLbl="parChTrans1D2" presStyleIdx="2" presStyleCnt="5"/>
      <dgm:spPr/>
      <dgm:t>
        <a:bodyPr/>
        <a:lstStyle/>
        <a:p>
          <a:endParaRPr lang="en-US"/>
        </a:p>
      </dgm:t>
    </dgm:pt>
    <dgm:pt modelId="{67A2330C-C56F-4810-B2D5-BC4B438951AA}" type="pres">
      <dgm:prSet presAssocID="{9AEA0C64-CDBD-4299-86E8-550D5B2D69EB}" presName="node" presStyleLbl="node1" presStyleIdx="2" presStyleCnt="5" custRadScaleRad="95151" custRadScaleInc="2310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C64EBC-C71C-424C-AB26-00CF0254D84C}" type="pres">
      <dgm:prSet presAssocID="{4F4DDE1E-7E22-4366-9333-B5AB8A22BCF7}" presName="Name9" presStyleLbl="parChTrans1D2" presStyleIdx="3" presStyleCnt="5"/>
      <dgm:spPr/>
      <dgm:t>
        <a:bodyPr/>
        <a:lstStyle/>
        <a:p>
          <a:endParaRPr lang="en-US"/>
        </a:p>
      </dgm:t>
    </dgm:pt>
    <dgm:pt modelId="{15AF55E1-B5FF-4F16-8935-37F113905EBE}" type="pres">
      <dgm:prSet presAssocID="{4F4DDE1E-7E22-4366-9333-B5AB8A22BCF7}" presName="connTx" presStyleLbl="parChTrans1D2" presStyleIdx="3" presStyleCnt="5"/>
      <dgm:spPr/>
      <dgm:t>
        <a:bodyPr/>
        <a:lstStyle/>
        <a:p>
          <a:endParaRPr lang="en-US"/>
        </a:p>
      </dgm:t>
    </dgm:pt>
    <dgm:pt modelId="{1E59FC7A-E229-4428-A203-CBA9AC0CA8E6}" type="pres">
      <dgm:prSet presAssocID="{70BCB792-4D32-4BAD-A9F1-B67D0817E190}" presName="node" presStyleLbl="node1" presStyleIdx="3" presStyleCnt="5" custRadScaleRad="214370" custRadScaleInc="947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7FE6B1C-B5FC-4CF8-B79B-4070ABAC04BE}" type="pres">
      <dgm:prSet presAssocID="{3B051B4F-72A1-4820-8C31-7945593CFC84}" presName="Name9" presStyleLbl="parChTrans1D2" presStyleIdx="4" presStyleCnt="5"/>
      <dgm:spPr/>
      <dgm:t>
        <a:bodyPr/>
        <a:lstStyle/>
        <a:p>
          <a:endParaRPr lang="en-US"/>
        </a:p>
      </dgm:t>
    </dgm:pt>
    <dgm:pt modelId="{1F566D41-CD7D-43AC-8DCC-EA591EDAC6AA}" type="pres">
      <dgm:prSet presAssocID="{3B051B4F-72A1-4820-8C31-7945593CFC84}" presName="connTx" presStyleLbl="parChTrans1D2" presStyleIdx="4" presStyleCnt="5"/>
      <dgm:spPr/>
      <dgm:t>
        <a:bodyPr/>
        <a:lstStyle/>
        <a:p>
          <a:endParaRPr lang="en-US"/>
        </a:p>
      </dgm:t>
    </dgm:pt>
    <dgm:pt modelId="{4115E63D-D277-4048-BD23-F3648153AFE0}" type="pres">
      <dgm:prSet presAssocID="{82B00E63-C8A0-4A0E-84E2-26203A0AEEDB}" presName="node" presStyleLbl="node1" presStyleIdx="4" presStyleCnt="5" custRadScaleRad="241068" custRadScaleInc="-24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67DFF9-911B-49BE-9DE0-67BA5FF7D23A}" srcId="{FB782A0A-046B-421D-B321-FD16F09227E2}" destId="{9AEA0C64-CDBD-4299-86E8-550D5B2D69EB}" srcOrd="2" destOrd="0" parTransId="{626D8342-5C4E-4608-B0B8-8D033DB760C7}" sibTransId="{316317D9-A39A-4C20-A8CA-84B4E3505F0C}"/>
    <dgm:cxn modelId="{371FBCDD-E2C5-4F2B-9249-E9E59C698DA8}" type="presOf" srcId="{2D154588-D7E5-465B-9719-A40283CD39A4}" destId="{0E6DAB78-F9B7-407E-A18A-0C931694D8A0}" srcOrd="0" destOrd="0" presId="urn:microsoft.com/office/officeart/2005/8/layout/radial1"/>
    <dgm:cxn modelId="{7BA2A7F3-7661-4E22-AC00-0327FA090AFC}" type="presOf" srcId="{0322F2C9-7079-4E52-AF18-C07AB97D1D44}" destId="{12C63A6F-78E8-41EA-AF0D-B65B8C08B267}" srcOrd="1" destOrd="0" presId="urn:microsoft.com/office/officeart/2005/8/layout/radial1"/>
    <dgm:cxn modelId="{150E7FF4-CD16-4E04-B056-064B5C377B7F}" type="presOf" srcId="{82B00E63-C8A0-4A0E-84E2-26203A0AEEDB}" destId="{4115E63D-D277-4048-BD23-F3648153AFE0}" srcOrd="0" destOrd="0" presId="urn:microsoft.com/office/officeart/2005/8/layout/radial1"/>
    <dgm:cxn modelId="{6411A049-C966-4CDE-AE92-1644F18B8BE0}" srcId="{FB782A0A-046B-421D-B321-FD16F09227E2}" destId="{9ACC2276-ECC2-4601-9132-DF1D0055FD6C}" srcOrd="0" destOrd="0" parTransId="{0322F2C9-7079-4E52-AF18-C07AB97D1D44}" sibTransId="{60F4E49F-3E08-46C5-A1C3-DE722A4FD80D}"/>
    <dgm:cxn modelId="{5B14AD13-ACD8-4FB0-BD26-ABDB70BCE3E2}" type="presOf" srcId="{FB782A0A-046B-421D-B321-FD16F09227E2}" destId="{BD8D7419-655A-42AC-B7E1-B36AD9533318}" srcOrd="0" destOrd="0" presId="urn:microsoft.com/office/officeart/2005/8/layout/radial1"/>
    <dgm:cxn modelId="{AEEE136C-6C77-43F3-91B9-75AC0C696AB2}" type="presOf" srcId="{0322F2C9-7079-4E52-AF18-C07AB97D1D44}" destId="{07FA9349-FBAA-48A8-B478-DD2F8CBDAE2A}" srcOrd="0" destOrd="0" presId="urn:microsoft.com/office/officeart/2005/8/layout/radial1"/>
    <dgm:cxn modelId="{884AADA7-8354-4DE2-8A1E-C343C3764989}" type="presOf" srcId="{4F4DDE1E-7E22-4366-9333-B5AB8A22BCF7}" destId="{90C64EBC-C71C-424C-AB26-00CF0254D84C}" srcOrd="0" destOrd="0" presId="urn:microsoft.com/office/officeart/2005/8/layout/radial1"/>
    <dgm:cxn modelId="{DA64AEF9-6FF1-4BFE-8504-D4F273C415C7}" type="presOf" srcId="{3B051B4F-72A1-4820-8C31-7945593CFC84}" destId="{1F566D41-CD7D-43AC-8DCC-EA591EDAC6AA}" srcOrd="1" destOrd="0" presId="urn:microsoft.com/office/officeart/2005/8/layout/radial1"/>
    <dgm:cxn modelId="{F1D8410C-227B-4D5D-8008-EB8DD9BFA8D4}" srcId="{BB2836E0-829D-459B-9D02-BADD1315E3F9}" destId="{FB782A0A-046B-421D-B321-FD16F09227E2}" srcOrd="0" destOrd="0" parTransId="{C80037D5-2BCF-4A31-9A7B-28C3DA67FFCE}" sibTransId="{B9B0FD0D-5D1D-4AB7-A8AE-1C19200B554C}"/>
    <dgm:cxn modelId="{1ED427B9-EF6A-4B81-B337-800DCB0A7B78}" type="presOf" srcId="{4F4DDE1E-7E22-4366-9333-B5AB8A22BCF7}" destId="{15AF55E1-B5FF-4F16-8935-37F113905EBE}" srcOrd="1" destOrd="0" presId="urn:microsoft.com/office/officeart/2005/8/layout/radial1"/>
    <dgm:cxn modelId="{5630DF18-2832-4D90-81E1-2F27C90DC24C}" type="presOf" srcId="{3B051B4F-72A1-4820-8C31-7945593CFC84}" destId="{A7FE6B1C-B5FC-4CF8-B79B-4070ABAC04BE}" srcOrd="0" destOrd="0" presId="urn:microsoft.com/office/officeart/2005/8/layout/radial1"/>
    <dgm:cxn modelId="{E76B0EBC-CF65-4221-8E7D-9839F807073B}" type="presOf" srcId="{9AEA0C64-CDBD-4299-86E8-550D5B2D69EB}" destId="{67A2330C-C56F-4810-B2D5-BC4B438951AA}" srcOrd="0" destOrd="0" presId="urn:microsoft.com/office/officeart/2005/8/layout/radial1"/>
    <dgm:cxn modelId="{7620B0D2-8421-48F2-A3DF-D084B8461389}" srcId="{FB782A0A-046B-421D-B321-FD16F09227E2}" destId="{82B00E63-C8A0-4A0E-84E2-26203A0AEEDB}" srcOrd="4" destOrd="0" parTransId="{3B051B4F-72A1-4820-8C31-7945593CFC84}" sibTransId="{68D14AC8-8542-4F06-A08C-F28C6EEC763C}"/>
    <dgm:cxn modelId="{658EABB9-984D-4BE5-BC9D-A47AA144699F}" srcId="{FB782A0A-046B-421D-B321-FD16F09227E2}" destId="{11F0A56E-4E8A-4BE1-9D59-119337AC0AD0}" srcOrd="1" destOrd="0" parTransId="{2D154588-D7E5-465B-9719-A40283CD39A4}" sibTransId="{BEA4C1CF-51AD-4454-99EF-49499662149E}"/>
    <dgm:cxn modelId="{A41BB284-9AA9-44EC-A2AB-0819D1BBBFAB}" type="presOf" srcId="{9ACC2276-ECC2-4601-9132-DF1D0055FD6C}" destId="{C3312C7D-CC2B-4011-9A46-2A7605EF807A}" srcOrd="0" destOrd="0" presId="urn:microsoft.com/office/officeart/2005/8/layout/radial1"/>
    <dgm:cxn modelId="{356653AF-4EA9-4A01-B7BD-72D477A755C9}" type="presOf" srcId="{626D8342-5C4E-4608-B0B8-8D033DB760C7}" destId="{A12A2E64-4655-43D1-B12B-DE60968ED5AE}" srcOrd="0" destOrd="0" presId="urn:microsoft.com/office/officeart/2005/8/layout/radial1"/>
    <dgm:cxn modelId="{973FCD9B-ACF7-4F1F-9B62-2640F24F4B57}" type="presOf" srcId="{11F0A56E-4E8A-4BE1-9D59-119337AC0AD0}" destId="{8F55A786-6AC3-4ED0-8C3D-E178C66D49B4}" srcOrd="0" destOrd="0" presId="urn:microsoft.com/office/officeart/2005/8/layout/radial1"/>
    <dgm:cxn modelId="{F1198ED6-7F1B-4A73-A607-65EE8C7F2719}" type="presOf" srcId="{2D154588-D7E5-465B-9719-A40283CD39A4}" destId="{829165CF-946A-4BF1-A402-34DE370B4A89}" srcOrd="1" destOrd="0" presId="urn:microsoft.com/office/officeart/2005/8/layout/radial1"/>
    <dgm:cxn modelId="{5B480DCC-BB4F-4081-9BB7-A0DF9C49903F}" srcId="{FB782A0A-046B-421D-B321-FD16F09227E2}" destId="{70BCB792-4D32-4BAD-A9F1-B67D0817E190}" srcOrd="3" destOrd="0" parTransId="{4F4DDE1E-7E22-4366-9333-B5AB8A22BCF7}" sibTransId="{9FC17895-5601-4A86-8530-3DEA0E71F78D}"/>
    <dgm:cxn modelId="{EB00352F-F696-4C5E-B110-2DC8AF1978AF}" type="presOf" srcId="{BB2836E0-829D-459B-9D02-BADD1315E3F9}" destId="{15013ADC-CC0C-4979-9470-E2466B152D10}" srcOrd="0" destOrd="0" presId="urn:microsoft.com/office/officeart/2005/8/layout/radial1"/>
    <dgm:cxn modelId="{36BE9639-2089-4174-B0BB-C7A6D54C9D44}" type="presOf" srcId="{626D8342-5C4E-4608-B0B8-8D033DB760C7}" destId="{0FABECB4-60AA-4DA0-AEC7-139F89EAAB39}" srcOrd="1" destOrd="0" presId="urn:microsoft.com/office/officeart/2005/8/layout/radial1"/>
    <dgm:cxn modelId="{A3CF060E-FEEC-4EEC-B43F-D25506694FA0}" type="presOf" srcId="{70BCB792-4D32-4BAD-A9F1-B67D0817E190}" destId="{1E59FC7A-E229-4428-A203-CBA9AC0CA8E6}" srcOrd="0" destOrd="0" presId="urn:microsoft.com/office/officeart/2005/8/layout/radial1"/>
    <dgm:cxn modelId="{3EF97E9C-BFD5-4777-92AD-284ECB949F45}" type="presParOf" srcId="{15013ADC-CC0C-4979-9470-E2466B152D10}" destId="{BD8D7419-655A-42AC-B7E1-B36AD9533318}" srcOrd="0" destOrd="0" presId="urn:microsoft.com/office/officeart/2005/8/layout/radial1"/>
    <dgm:cxn modelId="{1DDC2883-6196-41EB-9364-DE33C269E362}" type="presParOf" srcId="{15013ADC-CC0C-4979-9470-E2466B152D10}" destId="{07FA9349-FBAA-48A8-B478-DD2F8CBDAE2A}" srcOrd="1" destOrd="0" presId="urn:microsoft.com/office/officeart/2005/8/layout/radial1"/>
    <dgm:cxn modelId="{ECDBA373-EC31-46F2-8A2D-61A93AE63A07}" type="presParOf" srcId="{07FA9349-FBAA-48A8-B478-DD2F8CBDAE2A}" destId="{12C63A6F-78E8-41EA-AF0D-B65B8C08B267}" srcOrd="0" destOrd="0" presId="urn:microsoft.com/office/officeart/2005/8/layout/radial1"/>
    <dgm:cxn modelId="{00619D2B-DCE2-45AF-9B51-94FAA2BD18BE}" type="presParOf" srcId="{15013ADC-CC0C-4979-9470-E2466B152D10}" destId="{C3312C7D-CC2B-4011-9A46-2A7605EF807A}" srcOrd="2" destOrd="0" presId="urn:microsoft.com/office/officeart/2005/8/layout/radial1"/>
    <dgm:cxn modelId="{26564B3A-A3BE-4FA7-B866-FBB2D74E7C39}" type="presParOf" srcId="{15013ADC-CC0C-4979-9470-E2466B152D10}" destId="{0E6DAB78-F9B7-407E-A18A-0C931694D8A0}" srcOrd="3" destOrd="0" presId="urn:microsoft.com/office/officeart/2005/8/layout/radial1"/>
    <dgm:cxn modelId="{744B9C99-C6DC-4CD6-A415-5C9CEEE76D2C}" type="presParOf" srcId="{0E6DAB78-F9B7-407E-A18A-0C931694D8A0}" destId="{829165CF-946A-4BF1-A402-34DE370B4A89}" srcOrd="0" destOrd="0" presId="urn:microsoft.com/office/officeart/2005/8/layout/radial1"/>
    <dgm:cxn modelId="{EAF161B5-360F-4C45-8C96-492F1F1BB785}" type="presParOf" srcId="{15013ADC-CC0C-4979-9470-E2466B152D10}" destId="{8F55A786-6AC3-4ED0-8C3D-E178C66D49B4}" srcOrd="4" destOrd="0" presId="urn:microsoft.com/office/officeart/2005/8/layout/radial1"/>
    <dgm:cxn modelId="{D584CD2D-D2DA-43AF-A73F-38042230DD97}" type="presParOf" srcId="{15013ADC-CC0C-4979-9470-E2466B152D10}" destId="{A12A2E64-4655-43D1-B12B-DE60968ED5AE}" srcOrd="5" destOrd="0" presId="urn:microsoft.com/office/officeart/2005/8/layout/radial1"/>
    <dgm:cxn modelId="{3B069F20-CAD9-4AD3-B7D1-4729A8678120}" type="presParOf" srcId="{A12A2E64-4655-43D1-B12B-DE60968ED5AE}" destId="{0FABECB4-60AA-4DA0-AEC7-139F89EAAB39}" srcOrd="0" destOrd="0" presId="urn:microsoft.com/office/officeart/2005/8/layout/radial1"/>
    <dgm:cxn modelId="{896E7C3D-EB0F-408D-83F6-1E034C282FDC}" type="presParOf" srcId="{15013ADC-CC0C-4979-9470-E2466B152D10}" destId="{67A2330C-C56F-4810-B2D5-BC4B438951AA}" srcOrd="6" destOrd="0" presId="urn:microsoft.com/office/officeart/2005/8/layout/radial1"/>
    <dgm:cxn modelId="{571ABFD9-0B72-4C63-B5D6-CFA1E74A0E77}" type="presParOf" srcId="{15013ADC-CC0C-4979-9470-E2466B152D10}" destId="{90C64EBC-C71C-424C-AB26-00CF0254D84C}" srcOrd="7" destOrd="0" presId="urn:microsoft.com/office/officeart/2005/8/layout/radial1"/>
    <dgm:cxn modelId="{D45D5A97-25D2-447E-A4CD-2DFD73FCF10F}" type="presParOf" srcId="{90C64EBC-C71C-424C-AB26-00CF0254D84C}" destId="{15AF55E1-B5FF-4F16-8935-37F113905EBE}" srcOrd="0" destOrd="0" presId="urn:microsoft.com/office/officeart/2005/8/layout/radial1"/>
    <dgm:cxn modelId="{D9BA24E8-4D55-45EF-9C64-54592034781E}" type="presParOf" srcId="{15013ADC-CC0C-4979-9470-E2466B152D10}" destId="{1E59FC7A-E229-4428-A203-CBA9AC0CA8E6}" srcOrd="8" destOrd="0" presId="urn:microsoft.com/office/officeart/2005/8/layout/radial1"/>
    <dgm:cxn modelId="{2693982A-7441-4849-99D4-27A673CE2D62}" type="presParOf" srcId="{15013ADC-CC0C-4979-9470-E2466B152D10}" destId="{A7FE6B1C-B5FC-4CF8-B79B-4070ABAC04BE}" srcOrd="9" destOrd="0" presId="urn:microsoft.com/office/officeart/2005/8/layout/radial1"/>
    <dgm:cxn modelId="{5874534F-279E-4DE0-836A-6F0F9030B2AA}" type="presParOf" srcId="{A7FE6B1C-B5FC-4CF8-B79B-4070ABAC04BE}" destId="{1F566D41-CD7D-43AC-8DCC-EA591EDAC6AA}" srcOrd="0" destOrd="0" presId="urn:microsoft.com/office/officeart/2005/8/layout/radial1"/>
    <dgm:cxn modelId="{6D87E097-20F6-47AE-AC49-D9D9DA3DA9D2}" type="presParOf" srcId="{15013ADC-CC0C-4979-9470-E2466B152D10}" destId="{4115E63D-D277-4048-BD23-F3648153AFE0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8D7419-655A-42AC-B7E1-B36AD9533318}">
      <dsp:nvSpPr>
        <dsp:cNvPr id="0" name=""/>
        <dsp:cNvSpPr/>
      </dsp:nvSpPr>
      <dsp:spPr>
        <a:xfrm>
          <a:off x="1374051" y="1451712"/>
          <a:ext cx="1210084" cy="12100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>
              <a:latin typeface="NikoshBAN" pitchFamily="2" charset="0"/>
              <a:cs typeface="NikoshBAN" pitchFamily="2" charset="0"/>
            </a:rPr>
            <a:t>শব্দের উৎস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551264" y="1628925"/>
        <a:ext cx="855658" cy="855658"/>
      </dsp:txXfrm>
    </dsp:sp>
    <dsp:sp modelId="{07FA9349-FBAA-48A8-B478-DD2F8CBDAE2A}">
      <dsp:nvSpPr>
        <dsp:cNvPr id="0" name=""/>
        <dsp:cNvSpPr/>
      </dsp:nvSpPr>
      <dsp:spPr>
        <a:xfrm rot="16200074">
          <a:off x="1867393" y="1327119"/>
          <a:ext cx="223432" cy="25751"/>
        </a:xfrm>
        <a:custGeom>
          <a:avLst/>
          <a:gdLst/>
          <a:ahLst/>
          <a:cxnLst/>
          <a:rect l="0" t="0" r="0" b="0"/>
          <a:pathLst>
            <a:path>
              <a:moveTo>
                <a:pt x="0" y="12875"/>
              </a:moveTo>
              <a:lnTo>
                <a:pt x="223432" y="1287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73523" y="1334409"/>
        <a:ext cx="11171" cy="11171"/>
      </dsp:txXfrm>
    </dsp:sp>
    <dsp:sp modelId="{C3312C7D-CC2B-4011-9A46-2A7605EF807A}">
      <dsp:nvSpPr>
        <dsp:cNvPr id="0" name=""/>
        <dsp:cNvSpPr/>
      </dsp:nvSpPr>
      <dsp:spPr>
        <a:xfrm>
          <a:off x="1374082" y="18194"/>
          <a:ext cx="1210084" cy="12100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>
              <a:latin typeface="NikoshBAN" pitchFamily="2" charset="0"/>
              <a:cs typeface="NikoshBAN" pitchFamily="2" charset="0"/>
            </a:rPr>
            <a:t>বিদেশি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551295" y="195407"/>
        <a:ext cx="855658" cy="855658"/>
      </dsp:txXfrm>
    </dsp:sp>
    <dsp:sp modelId="{0E6DAB78-F9B7-407E-A18A-0C931694D8A0}">
      <dsp:nvSpPr>
        <dsp:cNvPr id="0" name=""/>
        <dsp:cNvSpPr/>
      </dsp:nvSpPr>
      <dsp:spPr>
        <a:xfrm rot="20530345">
          <a:off x="2547598" y="1810917"/>
          <a:ext cx="311768" cy="25751"/>
        </a:xfrm>
        <a:custGeom>
          <a:avLst/>
          <a:gdLst/>
          <a:ahLst/>
          <a:cxnLst/>
          <a:rect l="0" t="0" r="0" b="0"/>
          <a:pathLst>
            <a:path>
              <a:moveTo>
                <a:pt x="0" y="12875"/>
              </a:moveTo>
              <a:lnTo>
                <a:pt x="311768" y="1287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95688" y="1815999"/>
        <a:ext cx="15588" cy="15588"/>
      </dsp:txXfrm>
    </dsp:sp>
    <dsp:sp modelId="{8F55A786-6AC3-4ED0-8C3D-E178C66D49B4}">
      <dsp:nvSpPr>
        <dsp:cNvPr id="0" name=""/>
        <dsp:cNvSpPr/>
      </dsp:nvSpPr>
      <dsp:spPr>
        <a:xfrm>
          <a:off x="2822829" y="985791"/>
          <a:ext cx="1210084" cy="12100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>
              <a:latin typeface="NikoshBAN" pitchFamily="2" charset="0"/>
              <a:cs typeface="NikoshBAN" pitchFamily="2" charset="0"/>
            </a:rPr>
            <a:t>তৎসম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3000042" y="1163004"/>
        <a:ext cx="855658" cy="855658"/>
      </dsp:txXfrm>
    </dsp:sp>
    <dsp:sp modelId="{A12A2E64-4655-43D1-B12B-DE60968ED5AE}">
      <dsp:nvSpPr>
        <dsp:cNvPr id="0" name=""/>
        <dsp:cNvSpPr/>
      </dsp:nvSpPr>
      <dsp:spPr>
        <a:xfrm rot="2691447">
          <a:off x="2347854" y="2616326"/>
          <a:ext cx="413086" cy="25751"/>
        </a:xfrm>
        <a:custGeom>
          <a:avLst/>
          <a:gdLst/>
          <a:ahLst/>
          <a:cxnLst/>
          <a:rect l="0" t="0" r="0" b="0"/>
          <a:pathLst>
            <a:path>
              <a:moveTo>
                <a:pt x="0" y="12875"/>
              </a:moveTo>
              <a:lnTo>
                <a:pt x="413086" y="1287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44070" y="2618874"/>
        <a:ext cx="20654" cy="20654"/>
      </dsp:txXfrm>
    </dsp:sp>
    <dsp:sp modelId="{67A2330C-C56F-4810-B2D5-BC4B438951AA}">
      <dsp:nvSpPr>
        <dsp:cNvPr id="0" name=""/>
        <dsp:cNvSpPr/>
      </dsp:nvSpPr>
      <dsp:spPr>
        <a:xfrm>
          <a:off x="2524658" y="2596607"/>
          <a:ext cx="1210084" cy="12100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>
              <a:latin typeface="NikoshBAN" pitchFamily="2" charset="0"/>
              <a:cs typeface="NikoshBAN" pitchFamily="2" charset="0"/>
            </a:rPr>
            <a:t>অর্ধ-তৎসম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2701871" y="2773820"/>
        <a:ext cx="855658" cy="855658"/>
      </dsp:txXfrm>
    </dsp:sp>
    <dsp:sp modelId="{90C64EBC-C71C-424C-AB26-00CF0254D84C}">
      <dsp:nvSpPr>
        <dsp:cNvPr id="0" name=""/>
        <dsp:cNvSpPr/>
      </dsp:nvSpPr>
      <dsp:spPr>
        <a:xfrm rot="7559945">
          <a:off x="1333335" y="2681205"/>
          <a:ext cx="365456" cy="25751"/>
        </a:xfrm>
        <a:custGeom>
          <a:avLst/>
          <a:gdLst/>
          <a:ahLst/>
          <a:cxnLst/>
          <a:rect l="0" t="0" r="0" b="0"/>
          <a:pathLst>
            <a:path>
              <a:moveTo>
                <a:pt x="0" y="12875"/>
              </a:moveTo>
              <a:lnTo>
                <a:pt x="365456" y="1287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506927" y="2684944"/>
        <a:ext cx="18272" cy="18272"/>
      </dsp:txXfrm>
    </dsp:sp>
    <dsp:sp modelId="{1E59FC7A-E229-4428-A203-CBA9AC0CA8E6}">
      <dsp:nvSpPr>
        <dsp:cNvPr id="0" name=""/>
        <dsp:cNvSpPr/>
      </dsp:nvSpPr>
      <dsp:spPr>
        <a:xfrm>
          <a:off x="447992" y="2726366"/>
          <a:ext cx="1210084" cy="12100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>
              <a:latin typeface="NikoshBAN" pitchFamily="2" charset="0"/>
              <a:cs typeface="NikoshBAN" pitchFamily="2" charset="0"/>
            </a:rPr>
            <a:t>তদ্‌ভব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625205" y="2903579"/>
        <a:ext cx="855658" cy="855658"/>
      </dsp:txXfrm>
    </dsp:sp>
    <dsp:sp modelId="{A7FE6B1C-B5FC-4CF8-B79B-4070ABAC04BE}">
      <dsp:nvSpPr>
        <dsp:cNvPr id="0" name=""/>
        <dsp:cNvSpPr/>
      </dsp:nvSpPr>
      <dsp:spPr>
        <a:xfrm rot="11970585">
          <a:off x="1168235" y="1800458"/>
          <a:ext cx="247664" cy="25751"/>
        </a:xfrm>
        <a:custGeom>
          <a:avLst/>
          <a:gdLst/>
          <a:ahLst/>
          <a:cxnLst/>
          <a:rect l="0" t="0" r="0" b="0"/>
          <a:pathLst>
            <a:path>
              <a:moveTo>
                <a:pt x="0" y="12875"/>
              </a:moveTo>
              <a:lnTo>
                <a:pt x="247664" y="12875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1285876" y="1807142"/>
        <a:ext cx="12383" cy="12383"/>
      </dsp:txXfrm>
    </dsp:sp>
    <dsp:sp modelId="{4115E63D-D277-4048-BD23-F3648153AFE0}">
      <dsp:nvSpPr>
        <dsp:cNvPr id="0" name=""/>
        <dsp:cNvSpPr/>
      </dsp:nvSpPr>
      <dsp:spPr>
        <a:xfrm>
          <a:off x="0" y="964871"/>
          <a:ext cx="1210084" cy="121008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>
              <a:latin typeface="NikoshBAN" pitchFamily="2" charset="0"/>
              <a:cs typeface="NikoshBAN" pitchFamily="2" charset="0"/>
            </a:rPr>
            <a:t>দেশি</a:t>
          </a:r>
          <a:endParaRPr lang="en-US" sz="2800" kern="1200" dirty="0">
            <a:latin typeface="NikoshBAN" pitchFamily="2" charset="0"/>
            <a:cs typeface="NikoshBAN" pitchFamily="2" charset="0"/>
          </a:endParaRPr>
        </a:p>
      </dsp:txBody>
      <dsp:txXfrm>
        <a:off x="177213" y="1142084"/>
        <a:ext cx="855658" cy="855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E08F-3BD6-4D72-B327-C6B2123112F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4932-2DB6-4927-BE8A-A999C30A3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40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E08F-3BD6-4D72-B327-C6B2123112F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4932-2DB6-4927-BE8A-A999C30A3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68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E08F-3BD6-4D72-B327-C6B2123112F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4932-2DB6-4927-BE8A-A999C30A3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369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E08F-3BD6-4D72-B327-C6B2123112F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4932-2DB6-4927-BE8A-A999C30A31AE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85434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E08F-3BD6-4D72-B327-C6B2123112F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4932-2DB6-4927-BE8A-A999C30A3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7924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E08F-3BD6-4D72-B327-C6B2123112F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4932-2DB6-4927-BE8A-A999C30A3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459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E08F-3BD6-4D72-B327-C6B2123112F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4932-2DB6-4927-BE8A-A999C30A3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109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E08F-3BD6-4D72-B327-C6B2123112F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4932-2DB6-4927-BE8A-A999C30A3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6230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E08F-3BD6-4D72-B327-C6B2123112F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4932-2DB6-4927-BE8A-A999C30A3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4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E08F-3BD6-4D72-B327-C6B2123112F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4932-2DB6-4927-BE8A-A999C30A3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49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E08F-3BD6-4D72-B327-C6B2123112F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4932-2DB6-4927-BE8A-A999C30A3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176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E08F-3BD6-4D72-B327-C6B2123112F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4932-2DB6-4927-BE8A-A999C30A3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991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E08F-3BD6-4D72-B327-C6B2123112F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4932-2DB6-4927-BE8A-A999C30A3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44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E08F-3BD6-4D72-B327-C6B2123112F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4932-2DB6-4927-BE8A-A999C30A3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87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E08F-3BD6-4D72-B327-C6B2123112F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4932-2DB6-4927-BE8A-A999C30A3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135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E08F-3BD6-4D72-B327-C6B2123112F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4932-2DB6-4927-BE8A-A999C30A3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50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8E08F-3BD6-4D72-B327-C6B2123112F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4932-2DB6-4927-BE8A-A999C30A3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29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9C8E08F-3BD6-4D72-B327-C6B2123112FD}" type="datetimeFigureOut">
              <a:rPr lang="en-GB" smtClean="0"/>
              <a:t>25/01/2021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04932-2DB6-4927-BE8A-A999C30A31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3212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52400"/>
            <a:ext cx="8915400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8800" b="1" spc="150" dirty="0">
                <a:ln w="11430"/>
                <a:solidFill>
                  <a:srgbClr val="1F0DA3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7200" b="1" spc="150" dirty="0">
              <a:ln w="11430"/>
              <a:solidFill>
                <a:srgbClr val="1F0DA3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1828801"/>
            <a:ext cx="8610600" cy="45243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bn-BD" sz="4800" b="1" spc="150" dirty="0">
                <a:ln w="11430"/>
                <a:solidFill>
                  <a:schemeClr val="accent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ণ-ত্ব ও ষ-ত্ব বিধানের সংজ্ঞা </a:t>
            </a:r>
          </a:p>
          <a:p>
            <a:r>
              <a:rPr lang="bn-BD" sz="4800" b="1" spc="150" dirty="0">
                <a:ln w="11430"/>
                <a:solidFill>
                  <a:schemeClr val="accent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বলতে পারবে।</a:t>
            </a:r>
          </a:p>
          <a:p>
            <a:r>
              <a:rPr lang="bn-BD" sz="4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উদাহরণসহ ণ-ত্ব ও ষ-ত্ব </a:t>
            </a:r>
          </a:p>
          <a:p>
            <a:r>
              <a:rPr lang="bn-BD" sz="4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বিধানের আজকের পঠিত </a:t>
            </a:r>
          </a:p>
          <a:p>
            <a:r>
              <a:rPr lang="bn-BD" sz="4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নিয়মগুলি বলতে পারবে।</a:t>
            </a:r>
            <a:endParaRPr lang="en-US" sz="48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8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051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4182" y="651164"/>
            <a:ext cx="107926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FFFF00"/>
                </a:solidFill>
              </a:rPr>
              <a:t>ণ-ত্ব বিধানঃ</a:t>
            </a:r>
          </a:p>
          <a:p>
            <a:endParaRPr lang="bn-IN" sz="2800" dirty="0">
              <a:solidFill>
                <a:srgbClr val="FFFF00"/>
              </a:solidFill>
            </a:endParaRPr>
          </a:p>
          <a:p>
            <a:r>
              <a:rPr lang="bn-IN" sz="2800" dirty="0" smtClean="0">
                <a:solidFill>
                  <a:srgbClr val="FFFF00"/>
                </a:solidFill>
              </a:rPr>
              <a:t>বাংলা ভাষায় অর্ধ-ততসম, তদ্ভব,দেশি ও বিদেশি শব্দের বানানে মূর্ধণ্য- ণ লেখার প্রয়োজন পড়ে না । কিন্তু বাংলা ভাষায় বহু তৎসম বা সংস্কৃত শব্দে মূর্ধণ্য – ণ এর ব্যবহার রয়েছে । বাংলায় ণ ও ন দুটি বর্ণের মধ্যে উচ্চারণের দিক থেকে কোনো তফাৎ নেই । তবু বানানের বেলায় তফাৎ রয়েছে ।</a:t>
            </a:r>
            <a:endParaRPr lang="en-GB" sz="280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2727" y="4131071"/>
            <a:ext cx="106541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b="1" spc="150" dirty="0">
                <a:ln w="11430"/>
                <a:solidFill>
                  <a:schemeClr val="tx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ণ-ত্ব বিধানের সংজ্ঞা </a:t>
            </a:r>
            <a:r>
              <a:rPr lang="en-US" sz="36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BD" sz="36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তৎসম</a:t>
            </a:r>
            <a:r>
              <a:rPr lang="en-US" sz="36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6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সংস্কৃত </a:t>
            </a:r>
            <a:r>
              <a:rPr lang="en-US" sz="3600" b="1" spc="150" dirty="0" err="1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6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150" dirty="0" err="1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বানানে</a:t>
            </a:r>
            <a:r>
              <a:rPr lang="en-US" sz="36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ণ-</a:t>
            </a:r>
            <a:r>
              <a:rPr lang="en-US" sz="3600" b="1" spc="150" dirty="0" err="1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150" dirty="0" err="1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36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150" dirty="0" err="1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36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150" dirty="0" err="1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নিয়মই</a:t>
            </a:r>
            <a:r>
              <a:rPr lang="en-US" sz="36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ণ-</a:t>
            </a:r>
            <a:r>
              <a:rPr lang="en-US" sz="3600" b="1" spc="150" dirty="0" err="1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ত্ব</a:t>
            </a:r>
            <a:r>
              <a:rPr lang="en-US" sz="36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150" dirty="0" err="1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বিধান</a:t>
            </a:r>
            <a:r>
              <a:rPr lang="en-US" sz="36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|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050683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52401"/>
            <a:ext cx="91440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60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ণ-ত্ব বিধানের সংজ্ঞা গঠন  </a:t>
            </a:r>
            <a:endParaRPr lang="en-US" sz="48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1683604"/>
            <a:ext cx="8610600" cy="452431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bn-BD" sz="4800" b="1" spc="150" dirty="0">
                <a:ln w="11430"/>
                <a:solidFill>
                  <a:srgbClr val="1F0DA3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নিম্নে লিখিত ক্লু-গুলোর সাহায্যে ণ-ত্ব বিধানের সংজ্ঞা গঠন ক</a:t>
            </a:r>
            <a:r>
              <a:rPr lang="en-US" sz="4800" b="1" spc="150" dirty="0" err="1">
                <a:ln w="11430"/>
                <a:solidFill>
                  <a:srgbClr val="1F0DA3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4800" b="1" spc="150" dirty="0">
                <a:ln w="11430"/>
                <a:solidFill>
                  <a:srgbClr val="1F0DA3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b="1" spc="150" dirty="0" err="1">
                <a:ln w="11430"/>
                <a:solidFill>
                  <a:srgbClr val="1F0DA3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800" b="1" spc="150" dirty="0">
                <a:ln w="11430"/>
                <a:solidFill>
                  <a:srgbClr val="1F0DA3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| </a:t>
            </a:r>
            <a:r>
              <a:rPr lang="bn-BD" sz="4800" b="1" spc="150" dirty="0">
                <a:ln w="11430"/>
                <a:solidFill>
                  <a:srgbClr val="1F0DA3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BD" sz="4800" b="1" spc="150" dirty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বাংলা ভাষা</a:t>
            </a:r>
          </a:p>
          <a:p>
            <a:r>
              <a:rPr lang="bn-BD" sz="4800" b="1" spc="150" dirty="0">
                <a:ln w="11430"/>
                <a:solidFill>
                  <a:srgbClr val="902083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তৎসম বা সংস্কৃত শব্দ </a:t>
            </a:r>
          </a:p>
          <a:p>
            <a:r>
              <a:rPr lang="bn-BD" sz="4800" b="1" spc="150" dirty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৩। ‘ণ’ এর ব্যবহার  </a:t>
            </a:r>
            <a:endParaRPr lang="en-US" sz="4800" b="1" spc="150" dirty="0">
              <a:ln w="11430"/>
              <a:solidFill>
                <a:srgbClr val="00B05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249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228601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b="1" spc="150" dirty="0">
              <a:ln w="11430"/>
              <a:solidFill>
                <a:srgbClr val="902083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000" b="1" spc="150" dirty="0">
              <a:ln w="11430"/>
              <a:solidFill>
                <a:srgbClr val="902083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4000" b="1" spc="150" dirty="0">
              <a:ln w="11430"/>
              <a:solidFill>
                <a:srgbClr val="902083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</a:endParaRPr>
          </a:p>
          <a:p>
            <a:endParaRPr lang="en-US" sz="4000" b="1" spc="150" dirty="0">
              <a:ln w="11430"/>
              <a:solidFill>
                <a:srgbClr val="902083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</a:endParaRPr>
          </a:p>
          <a:p>
            <a:endParaRPr lang="en-US" sz="4000" b="1" spc="150" dirty="0">
              <a:ln w="11430"/>
              <a:solidFill>
                <a:srgbClr val="902083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</a:endParaRPr>
          </a:p>
          <a:p>
            <a:endParaRPr lang="en-US" sz="4000" b="1" spc="150" dirty="0">
              <a:ln w="11430"/>
              <a:solidFill>
                <a:srgbClr val="902083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</a:endParaRPr>
          </a:p>
          <a:p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1524000"/>
            <a:ext cx="8458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b="1" spc="150" dirty="0">
                <a:ln w="11430"/>
                <a:solidFill>
                  <a:schemeClr val="tx2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ণ-ত্ব বিধানের সংজ্ঞা </a:t>
            </a:r>
            <a:r>
              <a:rPr lang="en-US" sz="4800" b="1" spc="150" dirty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BD" sz="48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তৎসম</a:t>
            </a:r>
            <a:r>
              <a:rPr lang="en-US" sz="48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সংস্কৃত </a:t>
            </a:r>
            <a:r>
              <a:rPr lang="en-US" sz="4800" b="1" spc="150" dirty="0" err="1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48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150" dirty="0" err="1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বানানে</a:t>
            </a:r>
            <a:r>
              <a:rPr lang="en-US" sz="48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ণ-</a:t>
            </a:r>
            <a:r>
              <a:rPr lang="en-US" sz="4800" b="1" spc="150" dirty="0" err="1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150" dirty="0" err="1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48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150" dirty="0" err="1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48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150" dirty="0" err="1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নিয়মই</a:t>
            </a:r>
            <a:r>
              <a:rPr lang="en-US" sz="48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ণ-</a:t>
            </a:r>
            <a:r>
              <a:rPr lang="en-US" sz="4800" b="1" spc="150" dirty="0" err="1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ত্ব</a:t>
            </a:r>
            <a:r>
              <a:rPr lang="en-US" sz="48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150" dirty="0" err="1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বিধান</a:t>
            </a:r>
            <a:r>
              <a:rPr lang="en-US" sz="4800" b="1" spc="150" dirty="0">
                <a:ln w="11430"/>
                <a:solidFill>
                  <a:srgbClr val="FFC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348198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782" y="928255"/>
            <a:ext cx="11208327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solidFill>
                  <a:srgbClr val="FFFF00"/>
                </a:solidFill>
              </a:rPr>
              <a:t>তৎসম শব্দের বানানে মূর্ধণ্য-ণ ব্যবহারের নিয়মঃ</a:t>
            </a:r>
          </a:p>
          <a:p>
            <a:endParaRPr lang="bn-IN" sz="2000" dirty="0"/>
          </a:p>
          <a:p>
            <a:r>
              <a:rPr lang="bn-IN" sz="2000" dirty="0" smtClean="0"/>
              <a:t>১। তৎসম শব্দের বানানে সাধারণত ঋ ও ঋ- কারের পর মূর্ধণ্য –ণ হয় । যেমনঃ ঋণ,তৃণ, ঘৃণা ইত্যাদি ।</a:t>
            </a:r>
          </a:p>
          <a:p>
            <a:endParaRPr lang="bn-IN" sz="2000" dirty="0"/>
          </a:p>
          <a:p>
            <a:r>
              <a:rPr lang="bn-IN" sz="2000" dirty="0" smtClean="0"/>
              <a:t>২। র ও র –ফলার পর মূর্ধণ্য হয় । যেমনঃ মরণ, ধারণ, কর্ণ,দীর্ণ, পর্ণ, ঘ্রাণ,প্রলয়,ব্রণ ইত্যাদি ।</a:t>
            </a:r>
          </a:p>
          <a:p>
            <a:endParaRPr lang="bn-IN" sz="2000" dirty="0"/>
          </a:p>
          <a:p>
            <a:r>
              <a:rPr lang="bn-IN" sz="2000" dirty="0" smtClean="0"/>
              <a:t>৩। ষ-এর পর মূর্ধণ্য হয় । যেমনঃ ঘর্ষণ, দূষণ, বর্ষণ,ভীষণ ইত্যাদি ।</a:t>
            </a:r>
          </a:p>
          <a:p>
            <a:endParaRPr lang="bn-IN" sz="2000" dirty="0"/>
          </a:p>
          <a:p>
            <a:r>
              <a:rPr lang="bn-IN" sz="2000" dirty="0" smtClean="0"/>
              <a:t>৪। ক্ষ –এর পর মূর্ধণ্য –ণ হয় ।যেমনঃ ক্ষণ,ক্ষণিক,ক্ষীণ, ইত্যাদি ।</a:t>
            </a:r>
          </a:p>
          <a:p>
            <a:endParaRPr lang="bn-IN" sz="2000" dirty="0"/>
          </a:p>
          <a:p>
            <a:r>
              <a:rPr lang="bn-IN" sz="2000" dirty="0" smtClean="0"/>
              <a:t>৫। ট-বর্গের ট,ঠ,ড,ঢ –এই চারটি বর্ণের সাথে যুক্তব্যঞ্জন হিসেবে সব সময় ‘ণ’ বসে । যেমনঃ কণ্টক, ঘণ্টা, কণ্ঠ, লুণ্ঠন, কাণ্ড, ইত্যাদি ।</a:t>
            </a:r>
          </a:p>
          <a:p>
            <a:endParaRPr lang="bn-IN" sz="2000" dirty="0"/>
          </a:p>
          <a:p>
            <a:r>
              <a:rPr lang="bn-IN" sz="2000" dirty="0" smtClean="0"/>
              <a:t>৬। পর, পার, নার,রাম,উত্তর,রবীন্দ্র ইত্যাদি শব্দের পর ‘অয়ন’ থাকলে সাধিত শব্দে ‘ন’ –এর পরিবর্তে ‘ণ’ হয় । যেমনঃ পরায়ণ,পারায়ণ,নারায়ণ,রামায়ণ, উত্তরায়ণ, রবীন্দ্রায়ণ ।</a:t>
            </a:r>
          </a:p>
          <a:p>
            <a:endParaRPr lang="bn-IN" sz="2000" dirty="0"/>
          </a:p>
          <a:p>
            <a:r>
              <a:rPr lang="bn-IN" sz="2000" dirty="0" smtClean="0"/>
              <a:t>৭। প্র, পরি, নির ইত্যাদি উপসর্গের পর ‘ণ’ হয় । যেমনঃ প্রণয়, পরিণাম,নির্ণয় ।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06841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1783" y="1205345"/>
            <a:ext cx="1131916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/>
              <a:t>৮। ঋ বা ঋ-কার, র বা র-ফলা এবং ষ বা ক্ষ –এর পরে যদি ক- বর্গ ( ক খ গ ঘ ঙ) বা প-বর্গের (প ফ ব ভ ম) কোনো বর্ণ অথবা য , য় হ বা অন্য কোনো স্বরধ্বনি থাকে তবে তার পরে সাধারণত ‘মূর্ধণ্য-ণ হয় । যেমনঃ পরায়ণ, রোপণ, কৃপণ, গৃহিণী, অগ্রহায়ণ ইত্যাদি ।</a:t>
            </a:r>
          </a:p>
          <a:p>
            <a:endParaRPr lang="bn-IN" sz="2800" dirty="0"/>
          </a:p>
          <a:p>
            <a:r>
              <a:rPr lang="bn-IN" sz="2800" dirty="0" smtClean="0"/>
              <a:t>৯। প্র, পরা, পূর্ব, অপর –এগুলোর পর ‘অহ্ন’ থাকলে ‘ন’ –এর পরিবর্তে ‘ণ’ হয় । যেমনঃ প্রাহ্ণ, পরাহ্ণ, পূর্বাহ্ন, অপরাহ্ণ ।</a:t>
            </a:r>
          </a:p>
          <a:p>
            <a:endParaRPr lang="bn-IN" sz="2800" dirty="0"/>
          </a:p>
          <a:p>
            <a:r>
              <a:rPr lang="bn-IN" sz="2800" dirty="0" smtClean="0"/>
              <a:t>১০।’অগ্র’ ও ‘গ্রাম’ শব্দের পরবর্তী ‘নী’ ধাতুর দন্ত্য-ন সাধারণত মূর্ধণ্য –ণ এ রূপান্তরিত হয় । যেমনঃ অগ্রণী, গ্রামীণ ।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39162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9309" y="678874"/>
            <a:ext cx="8991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bn-BD" sz="3600" b="1" spc="150" dirty="0">
                <a:ln w="11430"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3600" b="1" spc="150" dirty="0" err="1">
                <a:ln w="11430"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তো</a:t>
            </a:r>
            <a:r>
              <a:rPr lang="bn-BD" sz="3600" b="1" spc="150" dirty="0">
                <a:ln w="11430"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গুলো শব্দে স্বভাবতই</a:t>
            </a:r>
            <a:r>
              <a:rPr lang="en-US" sz="3600" b="1" spc="150" dirty="0">
                <a:ln w="11430"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150" dirty="0">
                <a:ln w="11430"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bn-BD" sz="4800" b="1" spc="150" dirty="0">
                <a:ln w="11430"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en-US" sz="4800" b="1" spc="150" dirty="0">
                <a:ln w="11430"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“ </a:t>
            </a:r>
            <a:r>
              <a:rPr lang="bn-BD" sz="3600" b="1" spc="150" dirty="0">
                <a:ln w="11430"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ব্যবহৃত </a:t>
            </a:r>
            <a:r>
              <a:rPr lang="en-US" sz="3600" b="1" spc="150" dirty="0">
                <a:ln w="11430"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600" b="1" spc="150" dirty="0">
                <a:ln w="11430"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হয়।</a:t>
            </a:r>
            <a:endParaRPr lang="en-US" sz="3600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828801"/>
            <a:ext cx="8153400" cy="403187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চাণক্য মাণিক্য গণ       বাণিজ্য লবণ মণ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	বেণু বীণা কঙ্কণ কণিকা।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কল্যাণ শোণিত মণি 	স্থাণু গুণ পুণ্য বেণী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	ফণী অণু বিপণী গণিকা।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আপণ লাবণ্য বাণী 	নিপুণ ভণিতা পাণি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	গৌণ কোণ ভাণ পণ শাণ।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চিক্কণ নিক্কণ তৃণ		কফোণী বণিক গুণ</a:t>
            </a:r>
          </a:p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	গণনা পিণাক পণ্য বাণ।</a:t>
            </a:r>
          </a:p>
        </p:txBody>
      </p:sp>
    </p:spTree>
    <p:extLst>
      <p:ext uri="{BB962C8B-B14F-4D97-AF65-F5344CB8AC3E}">
        <p14:creationId xmlns:p14="http://schemas.microsoft.com/office/powerpoint/2010/main" val="2165315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642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76201"/>
            <a:ext cx="91440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44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3" name="Diagram 2"/>
          <p:cNvGraphicFramePr/>
          <p:nvPr>
            <p:extLst/>
          </p:nvPr>
        </p:nvGraphicFramePr>
        <p:xfrm>
          <a:off x="1752600" y="2094131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8" name="Group 19"/>
          <p:cNvGrpSpPr/>
          <p:nvPr/>
        </p:nvGrpSpPr>
        <p:grpSpPr>
          <a:xfrm>
            <a:off x="3238500" y="2246532"/>
            <a:ext cx="952500" cy="953869"/>
            <a:chOff x="304800" y="4038600"/>
            <a:chExt cx="2971800" cy="2743200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304800" y="4038600"/>
              <a:ext cx="2971800" cy="27432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0800000" flipV="1">
              <a:off x="457199" y="4038600"/>
              <a:ext cx="2819400" cy="27432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2"/>
          <p:cNvGrpSpPr/>
          <p:nvPr/>
        </p:nvGrpSpPr>
        <p:grpSpPr>
          <a:xfrm>
            <a:off x="4705350" y="3316763"/>
            <a:ext cx="1141294" cy="730995"/>
            <a:chOff x="1143000" y="4875657"/>
            <a:chExt cx="609600" cy="305944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1143000" y="4989240"/>
              <a:ext cx="228600" cy="1923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1371600" y="4875657"/>
              <a:ext cx="381000" cy="30594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3962400" y="304800"/>
            <a:ext cx="4800600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ণ </a:t>
            </a:r>
            <a:r>
              <a:rPr lang="bn-BD" sz="5400" b="1" dirty="0">
                <a:latin typeface="NikoshBAN" pitchFamily="2" charset="0"/>
                <a:cs typeface="NikoshBAN" pitchFamily="2" charset="0"/>
              </a:rPr>
              <a:t>এর ব্যবহার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0" name="Group 26"/>
          <p:cNvGrpSpPr/>
          <p:nvPr/>
        </p:nvGrpSpPr>
        <p:grpSpPr>
          <a:xfrm>
            <a:off x="1905000" y="3205327"/>
            <a:ext cx="952500" cy="953869"/>
            <a:chOff x="304800" y="4038600"/>
            <a:chExt cx="2971800" cy="27432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304800" y="4038600"/>
              <a:ext cx="2971800" cy="27432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0800000" flipV="1">
              <a:off x="457199" y="4038600"/>
              <a:ext cx="2819400" cy="27432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9"/>
          <p:cNvGrpSpPr/>
          <p:nvPr/>
        </p:nvGrpSpPr>
        <p:grpSpPr>
          <a:xfrm>
            <a:off x="2334845" y="4903081"/>
            <a:ext cx="952500" cy="953869"/>
            <a:chOff x="304800" y="4038600"/>
            <a:chExt cx="2971800" cy="27432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304800" y="4038600"/>
              <a:ext cx="2971800" cy="27432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0800000" flipV="1">
              <a:off x="457199" y="4038600"/>
              <a:ext cx="2819400" cy="27432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32"/>
          <p:cNvGrpSpPr/>
          <p:nvPr/>
        </p:nvGrpSpPr>
        <p:grpSpPr>
          <a:xfrm>
            <a:off x="4433620" y="4824860"/>
            <a:ext cx="952500" cy="953869"/>
            <a:chOff x="304799" y="4038600"/>
            <a:chExt cx="2971800" cy="274320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304799" y="4038600"/>
              <a:ext cx="2971800" cy="27432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 flipV="1">
              <a:off x="457199" y="4038600"/>
              <a:ext cx="2819400" cy="27432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52"/>
          <p:cNvGrpSpPr/>
          <p:nvPr/>
        </p:nvGrpSpPr>
        <p:grpSpPr>
          <a:xfrm>
            <a:off x="5638800" y="2362201"/>
            <a:ext cx="4191000" cy="3509665"/>
            <a:chOff x="4114800" y="2362200"/>
            <a:chExt cx="4191000" cy="3509665"/>
          </a:xfrm>
        </p:grpSpPr>
        <p:sp>
          <p:nvSpPr>
            <p:cNvPr id="4" name="TextBox 3"/>
            <p:cNvSpPr txBox="1"/>
            <p:nvPr/>
          </p:nvSpPr>
          <p:spPr>
            <a:xfrm>
              <a:off x="7162800" y="23622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বিশেষ্য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62800" y="3200400"/>
              <a:ext cx="114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বিশেষণ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62800" y="3881735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সর্বনাম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39000" y="4663149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অব্যয়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39000" y="54102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latin typeface="NikoshBAN" pitchFamily="2" charset="0"/>
                  <a:cs typeface="NikoshBAN" pitchFamily="2" charset="0"/>
                </a:rPr>
                <a:t>ক্রিয়া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flipV="1">
              <a:off x="4191000" y="2593032"/>
              <a:ext cx="3048000" cy="838201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4267200" y="3431232"/>
              <a:ext cx="2971800" cy="15691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4267200" y="3733800"/>
              <a:ext cx="2895600" cy="34124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191000" y="3886200"/>
              <a:ext cx="3048000" cy="965619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>
              <a:off x="4114800" y="4047755"/>
              <a:ext cx="3124200" cy="1591045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53"/>
          <p:cNvGrpSpPr/>
          <p:nvPr/>
        </p:nvGrpSpPr>
        <p:grpSpPr>
          <a:xfrm>
            <a:off x="9677400" y="2362200"/>
            <a:ext cx="647700" cy="433006"/>
            <a:chOff x="1143000" y="4875657"/>
            <a:chExt cx="609600" cy="305944"/>
          </a:xfrm>
        </p:grpSpPr>
        <p:cxnSp>
          <p:nvCxnSpPr>
            <p:cNvPr id="55" name="Straight Connector 54"/>
            <p:cNvCxnSpPr/>
            <p:nvPr/>
          </p:nvCxnSpPr>
          <p:spPr>
            <a:xfrm>
              <a:off x="1143000" y="4989240"/>
              <a:ext cx="228600" cy="1923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1371600" y="4875657"/>
              <a:ext cx="381000" cy="30594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58"/>
          <p:cNvGrpSpPr/>
          <p:nvPr/>
        </p:nvGrpSpPr>
        <p:grpSpPr>
          <a:xfrm>
            <a:off x="9677401" y="3153174"/>
            <a:ext cx="647700" cy="433006"/>
            <a:chOff x="1143000" y="4875657"/>
            <a:chExt cx="609600" cy="305944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1143000" y="4989240"/>
              <a:ext cx="228600" cy="1923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1371600" y="4875657"/>
              <a:ext cx="381000" cy="30594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61"/>
          <p:cNvGrpSpPr/>
          <p:nvPr/>
        </p:nvGrpSpPr>
        <p:grpSpPr>
          <a:xfrm>
            <a:off x="9670576" y="3858542"/>
            <a:ext cx="647700" cy="433006"/>
            <a:chOff x="1143000" y="4875657"/>
            <a:chExt cx="609600" cy="305944"/>
          </a:xfrm>
        </p:grpSpPr>
        <p:cxnSp>
          <p:nvCxnSpPr>
            <p:cNvPr id="63" name="Straight Connector 62"/>
            <p:cNvCxnSpPr/>
            <p:nvPr/>
          </p:nvCxnSpPr>
          <p:spPr>
            <a:xfrm>
              <a:off x="1143000" y="4989240"/>
              <a:ext cx="228600" cy="1923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V="1">
              <a:off x="1371600" y="4875657"/>
              <a:ext cx="381000" cy="30594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64"/>
          <p:cNvGrpSpPr/>
          <p:nvPr/>
        </p:nvGrpSpPr>
        <p:grpSpPr>
          <a:xfrm>
            <a:off x="9677402" y="4608356"/>
            <a:ext cx="647700" cy="433006"/>
            <a:chOff x="1143000" y="4875657"/>
            <a:chExt cx="609600" cy="305944"/>
          </a:xfrm>
        </p:grpSpPr>
        <p:cxnSp>
          <p:nvCxnSpPr>
            <p:cNvPr id="66" name="Straight Connector 65"/>
            <p:cNvCxnSpPr/>
            <p:nvPr/>
          </p:nvCxnSpPr>
          <p:spPr>
            <a:xfrm>
              <a:off x="1143000" y="4989240"/>
              <a:ext cx="228600" cy="19236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1371600" y="4875657"/>
              <a:ext cx="381000" cy="30594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70"/>
          <p:cNvGrpSpPr/>
          <p:nvPr/>
        </p:nvGrpSpPr>
        <p:grpSpPr>
          <a:xfrm>
            <a:off x="9639300" y="5388444"/>
            <a:ext cx="647701" cy="555156"/>
            <a:chOff x="304800" y="4038600"/>
            <a:chExt cx="2971800" cy="2743200"/>
          </a:xfrm>
        </p:grpSpPr>
        <p:cxnSp>
          <p:nvCxnSpPr>
            <p:cNvPr id="72" name="Straight Connector 71"/>
            <p:cNvCxnSpPr/>
            <p:nvPr/>
          </p:nvCxnSpPr>
          <p:spPr>
            <a:xfrm>
              <a:off x="304800" y="4038600"/>
              <a:ext cx="2971800" cy="27432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0800000" flipV="1">
              <a:off x="457199" y="4038600"/>
              <a:ext cx="2819400" cy="274320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Rectangle 73"/>
          <p:cNvSpPr/>
          <p:nvPr/>
        </p:nvSpPr>
        <p:spPr>
          <a:xfrm>
            <a:off x="3276600" y="5943601"/>
            <a:ext cx="632460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3200" b="1" spc="150" dirty="0">
                <a:ln w="11430"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* ক্রিয়া পদে </a:t>
            </a:r>
            <a:r>
              <a:rPr lang="bn-BD" sz="4400" b="1" spc="150" dirty="0">
                <a:ln w="11430"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bn-BD" sz="3200" b="1" spc="150" dirty="0">
                <a:ln w="11430"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ব্যবহৃত</a:t>
            </a:r>
            <a:r>
              <a:rPr lang="en-US" sz="3200" b="1" spc="150" dirty="0">
                <a:ln w="11430"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spc="150" dirty="0">
                <a:ln w="11430"/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হয় না</a:t>
            </a:r>
            <a:endParaRPr lang="en-US" sz="1600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1952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49676E-6 L -0.3073 0.0462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65" y="23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49676E-6 L -0.41563 0.1794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81" y="89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9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49676E-6 L -0.39896 0.4347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48" y="217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49676E-6 L -0.16563 0.41258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81" y="206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49676E-6 L -0.12396 0.1794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89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AsOne/>
      </p:bldGraphic>
      <p:bldP spid="26" grpId="0" animBg="1"/>
      <p:bldP spid="26" grpId="1" animBg="1"/>
      <p:bldP spid="26" grpId="2" animBg="1"/>
      <p:bldP spid="26" grpId="3" animBg="1"/>
      <p:bldP spid="26" grpId="4" animBg="1"/>
      <p:bldP spid="26" grpId="5" animBg="1"/>
      <p:bldP spid="26" grpId="6" animBg="1"/>
      <p:bldP spid="7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44</TotalTime>
  <Words>483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NikoshBAN</vt:lpstr>
      <vt:lpstr>Vrinda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HP-NPC</dc:creator>
  <cp:lastModifiedBy>HP-NPC</cp:lastModifiedBy>
  <cp:revision>6</cp:revision>
  <dcterms:created xsi:type="dcterms:W3CDTF">2021-01-25T12:25:50Z</dcterms:created>
  <dcterms:modified xsi:type="dcterms:W3CDTF">2021-01-25T13:10:45Z</dcterms:modified>
</cp:coreProperties>
</file>