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9" r:id="rId9"/>
    <p:sldMasterId id="2147483766" r:id="rId10"/>
    <p:sldMasterId id="2147483778" r:id="rId11"/>
    <p:sldMasterId id="2147483807" r:id="rId12"/>
  </p:sldMasterIdLst>
  <p:notesMasterIdLst>
    <p:notesMasterId r:id="rId29"/>
  </p:notesMasterIdLst>
  <p:sldIdLst>
    <p:sldId id="261" r:id="rId13"/>
    <p:sldId id="262" r:id="rId14"/>
    <p:sldId id="260" r:id="rId15"/>
    <p:sldId id="263" r:id="rId16"/>
    <p:sldId id="267" r:id="rId17"/>
    <p:sldId id="268" r:id="rId18"/>
    <p:sldId id="264" r:id="rId19"/>
    <p:sldId id="265" r:id="rId20"/>
    <p:sldId id="271" r:id="rId21"/>
    <p:sldId id="273" r:id="rId22"/>
    <p:sldId id="269" r:id="rId23"/>
    <p:sldId id="275" r:id="rId24"/>
    <p:sldId id="274" r:id="rId25"/>
    <p:sldId id="276" r:id="rId26"/>
    <p:sldId id="270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63F8E22-06E2-487B-89A0-502BB5760E2B}">
          <p14:sldIdLst>
            <p14:sldId id="261"/>
            <p14:sldId id="262"/>
            <p14:sldId id="260"/>
            <p14:sldId id="263"/>
            <p14:sldId id="267"/>
            <p14:sldId id="268"/>
            <p14:sldId id="264"/>
            <p14:sldId id="265"/>
            <p14:sldId id="271"/>
            <p14:sldId id="273"/>
            <p14:sldId id="269"/>
            <p14:sldId id="275"/>
            <p14:sldId id="274"/>
            <p14:sldId id="276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343" autoAdjust="0"/>
  </p:normalViewPr>
  <p:slideViewPr>
    <p:cSldViewPr snapToGrid="0" showGuides="1">
      <p:cViewPr varScale="1">
        <p:scale>
          <a:sx n="70" d="100"/>
          <a:sy n="70" d="100"/>
        </p:scale>
        <p:origin x="508" y="5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4CED-06D5-4031-BDD2-EEBBFF6D87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E790-7F54-45A6-AF21-B1CCECCB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1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F31B-86D4-442E-B116-278D30985E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31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7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17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931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134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3133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365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9024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97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39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87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1671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29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424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12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87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969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578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C5507-1F4F-4C37-AAB2-A5690872E5BA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94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29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3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510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04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95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62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10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18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73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00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14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838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19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7167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7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3124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06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74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706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37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60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0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2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70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236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62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1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22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55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175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1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5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6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8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4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7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1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4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1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5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97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6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87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5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4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6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20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55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9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88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82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17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14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9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8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53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47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39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32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50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43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6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1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25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5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5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3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6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05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13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40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86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24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7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32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4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3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91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33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4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33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76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330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04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30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3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870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93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339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09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24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75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68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60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73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530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1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23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56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59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8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9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157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6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86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785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7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66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20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25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14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8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40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21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6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99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3">
                <a:alpha val="77000"/>
                <a:lumMod val="81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577" y="6396239"/>
            <a:ext cx="2679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7197F2C1-9BB6-422D-94D3-6A5B0F020B18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0208" y="6337658"/>
            <a:ext cx="346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Mst.Nasrin</a:t>
            </a:r>
            <a:r>
              <a:rPr lang="en-US" dirty="0"/>
              <a:t> </a:t>
            </a:r>
            <a:r>
              <a:rPr lang="en-US" dirty="0" err="1"/>
              <a:t>Akter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5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4F9010-2B67-4E55-BC70-1DC67121124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5C5507-1F4F-4C37-AAB2-A5690872E5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F523EBAF-0566-4BEB-B806-33DFDBCB06DA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1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  <a:alpha val="2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  <a:alpha val="2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  <a:alpha val="2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  <a:alpha val="2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5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  <a:alpha val="2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5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  <a:alpha val="2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8C-5124-47A7-949C-A43D9F393AA0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22/4/2021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842F-498D-4D0C-B2F6-BED55AFE18D3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CFD7-7E26-4C36-A214-A609337F9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DA1D7E-82A2-4463-9F50-AC790009D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" y="239152"/>
            <a:ext cx="11741622" cy="63717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46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22830" y="122831"/>
              <a:ext cx="11955439" cy="6619164"/>
            </a:xfrm>
            <a:prstGeom prst="frame">
              <a:avLst>
                <a:gd name="adj1" fmla="val 16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464" y="6318913"/>
            <a:ext cx="11741622" cy="303667"/>
            <a:chOff x="227464" y="6267737"/>
            <a:chExt cx="11741622" cy="354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6953536" y="6267737"/>
              <a:ext cx="2279176" cy="3411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4674359" y="6281387"/>
              <a:ext cx="2279176" cy="3411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395183" y="6267737"/>
              <a:ext cx="2279176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27464" y="6267737"/>
              <a:ext cx="2279176" cy="3411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9225887" y="6267737"/>
              <a:ext cx="2743199" cy="34119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380131" y="496526"/>
            <a:ext cx="7772400" cy="51860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8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6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879" y="127746"/>
            <a:ext cx="11943035" cy="657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0" y="5630334"/>
            <a:ext cx="1017128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কিন্তু এখন আর এসব বাঘ দেখা যায় না। 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4" name="Picture 3" descr="ghjm.jpg"/>
          <p:cNvPicPr>
            <a:picLocks noChangeAspect="1"/>
          </p:cNvPicPr>
          <p:nvPr/>
        </p:nvPicPr>
        <p:blipFill>
          <a:blip r:embed="rId3" cstate="print"/>
          <a:srcRect r="5357"/>
          <a:stretch>
            <a:fillRect/>
          </a:stretch>
        </p:blipFill>
        <p:spPr>
          <a:xfrm>
            <a:off x="6324600" y="-1"/>
            <a:ext cx="5867400" cy="5418667"/>
          </a:xfrm>
          <a:prstGeom prst="rect">
            <a:avLst/>
          </a:prstGeom>
        </p:spPr>
      </p:pic>
      <p:pic>
        <p:nvPicPr>
          <p:cNvPr id="6" name="Picture 5" descr="tdj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24600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2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71450" y="142874"/>
              <a:ext cx="11801475" cy="6572251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23289" y="1073862"/>
            <a:ext cx="5021084" cy="1938992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একসময় আমাদের দেশে প্রচুর শকুন দেখা যেত। শকুন দেখতে যে খুব সুন্দর তা কিন্তু নয়।  </a:t>
            </a:r>
            <a:endParaRPr lang="en-US" sz="40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289" y="3615002"/>
            <a:ext cx="5012225" cy="19389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rgbClr val="000000"/>
                </a:solidFill>
                <a:effectLst>
                  <a:glow rad="228600">
                    <a:srgbClr val="9B835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মানুষের পক্ষে যা ক্ষতিকর সেইসব আবর্জনা শকুন খায় এবং পরিবেশকে পরিচ্ছন্ন রাখে। </a:t>
            </a:r>
            <a:endParaRPr lang="en-US" sz="4000" b="1" dirty="0">
              <a:ln w="0"/>
              <a:solidFill>
                <a:srgbClr val="000000"/>
              </a:solidFill>
              <a:effectLst>
                <a:glow rad="228600">
                  <a:srgbClr val="9B8357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" y="-1"/>
            <a:ext cx="7015850" cy="646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66098" y="6257462"/>
            <a:ext cx="163501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00"/>
                </a:solidFill>
                <a:effectLst>
                  <a:glow rad="139700">
                    <a:srgbClr val="BD582C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 </a:t>
            </a:r>
            <a:endParaRPr lang="en-US" sz="4000" b="1" dirty="0">
              <a:solidFill>
                <a:srgbClr val="000000"/>
              </a:solidFill>
              <a:effectLst>
                <a:glow rad="139700">
                  <a:srgbClr val="BD582C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6445" y="135467"/>
            <a:ext cx="239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977" y="857955"/>
            <a:ext cx="287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00" y="951075"/>
            <a:ext cx="432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6223" y="1738489"/>
            <a:ext cx="270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পরিমণ্ডল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6800" y="1751434"/>
            <a:ext cx="198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2977" y="250048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3067" y="2500488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হানিকর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2977" y="3208374"/>
            <a:ext cx="210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489" y="3208374"/>
            <a:ext cx="123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2977" y="4143023"/>
            <a:ext cx="1907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বিলুপ্তপ্রায়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6800" y="4143023"/>
            <a:ext cx="235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লুপ্তপ্রায়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8" y="1116020"/>
            <a:ext cx="10230376" cy="5169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5497" y="244444"/>
            <a:ext cx="512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8" y="1116020"/>
            <a:ext cx="10230376" cy="5169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5497" y="244444"/>
            <a:ext cx="512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29047" y="876439"/>
            <a:ext cx="3914777" cy="1091804"/>
          </a:xfrm>
          <a:prstGeom prst="ellipse">
            <a:avLst/>
          </a:prstGeom>
          <a:solidFill>
            <a:srgbClr val="FF0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>
                  <a:solidFill>
                    <a:srgbClr val="00B0F0"/>
                  </a:solidFill>
                </a:ln>
                <a:solidFill>
                  <a:srgbClr val="BD582C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rgbClr val="BD582C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100008" y="2759750"/>
            <a:ext cx="12091990" cy="1294238"/>
          </a:xfrm>
          <a:prstGeom prst="round1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 শকুন কোথায় উড়ে বেড়ায় ? এরা কোথায় বাসা বাধে ?   </a:t>
            </a:r>
            <a:endParaRPr lang="en-US" sz="4800" b="1" dirty="0">
              <a:ln/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6714" y="960676"/>
            <a:ext cx="3578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4053988"/>
            <a:ext cx="951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শকুন কীভাবে মানুষের উপকার করে?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5102578"/>
            <a:ext cx="971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চিত্রা হরিণ দেখতে কেমন?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603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464" y="208616"/>
            <a:ext cx="11871278" cy="64160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473" y="5759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46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22830" y="122831"/>
              <a:ext cx="11955439" cy="6619164"/>
            </a:xfrm>
            <a:prstGeom prst="frame">
              <a:avLst>
                <a:gd name="adj1" fmla="val 16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464" y="6318913"/>
            <a:ext cx="11741622" cy="303667"/>
            <a:chOff x="227464" y="6267737"/>
            <a:chExt cx="11741622" cy="354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6953536" y="6267737"/>
              <a:ext cx="2279176" cy="3411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4674359" y="6281387"/>
              <a:ext cx="2279176" cy="3411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395183" y="6267737"/>
              <a:ext cx="2279176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27464" y="6267737"/>
              <a:ext cx="2279176" cy="3411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9225887" y="6267737"/>
              <a:ext cx="2743199" cy="34119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7464" y="291352"/>
            <a:ext cx="11732524" cy="221599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3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3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1927" y="5080596"/>
            <a:ext cx="538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 smtClean="0">
                <a:solidFill>
                  <a:srgbClr val="A5A5A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মাস্ক </a:t>
            </a:r>
            <a:r>
              <a:rPr lang="bn-IN" sz="4800" b="1" i="1" dirty="0" smtClean="0">
                <a:solidFill>
                  <a:srgbClr val="A5A5A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i="1" dirty="0" err="1" smtClean="0">
                <a:solidFill>
                  <a:srgbClr val="A5A5A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4800" b="1" i="1" dirty="0" smtClean="0">
                <a:solidFill>
                  <a:srgbClr val="A5A5A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 smtClean="0">
                <a:solidFill>
                  <a:srgbClr val="A5A5A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থাকি </a:t>
            </a:r>
            <a:endParaRPr lang="en-SG" sz="4800" b="1" i="1" dirty="0">
              <a:solidFill>
                <a:srgbClr val="A5A5A5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5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4000" fill="hold" grpId="0" nodeType="clickEffect" p14:presetBounceEnd="2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30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4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30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46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22830" y="122831"/>
              <a:ext cx="11955439" cy="6619164"/>
            </a:xfrm>
            <a:prstGeom prst="frame">
              <a:avLst>
                <a:gd name="adj1" fmla="val 16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464" y="6318913"/>
            <a:ext cx="11741622" cy="303667"/>
            <a:chOff x="227464" y="6267737"/>
            <a:chExt cx="11741622" cy="354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6953536" y="6267737"/>
              <a:ext cx="2279176" cy="3411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4674359" y="6281387"/>
              <a:ext cx="2279176" cy="3411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395183" y="6267737"/>
              <a:ext cx="2279176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27464" y="6267737"/>
              <a:ext cx="2279176" cy="3411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9225887" y="6267737"/>
              <a:ext cx="2743199" cy="34119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011435" y="1068360"/>
            <a:ext cx="5123700" cy="3682204"/>
            <a:chOff x="6673423" y="457833"/>
            <a:chExt cx="5123700" cy="3682204"/>
          </a:xfrm>
        </p:grpSpPr>
        <p:sp>
          <p:nvSpPr>
            <p:cNvPr id="11" name="Rectangle 10"/>
            <p:cNvSpPr/>
            <p:nvPr/>
          </p:nvSpPr>
          <p:spPr>
            <a:xfrm>
              <a:off x="6673423" y="2385711"/>
              <a:ext cx="5123700" cy="17543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5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5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 </a:t>
              </a:r>
            </a:p>
            <a:p>
              <a:pPr algn="ctr"/>
              <a:r>
                <a:rPr lang="en-US" sz="5400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5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5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="" xmlns:a16="http://schemas.microsoft.com/office/drawing/2014/main" id="{A6F1E15F-5DE5-49A6-8072-4CCF652C8778}"/>
                </a:ext>
              </a:extLst>
            </p:cNvPr>
            <p:cNvSpPr txBox="1"/>
            <p:nvPr/>
          </p:nvSpPr>
          <p:spPr>
            <a:xfrm>
              <a:off x="7860221" y="457833"/>
              <a:ext cx="25343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en-US" sz="4400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2046" y="930060"/>
            <a:ext cx="6343676" cy="4092592"/>
            <a:chOff x="35282" y="481157"/>
            <a:chExt cx="6343676" cy="409259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5282" y="1803760"/>
              <a:ext cx="6343676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ফজলুর রহিম </a:t>
              </a:r>
              <a:r>
                <a:rPr lang="bn-IN" sz="5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 </a:t>
              </a:r>
              <a:r>
                <a:rPr lang="bn-IN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endPara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বেচুরহাট </a:t>
              </a:r>
              <a:r>
                <a:rPr lang="en-US" sz="4000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</a:t>
              </a:r>
              <a:r>
                <a:rPr lang="bn-BD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</a:p>
            <a:p>
              <a:pPr algn="ctr"/>
              <a:r>
                <a:rPr lang="bn-BD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মিরসরাই, চট্টগ্রাম। </a:t>
              </a:r>
              <a:endPara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4">
              <a:extLst>
                <a:ext uri="{FF2B5EF4-FFF2-40B4-BE49-F238E27FC236}">
                  <a16:creationId xmlns="" xmlns:a16="http://schemas.microsoft.com/office/drawing/2014/main" id="{A6F1E15F-5DE5-49A6-8072-4CCF652C8778}"/>
                </a:ext>
              </a:extLst>
            </p:cNvPr>
            <p:cNvSpPr txBox="1"/>
            <p:nvPr/>
          </p:nvSpPr>
          <p:spPr>
            <a:xfrm>
              <a:off x="1726990" y="481157"/>
              <a:ext cx="31211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</a:t>
              </a:r>
              <a:r>
                <a:rPr lang="en-US" sz="4400" b="1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10637" r="6226" b="17643"/>
          <a:stretch/>
        </p:blipFill>
        <p:spPr>
          <a:xfrm rot="5400000">
            <a:off x="-166984" y="585680"/>
            <a:ext cx="1900193" cy="113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8" r="4924" b="14723"/>
          <a:stretch/>
        </p:blipFill>
        <p:spPr>
          <a:xfrm rot="16565364" flipH="1">
            <a:off x="10627624" y="603394"/>
            <a:ext cx="1778045" cy="94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10" y="-50004"/>
            <a:ext cx="3384567" cy="6299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8" t="84471" r="25208" b="6996"/>
          <a:stretch/>
        </p:blipFill>
        <p:spPr>
          <a:xfrm>
            <a:off x="5574566" y="5829881"/>
            <a:ext cx="1662160" cy="67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74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" y="4416858"/>
            <a:ext cx="4228615" cy="237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" y="1379538"/>
            <a:ext cx="4168955" cy="2570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28" y="4416858"/>
            <a:ext cx="4071144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379537"/>
            <a:ext cx="4228615" cy="2659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14" y="125319"/>
            <a:ext cx="1019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690" y="70856"/>
            <a:ext cx="882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Left Arrow 8"/>
          <p:cNvSpPr/>
          <p:nvPr/>
        </p:nvSpPr>
        <p:spPr>
          <a:xfrm>
            <a:off x="4563494" y="1471380"/>
            <a:ext cx="2422030" cy="827683"/>
          </a:xfrm>
          <a:prstGeom prst="leftArrow">
            <a:avLst>
              <a:gd name="adj1" fmla="val 75000"/>
              <a:gd name="adj2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গোলপাতা সংগ্রহ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80852" y="3107083"/>
            <a:ext cx="2346036" cy="775855"/>
          </a:xfrm>
          <a:prstGeom prst="rightArrow">
            <a:avLst>
              <a:gd name="adj1" fmla="val 89286"/>
              <a:gd name="adj2" fmla="val 339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গাছে মৌচাক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568210" y="4416858"/>
            <a:ext cx="2775915" cy="809192"/>
          </a:xfrm>
          <a:prstGeom prst="leftArrow">
            <a:avLst>
              <a:gd name="adj1" fmla="val 70514"/>
              <a:gd name="adj2" fmla="val 307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 ঘুরে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54881" y="5693208"/>
            <a:ext cx="2825648" cy="1098551"/>
          </a:xfrm>
          <a:prstGeom prst="rightArrow">
            <a:avLst>
              <a:gd name="adj1" fmla="val 50000"/>
              <a:gd name="adj2" fmla="val 305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পর্যটকরা ঘুরছে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4617" y="58823"/>
            <a:ext cx="3448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46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22830" y="122831"/>
              <a:ext cx="11955439" cy="6619164"/>
            </a:xfrm>
            <a:prstGeom prst="frame">
              <a:avLst>
                <a:gd name="adj1" fmla="val 16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464" y="6318913"/>
            <a:ext cx="11741622" cy="303667"/>
            <a:chOff x="227464" y="6267737"/>
            <a:chExt cx="11741622" cy="354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6953536" y="6267737"/>
              <a:ext cx="2279176" cy="3411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4674359" y="6281387"/>
              <a:ext cx="2279176" cy="3411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395183" y="6267737"/>
              <a:ext cx="2279176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27464" y="6267737"/>
              <a:ext cx="2279176" cy="3411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9225887" y="6267737"/>
              <a:ext cx="2743199" cy="34119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52907" y="4947342"/>
            <a:ext cx="11281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বাঘ ছাড়াও আছে নানা রকমের হরিণ। কোনোটার বড় বড় শিং, কোনোটার গায়ে ফোঁটা ফোঁটা সাদা দাগ। এদের বলে চিত্রা হরিণ।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06" y="693557"/>
            <a:ext cx="5685194" cy="407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5" y="726873"/>
            <a:ext cx="5463655" cy="408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6572" y="64097"/>
            <a:ext cx="11797004" cy="3585288"/>
            <a:chOff x="326572" y="1"/>
            <a:chExt cx="11797004" cy="35852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716" y="1"/>
              <a:ext cx="4209860" cy="358528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2" y="1"/>
              <a:ext cx="3741964" cy="358528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842" y="2"/>
              <a:ext cx="3690568" cy="358528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5467738" y="3750906"/>
            <a:ext cx="1119674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0521" y="5225143"/>
            <a:ext cx="7707087" cy="107721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কোনটার বড় বড় শিং ,কোনটার গায়ে ফোটা ফোটা সাদা দাগ।এদের বলে চিএা হরিণ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55" y="67245"/>
            <a:ext cx="5115721" cy="31688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53" y="3236069"/>
            <a:ext cx="5115723" cy="34986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" y="164482"/>
            <a:ext cx="5364310" cy="31834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" y="3430501"/>
            <a:ext cx="5364310" cy="35678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27260" y="752566"/>
            <a:ext cx="119907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চিতা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260" y="2003012"/>
            <a:ext cx="119907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7260" y="3522898"/>
            <a:ext cx="12036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1296" y="4963999"/>
            <a:ext cx="145100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বুনো শুয়োর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46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22830" y="122831"/>
              <a:ext cx="11955439" cy="6619164"/>
            </a:xfrm>
            <a:prstGeom prst="frame">
              <a:avLst>
                <a:gd name="adj1" fmla="val 16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464" y="6318913"/>
            <a:ext cx="11741622" cy="303667"/>
            <a:chOff x="227464" y="6267737"/>
            <a:chExt cx="11741622" cy="354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6953536" y="6267737"/>
              <a:ext cx="2279176" cy="3411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4674359" y="6281387"/>
              <a:ext cx="2279176" cy="3411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395183" y="6267737"/>
              <a:ext cx="2279176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27464" y="6267737"/>
              <a:ext cx="2279176" cy="3411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9225887" y="6267737"/>
              <a:ext cx="2743199" cy="34119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0174" y="5124424"/>
            <a:ext cx="11378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সুন্দরবনে প্রচুর গন্ডার ছিল, ছিল হাতি, ছিল বুনো শুয়োর। এখন এসব প্রাণী আর নেই।   </a:t>
            </a:r>
            <a:endParaRPr lang="en-SG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1" y="900939"/>
            <a:ext cx="3964316" cy="4201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07" y="922633"/>
            <a:ext cx="4473655" cy="4261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42" y="900939"/>
            <a:ext cx="2796733" cy="428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46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22830" y="122831"/>
              <a:ext cx="11955439" cy="6619164"/>
            </a:xfrm>
            <a:prstGeom prst="frame">
              <a:avLst>
                <a:gd name="adj1" fmla="val 16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464" y="6318913"/>
            <a:ext cx="11741622" cy="303667"/>
            <a:chOff x="227464" y="6267737"/>
            <a:chExt cx="11741622" cy="354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6953536" y="6267737"/>
              <a:ext cx="2279176" cy="3411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4674359" y="6281387"/>
              <a:ext cx="2279176" cy="3411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395183" y="6267737"/>
              <a:ext cx="2279176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227464" y="6267737"/>
              <a:ext cx="2279176" cy="3411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" t="75469" r="3942" b="4956"/>
            <a:stretch/>
          </p:blipFill>
          <p:spPr>
            <a:xfrm>
              <a:off x="9225887" y="6267737"/>
              <a:ext cx="2743199" cy="34119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06809" y="5530153"/>
            <a:ext cx="1137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দেশের রাঙামাটি আর বান্দরবানের জঙ্গলে হাতি দেখতে পাওয়া যায়।  </a:t>
            </a:r>
            <a:endParaRPr lang="en-SG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" y="558064"/>
            <a:ext cx="11181453" cy="4972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4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617C1-2B9B-4593-8C71-35A4A4ED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065563" cy="2229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47C749-2BF2-4957-98E3-0012DFF51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7" y="-1"/>
            <a:ext cx="4393663" cy="222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25F511-3DA8-4DC4-8210-781DD50A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2" y="-1"/>
            <a:ext cx="3713724" cy="2229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907B87-C74B-4C8A-BDBD-80F6B8406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2229720"/>
            <a:ext cx="4056037" cy="2398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DEE717-583F-4929-B982-F58CAE348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1" y="2229725"/>
            <a:ext cx="3713724" cy="2398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A3BB9-AADC-46C9-9D21-9AAB634C17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8271"/>
            <a:ext cx="4065562" cy="2229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EA57D19-89FD-4655-9971-18BE17EF13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5" y="2229729"/>
            <a:ext cx="4393663" cy="2398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E7B870-3AC6-43EF-B4D7-3CFD9622AF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5" y="4628267"/>
            <a:ext cx="4393663" cy="2229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AADCF9-68C7-452D-BC35-0270EA5F8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71" y="4628267"/>
            <a:ext cx="3704204" cy="2229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9051" y="-124177"/>
            <a:ext cx="12201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দেশের জন্যই জীবজন্তু, পশুপাখি এক অমূল্য সম্পদ।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262</Words>
  <Application>Microsoft Office PowerPoint</Application>
  <PresentationFormat>Widescreen</PresentationFormat>
  <Paragraphs>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NikoshBAN</vt:lpstr>
      <vt:lpstr>Vrinda</vt:lpstr>
      <vt:lpstr>Wingdings 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Wisp</vt:lpstr>
      <vt:lpstr>1_Wisp</vt:lpstr>
      <vt:lpstr>Retrospect</vt:lpstr>
      <vt:lpstr>2_Wisp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</dc:creator>
  <cp:lastModifiedBy>DELL</cp:lastModifiedBy>
  <cp:revision>76</cp:revision>
  <dcterms:created xsi:type="dcterms:W3CDTF">2019-09-03T14:35:20Z</dcterms:created>
  <dcterms:modified xsi:type="dcterms:W3CDTF">2021-04-21T18:51:01Z</dcterms:modified>
</cp:coreProperties>
</file>