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2" r:id="rId4"/>
    <p:sldId id="260" r:id="rId5"/>
    <p:sldId id="258" r:id="rId6"/>
    <p:sldId id="259" r:id="rId7"/>
    <p:sldId id="268" r:id="rId8"/>
    <p:sldId id="261" r:id="rId9"/>
    <p:sldId id="275" r:id="rId10"/>
    <p:sldId id="265" r:id="rId11"/>
    <p:sldId id="273" r:id="rId12"/>
    <p:sldId id="274" r:id="rId13"/>
    <p:sldId id="264" r:id="rId14"/>
    <p:sldId id="276" r:id="rId15"/>
    <p:sldId id="278" r:id="rId16"/>
    <p:sldId id="266" r:id="rId17"/>
    <p:sldId id="277" r:id="rId18"/>
    <p:sldId id="267" r:id="rId19"/>
    <p:sldId id="279" r:id="rId20"/>
    <p:sldId id="280" r:id="rId21"/>
    <p:sldId id="271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-78" y="-186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88BD0-3E5A-4CE6-8FD5-FCAA41CEB9E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EB19F-9CAE-4CA2-B491-9150FAE29645}">
      <dgm:prSet phldrT="[Text]"/>
      <dgm:spPr/>
      <dgm:t>
        <a:bodyPr/>
        <a:lstStyle/>
        <a:p>
          <a:r>
            <a:rPr lang="en-US" dirty="0" err="1" smtClean="0"/>
            <a:t>ইসলামি</a:t>
          </a:r>
          <a:r>
            <a:rPr lang="en-US" dirty="0" smtClean="0"/>
            <a:t> </a:t>
          </a:r>
          <a:r>
            <a:rPr lang="en-US" dirty="0" err="1" smtClean="0"/>
            <a:t>সংস্কৃতি</a:t>
          </a:r>
          <a:r>
            <a:rPr lang="en-US" dirty="0" smtClean="0"/>
            <a:t> </a:t>
          </a:r>
          <a:r>
            <a:rPr lang="en-US" dirty="0" err="1" smtClean="0"/>
            <a:t>কি</a:t>
          </a:r>
          <a:r>
            <a:rPr lang="en-US" dirty="0" smtClean="0"/>
            <a:t> </a:t>
          </a:r>
          <a:r>
            <a:rPr lang="en-US" dirty="0" err="1" smtClean="0"/>
            <a:t>তা</a:t>
          </a:r>
          <a:r>
            <a:rPr lang="en-US" dirty="0" smtClean="0"/>
            <a:t> </a:t>
          </a:r>
          <a:r>
            <a:rPr lang="en-US" dirty="0" err="1" smtClean="0"/>
            <a:t>বলতে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 </a:t>
          </a:r>
          <a:r>
            <a:rPr lang="en-US" dirty="0" smtClean="0"/>
            <a:t> </a:t>
          </a:r>
          <a:endParaRPr lang="en-US" dirty="0"/>
        </a:p>
      </dgm:t>
    </dgm:pt>
    <dgm:pt modelId="{BB46AF89-8F16-4068-8FA4-9A6F45AAF830}" type="parTrans" cxnId="{F255A69C-0BE2-4DF7-8D9A-13EF3EE3E168}">
      <dgm:prSet/>
      <dgm:spPr/>
      <dgm:t>
        <a:bodyPr/>
        <a:lstStyle/>
        <a:p>
          <a:endParaRPr lang="en-US"/>
        </a:p>
      </dgm:t>
    </dgm:pt>
    <dgm:pt modelId="{22824F23-7D65-4BAE-81C1-F0A8D6AF6BD7}" type="sibTrans" cxnId="{F255A69C-0BE2-4DF7-8D9A-13EF3EE3E168}">
      <dgm:prSet/>
      <dgm:spPr/>
      <dgm:t>
        <a:bodyPr/>
        <a:lstStyle/>
        <a:p>
          <a:endParaRPr lang="en-US"/>
        </a:p>
      </dgm:t>
    </dgm:pt>
    <dgm:pt modelId="{2186823E-3DBC-4D74-935A-99FCCD7B1D48}">
      <dgm:prSet phldrT="[Text]"/>
      <dgm:spPr/>
      <dgm:t>
        <a:bodyPr/>
        <a:lstStyle/>
        <a:p>
          <a:r>
            <a:rPr lang="en-US" dirty="0" err="1" smtClean="0"/>
            <a:t>ইসলামি</a:t>
          </a:r>
          <a:r>
            <a:rPr lang="en-US" dirty="0" smtClean="0"/>
            <a:t> </a:t>
          </a:r>
          <a:r>
            <a:rPr lang="en-US" dirty="0" err="1" smtClean="0"/>
            <a:t>সংস্কৃতির</a:t>
          </a:r>
          <a:r>
            <a:rPr lang="en-US" dirty="0" smtClean="0"/>
            <a:t> </a:t>
          </a:r>
          <a:r>
            <a:rPr lang="en-US" dirty="0" err="1" smtClean="0"/>
            <a:t>বিভিন্ন</a:t>
          </a:r>
          <a:r>
            <a:rPr lang="en-US" dirty="0" smtClean="0"/>
            <a:t> </a:t>
          </a:r>
          <a:r>
            <a:rPr lang="en-US" dirty="0" err="1" smtClean="0"/>
            <a:t>দিক</a:t>
          </a:r>
          <a:r>
            <a:rPr lang="en-US" dirty="0" smtClean="0"/>
            <a:t> </a:t>
          </a:r>
          <a:r>
            <a:rPr lang="en-US" dirty="0" err="1" smtClean="0"/>
            <a:t>ব্যাখ্যা</a:t>
          </a:r>
          <a:r>
            <a:rPr lang="en-US" dirty="0" smtClean="0"/>
            <a:t> </a:t>
          </a:r>
          <a:r>
            <a:rPr lang="en-US" dirty="0" err="1" smtClean="0"/>
            <a:t>করতে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 </a:t>
          </a:r>
          <a:endParaRPr lang="en-US" dirty="0"/>
        </a:p>
      </dgm:t>
    </dgm:pt>
    <dgm:pt modelId="{A7200C86-25C5-4EEC-8104-E2C645FFFFC9}" type="parTrans" cxnId="{8057F5E1-EA4C-44C7-97E9-3B5D9EBF3E9E}">
      <dgm:prSet/>
      <dgm:spPr/>
      <dgm:t>
        <a:bodyPr/>
        <a:lstStyle/>
        <a:p>
          <a:endParaRPr lang="en-US"/>
        </a:p>
      </dgm:t>
    </dgm:pt>
    <dgm:pt modelId="{114EE9F2-8B2B-4FFA-8517-5B50C1BA6D7D}" type="sibTrans" cxnId="{8057F5E1-EA4C-44C7-97E9-3B5D9EBF3E9E}">
      <dgm:prSet/>
      <dgm:spPr/>
      <dgm:t>
        <a:bodyPr/>
        <a:lstStyle/>
        <a:p>
          <a:endParaRPr lang="en-US"/>
        </a:p>
      </dgm:t>
    </dgm:pt>
    <dgm:pt modelId="{1160330D-BD68-4D55-8BAD-5F5F087B6281}" type="pres">
      <dgm:prSet presAssocID="{E3D88BD0-3E5A-4CE6-8FD5-FCAA41CEB9E5}" presName="linear" presStyleCnt="0">
        <dgm:presLayoutVars>
          <dgm:dir/>
          <dgm:resizeHandles val="exact"/>
        </dgm:presLayoutVars>
      </dgm:prSet>
      <dgm:spPr/>
    </dgm:pt>
    <dgm:pt modelId="{B9347508-9621-4C33-871B-1DD4908720A8}" type="pres">
      <dgm:prSet presAssocID="{643EB19F-9CAE-4CA2-B491-9150FAE29645}" presName="comp" presStyleCnt="0"/>
      <dgm:spPr/>
    </dgm:pt>
    <dgm:pt modelId="{FEDA3498-B6F9-421F-96FA-0441377CC256}" type="pres">
      <dgm:prSet presAssocID="{643EB19F-9CAE-4CA2-B491-9150FAE29645}" presName="box" presStyleLbl="node1" presStyleIdx="0" presStyleCnt="2"/>
      <dgm:spPr/>
      <dgm:t>
        <a:bodyPr/>
        <a:lstStyle/>
        <a:p>
          <a:endParaRPr lang="en-US"/>
        </a:p>
      </dgm:t>
    </dgm:pt>
    <dgm:pt modelId="{9BBFCCB2-8A83-4BAD-8454-C63C0036BE5B}" type="pres">
      <dgm:prSet presAssocID="{643EB19F-9CAE-4CA2-B491-9150FAE29645}" presName="img" presStyleLbl="fgImgPlace1" presStyleIdx="0" presStyleCnt="2" custScaleX="37845" custScaleY="43604" custLinFactNeighborX="-34323" custLinFactNeighborY="-4220"/>
      <dgm:spPr/>
    </dgm:pt>
    <dgm:pt modelId="{C65E5741-9B8D-4A37-95B1-37D923A870BD}" type="pres">
      <dgm:prSet presAssocID="{643EB19F-9CAE-4CA2-B491-9150FAE2964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D4A9D-FEFE-46C4-8F89-D680A3FE34F2}" type="pres">
      <dgm:prSet presAssocID="{22824F23-7D65-4BAE-81C1-F0A8D6AF6BD7}" presName="spacer" presStyleCnt="0"/>
      <dgm:spPr/>
    </dgm:pt>
    <dgm:pt modelId="{09A00347-BF44-4A14-8F07-DF183AD869C5}" type="pres">
      <dgm:prSet presAssocID="{2186823E-3DBC-4D74-935A-99FCCD7B1D48}" presName="comp" presStyleCnt="0"/>
      <dgm:spPr/>
    </dgm:pt>
    <dgm:pt modelId="{9173830D-0071-4386-A315-B1D3BCD550ED}" type="pres">
      <dgm:prSet presAssocID="{2186823E-3DBC-4D74-935A-99FCCD7B1D48}" presName="box" presStyleLbl="node1" presStyleIdx="1" presStyleCnt="2"/>
      <dgm:spPr/>
      <dgm:t>
        <a:bodyPr/>
        <a:lstStyle/>
        <a:p>
          <a:endParaRPr lang="en-US"/>
        </a:p>
      </dgm:t>
    </dgm:pt>
    <dgm:pt modelId="{A5087B6B-8820-4D05-95CF-89C23FF1D321}" type="pres">
      <dgm:prSet presAssocID="{2186823E-3DBC-4D74-935A-99FCCD7B1D48}" presName="img" presStyleLbl="fgImgPlace1" presStyleIdx="1" presStyleCnt="2" custScaleX="53706" custScaleY="35857" custLinFactNeighborX="-20238" custLinFactNeighborY="-3528"/>
      <dgm:spPr/>
    </dgm:pt>
    <dgm:pt modelId="{5F864DE0-6A07-4284-82AB-57B4B312D5CA}" type="pres">
      <dgm:prSet presAssocID="{2186823E-3DBC-4D74-935A-99FCCD7B1D4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6BC300-5F09-490F-972E-0032682C936E}" type="presOf" srcId="{E3D88BD0-3E5A-4CE6-8FD5-FCAA41CEB9E5}" destId="{1160330D-BD68-4D55-8BAD-5F5F087B6281}" srcOrd="0" destOrd="0" presId="urn:microsoft.com/office/officeart/2005/8/layout/vList4"/>
    <dgm:cxn modelId="{BBA01B1B-6D4F-4106-A0FA-C018A4067693}" type="presOf" srcId="{2186823E-3DBC-4D74-935A-99FCCD7B1D48}" destId="{9173830D-0071-4386-A315-B1D3BCD550ED}" srcOrd="0" destOrd="0" presId="urn:microsoft.com/office/officeart/2005/8/layout/vList4"/>
    <dgm:cxn modelId="{94A0447B-705D-4ED1-ABB4-56323D33BDF1}" type="presOf" srcId="{2186823E-3DBC-4D74-935A-99FCCD7B1D48}" destId="{5F864DE0-6A07-4284-82AB-57B4B312D5CA}" srcOrd="1" destOrd="0" presId="urn:microsoft.com/office/officeart/2005/8/layout/vList4"/>
    <dgm:cxn modelId="{8057F5E1-EA4C-44C7-97E9-3B5D9EBF3E9E}" srcId="{E3D88BD0-3E5A-4CE6-8FD5-FCAA41CEB9E5}" destId="{2186823E-3DBC-4D74-935A-99FCCD7B1D48}" srcOrd="1" destOrd="0" parTransId="{A7200C86-25C5-4EEC-8104-E2C645FFFFC9}" sibTransId="{114EE9F2-8B2B-4FFA-8517-5B50C1BA6D7D}"/>
    <dgm:cxn modelId="{3B7D0215-AAE4-4E58-A84D-AB8748D75611}" type="presOf" srcId="{643EB19F-9CAE-4CA2-B491-9150FAE29645}" destId="{FEDA3498-B6F9-421F-96FA-0441377CC256}" srcOrd="0" destOrd="0" presId="urn:microsoft.com/office/officeart/2005/8/layout/vList4"/>
    <dgm:cxn modelId="{F255A69C-0BE2-4DF7-8D9A-13EF3EE3E168}" srcId="{E3D88BD0-3E5A-4CE6-8FD5-FCAA41CEB9E5}" destId="{643EB19F-9CAE-4CA2-B491-9150FAE29645}" srcOrd="0" destOrd="0" parTransId="{BB46AF89-8F16-4068-8FA4-9A6F45AAF830}" sibTransId="{22824F23-7D65-4BAE-81C1-F0A8D6AF6BD7}"/>
    <dgm:cxn modelId="{48E008F9-95C6-41A4-9F74-DDCF3F0CC03C}" type="presOf" srcId="{643EB19F-9CAE-4CA2-B491-9150FAE29645}" destId="{C65E5741-9B8D-4A37-95B1-37D923A870BD}" srcOrd="1" destOrd="0" presId="urn:microsoft.com/office/officeart/2005/8/layout/vList4"/>
    <dgm:cxn modelId="{56693BC8-12FC-4072-8D39-EC830EB57E74}" type="presParOf" srcId="{1160330D-BD68-4D55-8BAD-5F5F087B6281}" destId="{B9347508-9621-4C33-871B-1DD4908720A8}" srcOrd="0" destOrd="0" presId="urn:microsoft.com/office/officeart/2005/8/layout/vList4"/>
    <dgm:cxn modelId="{3AAEA3F8-D957-4D75-A144-A204C1DD72EA}" type="presParOf" srcId="{B9347508-9621-4C33-871B-1DD4908720A8}" destId="{FEDA3498-B6F9-421F-96FA-0441377CC256}" srcOrd="0" destOrd="0" presId="urn:microsoft.com/office/officeart/2005/8/layout/vList4"/>
    <dgm:cxn modelId="{E3E613FE-71F2-4F81-8C54-E7EDE9DC3F89}" type="presParOf" srcId="{B9347508-9621-4C33-871B-1DD4908720A8}" destId="{9BBFCCB2-8A83-4BAD-8454-C63C0036BE5B}" srcOrd="1" destOrd="0" presId="urn:microsoft.com/office/officeart/2005/8/layout/vList4"/>
    <dgm:cxn modelId="{46B53F06-F856-4244-AAEA-E56C90D231F7}" type="presParOf" srcId="{B9347508-9621-4C33-871B-1DD4908720A8}" destId="{C65E5741-9B8D-4A37-95B1-37D923A870BD}" srcOrd="2" destOrd="0" presId="urn:microsoft.com/office/officeart/2005/8/layout/vList4"/>
    <dgm:cxn modelId="{E97E6782-7147-423F-87D3-ED223004D45A}" type="presParOf" srcId="{1160330D-BD68-4D55-8BAD-5F5F087B6281}" destId="{71BD4A9D-FEFE-46C4-8F89-D680A3FE34F2}" srcOrd="1" destOrd="0" presId="urn:microsoft.com/office/officeart/2005/8/layout/vList4"/>
    <dgm:cxn modelId="{1C7EF699-8434-42B3-9A4D-D97037BDB082}" type="presParOf" srcId="{1160330D-BD68-4D55-8BAD-5F5F087B6281}" destId="{09A00347-BF44-4A14-8F07-DF183AD869C5}" srcOrd="2" destOrd="0" presId="urn:microsoft.com/office/officeart/2005/8/layout/vList4"/>
    <dgm:cxn modelId="{7928ECA0-60B5-475D-9F15-B05D60929BE9}" type="presParOf" srcId="{09A00347-BF44-4A14-8F07-DF183AD869C5}" destId="{9173830D-0071-4386-A315-B1D3BCD550ED}" srcOrd="0" destOrd="0" presId="urn:microsoft.com/office/officeart/2005/8/layout/vList4"/>
    <dgm:cxn modelId="{4BB89600-FD68-48CA-8DC2-C6E39DDA0EF7}" type="presParOf" srcId="{09A00347-BF44-4A14-8F07-DF183AD869C5}" destId="{A5087B6B-8820-4D05-95CF-89C23FF1D321}" srcOrd="1" destOrd="0" presId="urn:microsoft.com/office/officeart/2005/8/layout/vList4"/>
    <dgm:cxn modelId="{9FB71AC5-93A3-4E91-9A28-0FADB35BF0C5}" type="presParOf" srcId="{09A00347-BF44-4A14-8F07-DF183AD869C5}" destId="{5F864DE0-6A07-4284-82AB-57B4B312D5CA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17825-2B55-4274-B04A-2F53C06AF621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74B3-18CD-491E-841C-802BC4E53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D74B3-18CD-491E-841C-802BC4E53A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D74B3-18CD-491E-841C-802BC4E53A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2937" y="5349903"/>
            <a:ext cx="10787063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76250" y="4853412"/>
            <a:ext cx="1057275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6250" y="3886200"/>
            <a:ext cx="105727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287000" y="6473952"/>
            <a:ext cx="948690" cy="246888"/>
          </a:xfrm>
        </p:spPr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2500" y="549277"/>
            <a:ext cx="2286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549277"/>
            <a:ext cx="78105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476750" y="76201"/>
            <a:ext cx="36195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287000" y="6473952"/>
            <a:ext cx="948690" cy="246888"/>
          </a:xfrm>
        </p:spPr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2937" y="3444903"/>
            <a:ext cx="10787063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6250" y="1676400"/>
            <a:ext cx="105727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5594" y="2947086"/>
            <a:ext cx="108585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77190" y="457200"/>
            <a:ext cx="108585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52387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810250" y="1600200"/>
            <a:ext cx="5429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81000" y="5410200"/>
            <a:ext cx="107632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1805" y="666750"/>
            <a:ext cx="5363195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806282" y="666750"/>
            <a:ext cx="536530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1805" y="1316038"/>
            <a:ext cx="536319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810913" y="1316038"/>
            <a:ext cx="536067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87000" y="6477000"/>
            <a:ext cx="952500" cy="246888"/>
          </a:xfrm>
        </p:spPr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42937" y="6019801"/>
            <a:ext cx="10787063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77190" y="457200"/>
            <a:ext cx="108585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42937" y="5849118"/>
            <a:ext cx="10787063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1500" y="5486400"/>
            <a:ext cx="105727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71501" y="609600"/>
            <a:ext cx="3760391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468812" y="609600"/>
            <a:ext cx="6675438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381500" y="616634"/>
            <a:ext cx="62865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76250" y="4993760"/>
            <a:ext cx="73342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76250" y="5533218"/>
            <a:ext cx="73342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2937" y="1050899"/>
            <a:ext cx="10787063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1554163"/>
            <a:ext cx="108585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096250" y="76201"/>
            <a:ext cx="31432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3DF22A-F882-4CFE-82A2-E2A17408E3B5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905250" y="76201"/>
            <a:ext cx="41910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287000" y="6477001"/>
            <a:ext cx="952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81000" y="457200"/>
            <a:ext cx="108585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42937" y="1050899"/>
            <a:ext cx="10787063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42937" y="1057987"/>
            <a:ext cx="10787063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57200"/>
            <a:ext cx="80457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n w="19050"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সাদর সম্ভাষণ </a:t>
            </a:r>
            <a:r>
              <a:rPr lang="en-US" sz="6000" dirty="0" err="1" smtClean="0">
                <a:ln w="19050"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6000" dirty="0" smtClean="0">
                <a:ln w="19050"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19050"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6000" dirty="0" smtClean="0">
                <a:ln w="19050"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19050"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6000" dirty="0">
              <a:ln w="19050">
                <a:solidFill>
                  <a:srgbClr val="FFFF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9864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" y="0"/>
            <a:ext cx="2114286" cy="21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9864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10" y="4719904"/>
            <a:ext cx="2114286" cy="21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" t="23404" r="4582" b="28607"/>
          <a:stretch/>
        </p:blipFill>
        <p:spPr>
          <a:xfrm rot="5400000">
            <a:off x="7499063" y="2864137"/>
            <a:ext cx="6377355" cy="1106281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7" t="8235" r="16340" b="5128"/>
          <a:stretch>
            <a:fillRect/>
          </a:stretch>
        </p:blipFill>
        <p:spPr>
          <a:xfrm>
            <a:off x="762000" y="1600200"/>
            <a:ext cx="9296400" cy="44196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6096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8.jpg"/>
          <p:cNvPicPr>
            <a:picLocks noChangeAspect="1"/>
          </p:cNvPicPr>
          <p:nvPr/>
        </p:nvPicPr>
        <p:blipFill>
          <a:blip r:embed="rId2"/>
          <a:srcRect l="43871" r="20000"/>
          <a:stretch>
            <a:fillRect/>
          </a:stretch>
        </p:blipFill>
        <p:spPr>
          <a:xfrm>
            <a:off x="4700763" y="269432"/>
            <a:ext cx="2398436" cy="2375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28600" y="2819400"/>
            <a:ext cx="1089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flow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609600"/>
            <a:ext cx="1666875" cy="1447800"/>
          </a:xfrm>
          <a:prstGeom prst="rect">
            <a:avLst/>
          </a:prstGeom>
        </p:spPr>
      </p:pic>
      <p:pic>
        <p:nvPicPr>
          <p:cNvPr id="16" name="Picture 15" descr="flow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038600"/>
            <a:ext cx="1666875" cy="1447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029200"/>
            <a:ext cx="952500" cy="1238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105400"/>
            <a:ext cx="952500" cy="1238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76800"/>
            <a:ext cx="952500" cy="1238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987" y="-116428"/>
            <a:ext cx="11552987" cy="6974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1430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index-1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9525000" cy="3944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81000"/>
            <a:ext cx="10972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1013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b="1" dirty="0" smtClean="0">
                <a:latin typeface="NikoshBAN" pitchFamily="2" charset="0"/>
              </a:rPr>
              <a:t>بسم الله وعلى بركةالله بعالى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63880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b="1" dirty="0" smtClean="0"/>
              <a:t>বিসমিল্লাহি ওয়া আলা বারকাতিল্লাহ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457200" y="381000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5562600"/>
            <a:ext cx="37727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000" dirty="0" smtClean="0"/>
              <a:t>الحمد لله</a:t>
            </a:r>
            <a:endParaRPr lang="en-US" sz="6000" dirty="0"/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ঘুম.jpg"/>
          <p:cNvPicPr>
            <a:picLocks noChangeAspect="1"/>
          </p:cNvPicPr>
          <p:nvPr/>
        </p:nvPicPr>
        <p:blipFill>
          <a:blip r:embed="rId3"/>
          <a:srcRect l="8302" t="22222" r="9434" b="43704"/>
          <a:stretch>
            <a:fillRect/>
          </a:stretch>
        </p:blipFill>
        <p:spPr>
          <a:xfrm>
            <a:off x="1447800" y="5257800"/>
            <a:ext cx="8305800" cy="1295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1430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index-11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43000"/>
            <a:ext cx="8001000" cy="4029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52400"/>
            <a:ext cx="1082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ঘুমাতে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34600" y="152400"/>
            <a:ext cx="934352" cy="2072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7000" y="4572000"/>
            <a:ext cx="934352" cy="2072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785084"/>
            <a:ext cx="685800" cy="2072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34352" cy="20729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5562600"/>
            <a:ext cx="9841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4000" dirty="0" smtClean="0"/>
              <a:t>الْحَمْدُ لِلَّهِ الَّذِي أَحْيَانَا بَعْدَ مَا أَمَاتَنَا وَإِلَيْهِ النُّشُورُ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752600" y="304800"/>
            <a:ext cx="8193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ঘুমাতে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3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পারষ্পারিক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102108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334000"/>
            <a:ext cx="8133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6000" dirty="0" smtClean="0"/>
              <a:t>السَّلَامُ عَلَيْكُمْ وَرَحْمَةُ الله</a:t>
            </a:r>
            <a:r>
              <a:rPr lang="ar-AE" dirty="0" smtClean="0"/>
              <a:t>ِ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52400"/>
            <a:ext cx="952500" cy="123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619750"/>
            <a:ext cx="952500" cy="1238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19750"/>
            <a:ext cx="952500" cy="1238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952500" cy="1238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435114"/>
            <a:ext cx="819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পোশাক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কেম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41(2).jpg"/>
          <p:cNvPicPr>
            <a:picLocks noChangeAspect="1"/>
          </p:cNvPicPr>
          <p:nvPr/>
        </p:nvPicPr>
        <p:blipFill>
          <a:blip r:embed="rId3"/>
          <a:srcRect r="49545"/>
          <a:stretch>
            <a:fillRect/>
          </a:stretch>
        </p:blipFill>
        <p:spPr>
          <a:xfrm>
            <a:off x="9982200" y="228600"/>
            <a:ext cx="1206273" cy="19145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Picture 11" descr="পোশা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91" y="1371600"/>
            <a:ext cx="6666316" cy="2743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38200" y="43434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মার্জিত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রুচি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D:\Content Image\9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28" y="3810000"/>
            <a:ext cx="4555672" cy="2402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2987" y="-116428"/>
            <a:ext cx="11552987" cy="6974428"/>
          </a:xfrm>
          <a:prstGeom prst="rect">
            <a:avLst/>
          </a:prstGeom>
        </p:spPr>
      </p:pic>
    </p:spTree>
  </p:cSld>
  <p:clrMapOvr>
    <a:masterClrMapping/>
  </p:clrMapOvr>
  <p:transition spd="slow" advTm="20000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6096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819400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flow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609600"/>
            <a:ext cx="1666875" cy="1447800"/>
          </a:xfrm>
          <a:prstGeom prst="rect">
            <a:avLst/>
          </a:prstGeom>
        </p:spPr>
      </p:pic>
      <p:pic>
        <p:nvPicPr>
          <p:cNvPr id="16" name="Picture 15" descr="flow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038600"/>
            <a:ext cx="1666875" cy="1447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029200"/>
            <a:ext cx="952500" cy="1238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105400"/>
            <a:ext cx="952500" cy="1238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76800"/>
            <a:ext cx="952500" cy="1238250"/>
          </a:xfrm>
          <a:prstGeom prst="rect">
            <a:avLst/>
          </a:prstGeom>
        </p:spPr>
      </p:pic>
      <p:pic>
        <p:nvPicPr>
          <p:cNvPr id="20" name="Picture 19" descr="47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70599"/>
            <a:ext cx="5045537" cy="27250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987" y="-116428"/>
            <a:ext cx="11552987" cy="6974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50" y="2286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AvRvb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mvjvZ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RvgvqvZ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 descr="index-11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7" y="1371600"/>
            <a:ext cx="4762500" cy="2667000"/>
          </a:xfrm>
          <a:prstGeom prst="rect">
            <a:avLst/>
          </a:prstGeom>
        </p:spPr>
      </p:pic>
      <p:pic>
        <p:nvPicPr>
          <p:cNvPr id="13" name="Picture 12" descr="index-11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066800"/>
            <a:ext cx="5030560" cy="2819400"/>
          </a:xfrm>
          <a:prstGeom prst="rect">
            <a:avLst/>
          </a:prstGeom>
        </p:spPr>
      </p:pic>
      <p:pic>
        <p:nvPicPr>
          <p:cNvPr id="14" name="Picture 2" descr="D:\Content Image\9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4555672" cy="2402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2987" y="-116428"/>
            <a:ext cx="11552987" cy="6974428"/>
          </a:xfrm>
          <a:prstGeom prst="rect">
            <a:avLst/>
          </a:prstGeom>
        </p:spPr>
      </p:pic>
    </p:spTree>
  </p:cSld>
  <p:clrMapOvr>
    <a:masterClrMapping/>
  </p:clrMapOvr>
  <p:transition spd="slow" advTm="20000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10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ব্যক্তি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মৃত্যুবরণ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41(2).jpg"/>
          <p:cNvPicPr>
            <a:picLocks noChangeAspect="1"/>
          </p:cNvPicPr>
          <p:nvPr/>
        </p:nvPicPr>
        <p:blipFill>
          <a:blip r:embed="rId3"/>
          <a:srcRect r="49545"/>
          <a:stretch>
            <a:fillRect/>
          </a:stretch>
        </p:blipFill>
        <p:spPr>
          <a:xfrm>
            <a:off x="9829800" y="381000"/>
            <a:ext cx="1206273" cy="19145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Picture 11" descr="জানাজ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01597"/>
            <a:ext cx="8001000" cy="35844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4800600"/>
            <a:ext cx="1059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জানাজা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কাফন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দাফনের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ndex-11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14400"/>
            <a:ext cx="7944556" cy="3610708"/>
          </a:xfrm>
          <a:prstGeom prst="rect">
            <a:avLst/>
          </a:prstGeom>
        </p:spPr>
      </p:pic>
      <p:pic>
        <p:nvPicPr>
          <p:cNvPr id="15" name="Picture 14" descr="index-11-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974712"/>
            <a:ext cx="8077200" cy="3481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2987" y="-116428"/>
            <a:ext cx="11552987" cy="6974428"/>
          </a:xfrm>
          <a:prstGeom prst="rect">
            <a:avLst/>
          </a:prstGeom>
        </p:spPr>
      </p:pic>
    </p:spTree>
  </p:cSld>
  <p:clrMapOvr>
    <a:masterClrMapping/>
  </p:clrMapOvr>
  <p:transition spd="slow" advTm="20000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464314"/>
            <a:ext cx="981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ঈদ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5" y="838200"/>
            <a:ext cx="1666875" cy="1447800"/>
          </a:xfrm>
          <a:prstGeom prst="rect">
            <a:avLst/>
          </a:prstGeom>
        </p:spPr>
      </p:pic>
      <p:pic>
        <p:nvPicPr>
          <p:cNvPr id="7" name="Picture 6" descr="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943600" y="0"/>
            <a:ext cx="2500313" cy="1219200"/>
          </a:xfrm>
          <a:prstGeom prst="rect">
            <a:avLst/>
          </a:prstGeom>
        </p:spPr>
      </p:pic>
      <p:pic>
        <p:nvPicPr>
          <p:cNvPr id="8" name="Picture 7" descr="41.jpg"/>
          <p:cNvPicPr>
            <a:picLocks noChangeAspect="1"/>
          </p:cNvPicPr>
          <p:nvPr/>
        </p:nvPicPr>
        <p:blipFill>
          <a:blip r:embed="rId4"/>
          <a:srcRect l="15044"/>
          <a:stretch>
            <a:fillRect/>
          </a:stretch>
        </p:blipFill>
        <p:spPr>
          <a:xfrm>
            <a:off x="0" y="0"/>
            <a:ext cx="1959429" cy="10597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 descr="index-11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370060"/>
            <a:ext cx="8686800" cy="3750989"/>
          </a:xfrm>
          <a:prstGeom prst="rect">
            <a:avLst/>
          </a:prstGeom>
        </p:spPr>
      </p:pic>
      <p:pic>
        <p:nvPicPr>
          <p:cNvPr id="10" name="Picture 9" descr="images-11-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374648"/>
            <a:ext cx="8621486" cy="3761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7" t="8235" r="16340" b="5128"/>
          <a:stretch>
            <a:fillRect/>
          </a:stretch>
        </p:blipFill>
        <p:spPr>
          <a:xfrm>
            <a:off x="9944100" y="5867400"/>
            <a:ext cx="1485900" cy="99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322258" y="1267000"/>
            <a:ext cx="1044025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প্রবক্তা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9" name="Picture 78" descr="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544481" y="228598"/>
            <a:ext cx="1885519" cy="1227663"/>
          </a:xfrm>
          <a:prstGeom prst="rect">
            <a:avLst/>
          </a:prstGeom>
        </p:spPr>
      </p:pic>
      <p:grpSp>
        <p:nvGrpSpPr>
          <p:cNvPr id="81" name="Group 13"/>
          <p:cNvGrpSpPr/>
          <p:nvPr/>
        </p:nvGrpSpPr>
        <p:grpSpPr>
          <a:xfrm>
            <a:off x="306190" y="2971800"/>
            <a:ext cx="4624520" cy="646331"/>
            <a:chOff x="302185" y="2869925"/>
            <a:chExt cx="5292884" cy="665341"/>
          </a:xfrm>
        </p:grpSpPr>
        <p:sp>
          <p:nvSpPr>
            <p:cNvPr id="110" name="Oval 4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1" name="TextBox 11"/>
            <p:cNvSpPr txBox="1"/>
            <p:nvPr/>
          </p:nvSpPr>
          <p:spPr>
            <a:xfrm>
              <a:off x="911084" y="2869925"/>
              <a:ext cx="4683985" cy="6653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হযরত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উমর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) </a:t>
              </a:r>
              <a:endPara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2" name="Group 14"/>
          <p:cNvGrpSpPr/>
          <p:nvPr/>
        </p:nvGrpSpPr>
        <p:grpSpPr>
          <a:xfrm>
            <a:off x="5537424" y="2995539"/>
            <a:ext cx="3875922" cy="646331"/>
            <a:chOff x="6417249" y="2708123"/>
            <a:chExt cx="3117034" cy="665341"/>
          </a:xfrm>
        </p:grpSpPr>
        <p:sp>
          <p:nvSpPr>
            <p:cNvPr id="108" name="Oval 5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9" name="TextBox 12"/>
            <p:cNvSpPr txBox="1"/>
            <p:nvPr/>
          </p:nvSpPr>
          <p:spPr>
            <a:xfrm>
              <a:off x="6937991" y="2708123"/>
              <a:ext cx="2596292" cy="6653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হযরত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আলী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) 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104796" y="134588"/>
            <a:ext cx="1854160" cy="89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4" name="Group 17"/>
          <p:cNvGrpSpPr/>
          <p:nvPr/>
        </p:nvGrpSpPr>
        <p:grpSpPr>
          <a:xfrm>
            <a:off x="271256" y="6018124"/>
            <a:ext cx="3833536" cy="646332"/>
            <a:chOff x="274367" y="2843966"/>
            <a:chExt cx="4479057" cy="120480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6" name="Oval 105"/>
            <p:cNvSpPr/>
            <p:nvPr/>
          </p:nvSpPr>
          <p:spPr>
            <a:xfrm>
              <a:off x="274367" y="2916975"/>
              <a:ext cx="537375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6272" y="2843966"/>
              <a:ext cx="3937152" cy="120480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তাওয়াক্কুল</a:t>
              </a:r>
              <a:r>
                <a:rPr lang="en-US" sz="36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13925" y="3958579"/>
            <a:ext cx="912848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সঞ্জীবনী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6" name="Group 21"/>
          <p:cNvGrpSpPr/>
          <p:nvPr/>
        </p:nvGrpSpPr>
        <p:grpSpPr>
          <a:xfrm>
            <a:off x="5364483" y="5939134"/>
            <a:ext cx="3009266" cy="646331"/>
            <a:chOff x="302185" y="2843966"/>
            <a:chExt cx="3125509" cy="66534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4" name="Oval 103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16272" y="2843966"/>
              <a:ext cx="2611422" cy="66534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তাকওয়া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7" name="Group 24"/>
          <p:cNvGrpSpPr/>
          <p:nvPr/>
        </p:nvGrpSpPr>
        <p:grpSpPr>
          <a:xfrm>
            <a:off x="259028" y="5136370"/>
            <a:ext cx="3995361" cy="646331"/>
            <a:chOff x="302185" y="2843966"/>
            <a:chExt cx="5060299" cy="66534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2" name="Oval 101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16271" y="2843966"/>
              <a:ext cx="4546213" cy="66534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সততা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8" name="Group 27"/>
          <p:cNvGrpSpPr/>
          <p:nvPr/>
        </p:nvGrpSpPr>
        <p:grpSpPr>
          <a:xfrm>
            <a:off x="5393437" y="5076573"/>
            <a:ext cx="3804197" cy="646331"/>
            <a:chOff x="302185" y="2843966"/>
            <a:chExt cx="4301948" cy="66534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0" name="Oval 99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16269" y="2843966"/>
              <a:ext cx="3787864" cy="66534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ইমান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9" name="Group 39"/>
          <p:cNvGrpSpPr/>
          <p:nvPr/>
        </p:nvGrpSpPr>
        <p:grpSpPr>
          <a:xfrm>
            <a:off x="338914" y="2057400"/>
            <a:ext cx="4032484" cy="646331"/>
            <a:chOff x="6417249" y="2716665"/>
            <a:chExt cx="3242942" cy="665341"/>
          </a:xfrm>
        </p:grpSpPr>
        <p:sp>
          <p:nvSpPr>
            <p:cNvPr id="98" name="Oval 97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63899" y="2716665"/>
              <a:ext cx="2596292" cy="6653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মহান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আল্লাহ্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‌  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0" name="Group 43"/>
          <p:cNvGrpSpPr/>
          <p:nvPr/>
        </p:nvGrpSpPr>
        <p:grpSpPr>
          <a:xfrm>
            <a:off x="5511214" y="2175995"/>
            <a:ext cx="3875921" cy="646331"/>
            <a:chOff x="6417249" y="2708123"/>
            <a:chExt cx="3117033" cy="665341"/>
          </a:xfrm>
        </p:grpSpPr>
        <p:sp>
          <p:nvSpPr>
            <p:cNvPr id="96" name="Oval 95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937990" y="2708123"/>
              <a:ext cx="2596292" cy="6653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হয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রত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মুহাম্মদ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(স) 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3" name="Picture 92" descr="flow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901" y="2268272"/>
            <a:ext cx="1283905" cy="1406433"/>
          </a:xfrm>
          <a:prstGeom prst="rect">
            <a:avLst/>
          </a:prstGeom>
        </p:spPr>
      </p:pic>
      <p:pic>
        <p:nvPicPr>
          <p:cNvPr id="94" name="Picture 93" descr="flow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246" y="4679300"/>
            <a:ext cx="1283905" cy="1406433"/>
          </a:xfrm>
          <a:prstGeom prst="rect">
            <a:avLst/>
          </a:prstGeom>
        </p:spPr>
      </p:pic>
      <p:pic>
        <p:nvPicPr>
          <p:cNvPr id="95" name="Picture 94" descr="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71222" y="2"/>
            <a:ext cx="1925857" cy="1184365"/>
          </a:xfrm>
          <a:prstGeom prst="rect">
            <a:avLst/>
          </a:prstGeom>
        </p:spPr>
      </p:pic>
      <p:sp>
        <p:nvSpPr>
          <p:cNvPr id="112" name="Oval 111"/>
          <p:cNvSpPr/>
          <p:nvPr/>
        </p:nvSpPr>
        <p:spPr>
          <a:xfrm>
            <a:off x="381000" y="2133600"/>
            <a:ext cx="6096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257800" y="6019800"/>
            <a:ext cx="6096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5" grpId="0" animBg="1"/>
      <p:bldP spid="112" grpId="0" animBg="1"/>
      <p:bldP spid="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500" y="457201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1905000"/>
            <a:ext cx="8020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endParaRPr lang="bn-IN" sz="40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গুল-গোফুর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মহাবিদ্যালয়</a:t>
            </a:r>
          </a:p>
          <a:p>
            <a:r>
              <a:rPr lang="en-US" sz="360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IN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</a:t>
            </a:r>
            <a:endParaRPr lang="en-US" sz="3600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Email:muhammadshohedullah@gmail.com</a:t>
            </a:r>
            <a:endParaRPr lang="en-US" sz="3200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20.jpg"/>
          <p:cNvPicPr>
            <a:picLocks noChangeAspect="1"/>
          </p:cNvPicPr>
          <p:nvPr/>
        </p:nvPicPr>
        <p:blipFill>
          <a:blip r:embed="rId4"/>
          <a:srcRect t="32353" b="30672"/>
          <a:stretch>
            <a:fillRect/>
          </a:stretch>
        </p:blipFill>
        <p:spPr>
          <a:xfrm>
            <a:off x="76200" y="5638800"/>
            <a:ext cx="1120140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952500" cy="123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952500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0"/>
            <a:ext cx="952500" cy="1238250"/>
          </a:xfrm>
          <a:prstGeom prst="rect">
            <a:avLst/>
          </a:prstGeom>
        </p:spPr>
      </p:pic>
      <p:pic>
        <p:nvPicPr>
          <p:cNvPr id="1026" name="Picture 2" descr="C:\Users\AL-AMIN COMPUTERS\Downloads\20210326_095112.jpg"/>
          <p:cNvPicPr>
            <a:picLocks noChangeAspect="1" noChangeArrowheads="1"/>
          </p:cNvPicPr>
          <p:nvPr/>
        </p:nvPicPr>
        <p:blipFill>
          <a:blip r:embed="rId6" cstate="print"/>
          <a:srcRect l="12903" t="32903" r="4516"/>
          <a:stretch>
            <a:fillRect/>
          </a:stretch>
        </p:blipFill>
        <p:spPr bwMode="auto">
          <a:xfrm rot="164601">
            <a:off x="8229600" y="1752600"/>
            <a:ext cx="24384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0" y="152400"/>
            <a:ext cx="866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E3AE2A-CA3A-40B1-A26F-221D474D86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71600"/>
            <a:ext cx="10287000" cy="32575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1430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20.jpg"/>
          <p:cNvPicPr>
            <a:picLocks noChangeAspect="1"/>
          </p:cNvPicPr>
          <p:nvPr/>
        </p:nvPicPr>
        <p:blipFill>
          <a:blip r:embed="rId4"/>
          <a:srcRect t="30952" b="30953"/>
          <a:stretch>
            <a:fillRect/>
          </a:stretch>
        </p:blipFill>
        <p:spPr>
          <a:xfrm>
            <a:off x="228600" y="6096000"/>
            <a:ext cx="10953750" cy="609600"/>
          </a:xfrm>
          <a:prstGeom prst="rect">
            <a:avLst/>
          </a:prstGeom>
        </p:spPr>
      </p:pic>
      <p:pic>
        <p:nvPicPr>
          <p:cNvPr id="8" name="Picture 7" descr="144232325_2833790666940169_6257941289023885908_o.jpg"/>
          <p:cNvPicPr>
            <a:picLocks noChangeAspect="1"/>
          </p:cNvPicPr>
          <p:nvPr/>
        </p:nvPicPr>
        <p:blipFill>
          <a:blip r:embed="rId5"/>
          <a:srcRect l="5000" t="7339"/>
          <a:stretch>
            <a:fillRect/>
          </a:stretch>
        </p:blipFill>
        <p:spPr>
          <a:xfrm>
            <a:off x="10096501" y="152400"/>
            <a:ext cx="1110726" cy="1119982"/>
          </a:xfrm>
          <a:prstGeom prst="rect">
            <a:avLst/>
          </a:prstGeom>
        </p:spPr>
      </p:pic>
      <p:pic>
        <p:nvPicPr>
          <p:cNvPr id="10" name="Picture 9" descr="144232325_2833790666940169_6257941289023885908_o.jpg"/>
          <p:cNvPicPr>
            <a:picLocks noChangeAspect="1"/>
          </p:cNvPicPr>
          <p:nvPr/>
        </p:nvPicPr>
        <p:blipFill>
          <a:blip r:embed="rId5"/>
          <a:srcRect l="5000" t="7339"/>
          <a:stretch>
            <a:fillRect/>
          </a:stretch>
        </p:blipFill>
        <p:spPr>
          <a:xfrm>
            <a:off x="228600" y="152400"/>
            <a:ext cx="1110726" cy="1119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6482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0" y="304800"/>
            <a:ext cx="794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7" t="8235" r="16340" b="5128"/>
          <a:stretch>
            <a:fillRect/>
          </a:stretch>
        </p:blipFill>
        <p:spPr>
          <a:xfrm>
            <a:off x="304800" y="1676400"/>
            <a:ext cx="10820400" cy="467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987" y="-116428"/>
            <a:ext cx="11552987" cy="6974428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500" y="457201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1905000"/>
            <a:ext cx="4438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4000" b="1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b="1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৬০ মিনিট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20.jpg"/>
          <p:cNvPicPr>
            <a:picLocks noChangeAspect="1"/>
          </p:cNvPicPr>
          <p:nvPr/>
        </p:nvPicPr>
        <p:blipFill>
          <a:blip r:embed="rId4"/>
          <a:srcRect t="32353" b="30672"/>
          <a:stretch>
            <a:fillRect/>
          </a:stretch>
        </p:blipFill>
        <p:spPr>
          <a:xfrm>
            <a:off x="76200" y="5638800"/>
            <a:ext cx="1120140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952500" cy="123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952500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0"/>
            <a:ext cx="952500" cy="1238250"/>
          </a:xfrm>
          <a:prstGeom prst="rect">
            <a:avLst/>
          </a:prstGeom>
        </p:spPr>
      </p:pic>
      <p:pic>
        <p:nvPicPr>
          <p:cNvPr id="12" name="Picture 11" descr="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6657">
            <a:off x="6811466" y="1312904"/>
            <a:ext cx="3624148" cy="4068618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বিসমিল্লা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43000"/>
            <a:ext cx="9429750" cy="25146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 descr="পোশা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1" y="4181475"/>
            <a:ext cx="3726656" cy="15335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জানাজ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3886200"/>
            <a:ext cx="3571875" cy="1600200"/>
          </a:xfrm>
          <a:prstGeom prst="rect">
            <a:avLst/>
          </a:prstGeom>
        </p:spPr>
      </p:pic>
      <p:pic>
        <p:nvPicPr>
          <p:cNvPr id="7" name="Picture 6" descr="20.jpg"/>
          <p:cNvPicPr>
            <a:picLocks noChangeAspect="1"/>
          </p:cNvPicPr>
          <p:nvPr/>
        </p:nvPicPr>
        <p:blipFill>
          <a:blip r:embed="rId5"/>
          <a:srcRect t="32353" b="30672"/>
          <a:stretch>
            <a:fillRect/>
          </a:stretch>
        </p:blipFill>
        <p:spPr>
          <a:xfrm>
            <a:off x="0" y="5867400"/>
            <a:ext cx="11430000" cy="9906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226"/>
            </a:avLst>
          </a:prstGeom>
          <a:solidFill>
            <a:srgbClr val="FFFF00"/>
          </a:solidFill>
          <a:ln w="63500" cap="rnd">
            <a:solidFill>
              <a:srgbClr val="0070C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152400"/>
            <a:ext cx="75360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ভালোভাবে লক্ষ্য করঃ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1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066800"/>
            <a:ext cx="628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পাঠঃ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১১ 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1828800"/>
            <a:ext cx="10572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স্কৃতির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21" b="27709"/>
          <a:stretch>
            <a:fillRect/>
          </a:stretch>
        </p:blipFill>
        <p:spPr>
          <a:xfrm rot="19471120">
            <a:off x="5934128" y="3353856"/>
            <a:ext cx="5677725" cy="204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22" t="29664" r="6129" b="16941"/>
          <a:stretch>
            <a:fillRect/>
          </a:stretch>
        </p:blipFill>
        <p:spPr>
          <a:xfrm>
            <a:off x="990600" y="4495800"/>
            <a:ext cx="36576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5400" y="3200400"/>
            <a:ext cx="934352" cy="2072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199" y="0"/>
            <a:ext cx="12115800" cy="6974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355937"/>
            <a:ext cx="752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952500" cy="123825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304800" y="1371600"/>
          <a:ext cx="1082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952500" cy="123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952500" cy="1238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952500" cy="1238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2987" y="-116428"/>
            <a:ext cx="11552987" cy="6974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BFCCB2-8A83-4BAD-8454-C63C0036B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BBFCCB2-8A83-4BAD-8454-C63C0036B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DA3498-B6F9-421F-96FA-0441377CC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FEDA3498-B6F9-421F-96FA-0441377CC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087B6B-8820-4D05-95CF-89C23FF1D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A5087B6B-8820-4D05-95CF-89C23FF1D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73830D-0071-4386-A315-B1D3BCD55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9173830D-0071-4386-A315-B1D3BCD55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9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0" y="2209800"/>
            <a:ext cx="885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4200"/>
            <a:ext cx="1059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জীবনপদ্ধতি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সুন্নাহর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38221342_252568716226710_52012720072611206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1" y="135891"/>
            <a:ext cx="1447799" cy="1616709"/>
          </a:xfrm>
          <a:prstGeom prst="rect">
            <a:avLst/>
          </a:prstGeom>
        </p:spPr>
      </p:pic>
      <p:pic>
        <p:nvPicPr>
          <p:cNvPr id="5" name="Picture 4" descr="138185862_253477792802469_830883736520402029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"/>
            <a:ext cx="184534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58400" y="4648200"/>
            <a:ext cx="934352" cy="2072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5000" y="4648200"/>
            <a:ext cx="934352" cy="2072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" y="4648200"/>
            <a:ext cx="934352" cy="2072916"/>
          </a:xfrm>
          <a:prstGeom prst="rect">
            <a:avLst/>
          </a:prstGeom>
        </p:spPr>
      </p:pic>
      <p:pic>
        <p:nvPicPr>
          <p:cNvPr id="9" name="Picture 8" descr="138221342_252568716226710_52012720072611206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1"/>
            <a:ext cx="1447799" cy="1616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987" y="-116428"/>
            <a:ext cx="11552987" cy="6974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1430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images-1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59" y="1577202"/>
            <a:ext cx="5988985" cy="3985398"/>
          </a:xfrm>
          <a:prstGeom prst="rect">
            <a:avLst/>
          </a:prstGeom>
        </p:spPr>
      </p:pic>
      <p:pic>
        <p:nvPicPr>
          <p:cNvPr id="7" name="Picture 6" descr="index-1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601377"/>
            <a:ext cx="5974237" cy="3961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3048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660866">
            <a:off x="7264176" y="2133373"/>
            <a:ext cx="4299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7000" y="4495800"/>
            <a:ext cx="934352" cy="2072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4343400"/>
            <a:ext cx="934352" cy="2072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77200" y="4495800"/>
            <a:ext cx="934352" cy="2072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7" t="8235" r="16340" b="5128"/>
          <a:stretch>
            <a:fillRect/>
          </a:stretch>
        </p:blipFill>
        <p:spPr>
          <a:xfrm flipH="1">
            <a:off x="228600" y="228600"/>
            <a:ext cx="12573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7" t="8235" r="16340" b="5128"/>
          <a:stretch>
            <a:fillRect/>
          </a:stretch>
        </p:blipFill>
        <p:spPr>
          <a:xfrm>
            <a:off x="9982200" y="152400"/>
            <a:ext cx="1257300" cy="838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430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0" y="3048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7000" y="4495800"/>
            <a:ext cx="934352" cy="2072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4343400"/>
            <a:ext cx="934352" cy="2072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7" t="8235" r="16340" b="5128"/>
          <a:stretch>
            <a:fillRect/>
          </a:stretch>
        </p:blipFill>
        <p:spPr>
          <a:xfrm flipH="1">
            <a:off x="228600" y="228600"/>
            <a:ext cx="12573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7" t="8235" r="16340" b="5128"/>
          <a:stretch>
            <a:fillRect/>
          </a:stretch>
        </p:blipFill>
        <p:spPr>
          <a:xfrm>
            <a:off x="9982200" y="152400"/>
            <a:ext cx="1257300" cy="838200"/>
          </a:xfrm>
          <a:prstGeom prst="rect">
            <a:avLst/>
          </a:prstGeom>
        </p:spPr>
      </p:pic>
      <p:pic>
        <p:nvPicPr>
          <p:cNvPr id="15" name="Picture 14" descr="images-11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480" y="1143000"/>
            <a:ext cx="7714120" cy="3962400"/>
          </a:xfrm>
          <a:prstGeom prst="rect">
            <a:avLst/>
          </a:prstGeom>
        </p:spPr>
      </p:pic>
      <p:pic>
        <p:nvPicPr>
          <p:cNvPr id="16" name="Picture 15" descr="বিসমিল্লা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5181600"/>
            <a:ext cx="7810500" cy="14478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392</TotalTime>
  <Words>273</Words>
  <Application>Microsoft Office PowerPoint</Application>
  <PresentationFormat>Custom</PresentationFormat>
  <Paragraphs>69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AL-AMIN COMPUTERS</dc:creator>
  <cp:lastModifiedBy>AL-AMIN COMPUTERS</cp:lastModifiedBy>
  <cp:revision>52</cp:revision>
  <dcterms:created xsi:type="dcterms:W3CDTF">2020-11-22T12:17:57Z</dcterms:created>
  <dcterms:modified xsi:type="dcterms:W3CDTF">2021-04-22T07:21:15Z</dcterms:modified>
</cp:coreProperties>
</file>