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4" r:id="rId3"/>
    <p:sldId id="286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-1626" y="-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dirty="0" err="1" smtClean="0"/>
              <a:t>বাস্তুতন্ত্রে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একমাত্র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সবুজ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পরোক্ষ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নির্ভরশীল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বাস্তুতন্ত্রকে</a:t>
            </a:r>
            <a:r>
              <a:rPr lang="bn-IN" baseline="0" dirty="0" smtClean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 ৩য় অর্থাৎ বিয়োযক পরের স্লাইডে আছে। ৩নং শিখনফল অর্জনের জন্য শিক্ষক  প্রশ্ন উত্তর পদ্ধতি ব্যবহার করলে এই স্লাইড দুটি সফায়ক হবে । </a:t>
            </a: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জীব উপাদান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।পরে মিলিয়ে নিতে 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বিয়োজক সম্পর্কে</a:t>
            </a:r>
            <a:r>
              <a:rPr lang="bn-IN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ধারণা আরো স্পষ্ট করা প্রয়োজন হতে পারে । </a:t>
            </a:r>
            <a:r>
              <a:rPr lang="bn-IN" dirty="0" smtClean="0"/>
              <a:t>বাস্তুতন্ত্রকে</a:t>
            </a:r>
            <a:r>
              <a:rPr lang="bn-IN" baseline="0" dirty="0" smtClean="0"/>
              <a:t> কার্যকরী রাখার জন্য যে সকল জীব ভূমিকা রাখে তাদের তিনটি -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, খাদক ও 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বিয়োযক সম্পর্কে শিক্ষার্থী এই স্লাইড থেকে তথ্য পাবে। ৩নং শিখনফল অর্জন হবে।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প্রত্যেক দলের জন্য সময় নির্ধারণ</a:t>
            </a:r>
            <a:r>
              <a:rPr lang="bn-BD" baseline="0" dirty="0" smtClean="0"/>
              <a:t> করা থাকবে ।  </a:t>
            </a:r>
            <a:r>
              <a:rPr lang="bn-IN" baseline="0" dirty="0" smtClean="0"/>
              <a:t>শিক্ষক সহযোগীতার ভিত্তিতে সুবিধামত দলে ভাগ করে কাজটি করে নিতে পারেন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bn-IN" baseline="0" dirty="0" smtClean="0"/>
              <a:t>উল</a:t>
            </a:r>
            <a:r>
              <a:rPr lang="en-US" baseline="0" dirty="0" err="1" smtClean="0"/>
              <a:t>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dirty="0" err="1" smtClean="0"/>
              <a:t>পাঠশিরোনাম</a:t>
            </a:r>
            <a:r>
              <a:rPr lang="bn-IN" smtClean="0"/>
              <a:t> বের করার চেষ্টা</a:t>
            </a:r>
            <a:r>
              <a:rPr lang="bn-IN" baseline="0" smtClean="0"/>
              <a:t>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থেকে কী গ্রহণ করে ?  -চিত্রে দেখা যাচ্ছে প্রত্যেকের সাথে আন্তঃ সম্পর্ক বিদ্যমান 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 জাতীয় প্রশ্ন করে শিক্ষার্থীকে উৎসাহিত করা যাতে পারে।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 ব্যবহার করে শিক্ষার্থীদের দিয়ে প্রশ্ন করে উত্তর লিখে বিষয়ের ধারণা স্পষ্ট করা যেতে পারে । একক কাজ হিসাবে ব্রেইন স্ট্রমিং করে উপাদান গুলো শিক্ষার্থী খাতা লিখে পরে মিলিয়ে নিতে পারে।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অজীব উপাদান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পরে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মিলিয়ে নিতে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220200" cy="6842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685800" y="3962400"/>
            <a:ext cx="312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330389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464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48768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18464" y="27677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1242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66284"/>
            <a:ext cx="2795588" cy="27325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3091458"/>
            <a:ext cx="8610600" cy="33855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নামঃ এরশাদ আলী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(বিজ্ঞান)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জয়কলস উজানীগাঁও রশিদিয়া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উচ্চ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মোবাঃ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01725-145440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ইমেইলঃ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rshadali1521986@gmail.com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15580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  ।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839</Words>
  <Application>Microsoft Office PowerPoint</Application>
  <PresentationFormat>On-screen Show (4:3)</PresentationFormat>
  <Paragraphs>128</Paragraphs>
  <Slides>16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doel</cp:lastModifiedBy>
  <cp:revision>58</cp:revision>
  <dcterms:created xsi:type="dcterms:W3CDTF">2006-08-16T00:00:00Z</dcterms:created>
  <dcterms:modified xsi:type="dcterms:W3CDTF">2021-04-22T04:34:33Z</dcterms:modified>
</cp:coreProperties>
</file>