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68" r:id="rId5"/>
  </p:sldMasterIdLst>
  <p:notesMasterIdLst>
    <p:notesMasterId r:id="rId26"/>
  </p:notesMasterIdLst>
  <p:sldIdLst>
    <p:sldId id="311" r:id="rId6"/>
    <p:sldId id="259" r:id="rId7"/>
    <p:sldId id="331" r:id="rId8"/>
    <p:sldId id="260" r:id="rId9"/>
    <p:sldId id="273" r:id="rId10"/>
    <p:sldId id="323" r:id="rId11"/>
    <p:sldId id="324" r:id="rId12"/>
    <p:sldId id="325" r:id="rId13"/>
    <p:sldId id="326" r:id="rId14"/>
    <p:sldId id="327" r:id="rId15"/>
    <p:sldId id="328" r:id="rId16"/>
    <p:sldId id="261" r:id="rId17"/>
    <p:sldId id="330" r:id="rId18"/>
    <p:sldId id="322" r:id="rId19"/>
    <p:sldId id="332" r:id="rId20"/>
    <p:sldId id="313" r:id="rId21"/>
    <p:sldId id="333" r:id="rId22"/>
    <p:sldId id="334" r:id="rId23"/>
    <p:sldId id="33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84" autoAdjust="0"/>
  </p:normalViewPr>
  <p:slideViewPr>
    <p:cSldViewPr>
      <p:cViewPr varScale="1">
        <p:scale>
          <a:sx n="63" d="100"/>
          <a:sy n="63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CD0E8-0C81-48BF-A73E-8D1333303848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F573D-DBD6-4051-9ED7-175EBDE8A7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3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8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9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6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5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573D-DBD6-4051-9ED7-175EBDE8A77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4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uuu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066800"/>
            <a:ext cx="7086600" cy="510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52600" y="76200"/>
            <a:ext cx="533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evB‡K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e„wó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fRv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4" y="-1"/>
            <a:ext cx="4107836" cy="305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64" y="4196851"/>
            <a:ext cx="4107836" cy="266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4369" b="5457"/>
          <a:stretch/>
        </p:blipFill>
        <p:spPr bwMode="auto">
          <a:xfrm>
            <a:off x="0" y="0"/>
            <a:ext cx="4045564" cy="305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96851"/>
            <a:ext cx="4038600" cy="266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" y="3276600"/>
            <a:ext cx="5029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vêyb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‰PÎ GB `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276600"/>
            <a:ext cx="1981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mšÍKvj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97241"/>
            <a:ext cx="6019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Qq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FZzi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†`k 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81400"/>
            <a:ext cx="7315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4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‡`i †`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kUv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----</a:t>
            </a:r>
            <a:r>
              <a:rPr lang="en-US" sz="48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QqwU</a:t>
            </a:r>
            <a:r>
              <a:rPr lang="en-US" sz="48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2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52400"/>
            <a:ext cx="4038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0" y="2514598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3.4.2 †kvbv t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Qq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FZzi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3.4.3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Qq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FZzi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ï‡b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1" t="35926" r="1088" b="42"/>
          <a:stretch/>
        </p:blipFill>
        <p:spPr>
          <a:xfrm>
            <a:off x="1447800" y="1219200"/>
            <a:ext cx="5940213" cy="4773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6400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QvÎ-QvÎx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7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915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" y="457200"/>
            <a:ext cx="8610600" cy="2590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45000"/>
                  <a:shade val="30000"/>
                  <a:satMod val="115000"/>
                </a:schemeClr>
              </a:gs>
              <a:gs pos="50000">
                <a:schemeClr val="accent6">
                  <a:tint val="45000"/>
                  <a:shade val="67500"/>
                  <a:satMod val="115000"/>
                </a:schemeClr>
              </a:gs>
              <a:gs pos="100000">
                <a:schemeClr val="accent6">
                  <a:tint val="4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evQvB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cÖwgZ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D”PviY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Abykxjb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3733800"/>
            <a:ext cx="922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my›`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i,iæcvwj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iwOb,mÜ¨vq,cwðg,AÜKvi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mßvn,FZz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489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467600" cy="50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38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228600"/>
            <a:ext cx="6781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QvÎx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GKvKx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mie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0674"/>
            <a:ext cx="79248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Rvbe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wkLe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819400"/>
            <a:ext cx="8947404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          A_©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        </a:t>
            </a:r>
          </a:p>
          <a:p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iæc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=  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kvfv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=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iæc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iæcvwj</a:t>
            </a:r>
            <a:r>
              <a:rPr lang="en-US" sz="3600" dirty="0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iæcvi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=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cÙvq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iæcvwj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Bwjk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mÜ¨v</a:t>
            </a:r>
            <a:r>
              <a:rPr lang="en-US" sz="36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=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iv‡Zi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=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mÜ¨vq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A¯Í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=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fv‡jv,DËg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=     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Mvjvc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|       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flipV="1">
            <a:off x="1078992" y="3048000"/>
            <a:ext cx="978408" cy="165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3962400" y="3048000"/>
            <a:ext cx="978408" cy="19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0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58225"/>
            <a:ext cx="8001000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Lvwj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RvqMvq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ewm‡q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Kwi</a:t>
            </a:r>
            <a:endParaRPr lang="en-US" sz="3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68231"/>
            <a:ext cx="5334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1| -------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wdZvi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b`x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-----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mßvn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-------| 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mÜ¨vq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cwðg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AvKvk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-------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I‡V|</a:t>
            </a: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5|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-----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19200" y="1798260"/>
            <a:ext cx="4343400" cy="102114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9913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iæcvwj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99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iwOb</a:t>
            </a:r>
            <a:endParaRPr lang="en-US" sz="28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991380"/>
            <a:ext cx="60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199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QqwU</a:t>
            </a:r>
            <a:endParaRPr lang="en-US" sz="2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991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FZz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1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0416 0.2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3299 0.2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25 0.3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833 0.4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5834 0.46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46482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hy³eY©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wkwL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1676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7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Ü</a:t>
            </a:r>
            <a:r>
              <a:rPr lang="en-US" sz="7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utonnyMJ" pitchFamily="2" charset="0"/>
                <a:cs typeface="SutonnyMJ" pitchFamily="2" charset="0"/>
              </a:rPr>
              <a:t>¨v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286000"/>
            <a:ext cx="94128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Ü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2533471"/>
            <a:ext cx="72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</a:t>
            </a:r>
            <a:endParaRPr lang="en-US" sz="7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9182" y="2743200"/>
            <a:ext cx="69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</a:t>
            </a:r>
            <a:endParaRPr lang="en-US" sz="7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2768" y="2743200"/>
            <a:ext cx="754982" cy="895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1910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191000"/>
            <a:ext cx="13716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my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258270"/>
            <a:ext cx="49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41910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38600" y="4419600"/>
            <a:ext cx="549150" cy="4616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0.0125 L 0.27986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3194 L 0.46597 -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7917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7083 0.01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32766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5791200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gv‡bvqvi</a:t>
            </a:r>
            <a:r>
              <a:rPr lang="en-US" sz="40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ZjUzcx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miKvix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nwiYvKzÛz,wSbvB`n</a:t>
            </a:r>
            <a:r>
              <a:rPr lang="en-US" sz="4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1950"/>
            <a:ext cx="2162175" cy="2305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fa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6962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4724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6024" y="152400"/>
            <a:ext cx="2057400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1234463"/>
            <a:ext cx="7696200" cy="5394937"/>
            <a:chOff x="609600" y="1234463"/>
            <a:chExt cx="7696200" cy="53949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4" r="16255" b="10414"/>
            <a:stretch/>
          </p:blipFill>
          <p:spPr bwMode="auto">
            <a:xfrm>
              <a:off x="609600" y="1234463"/>
              <a:ext cx="7696200" cy="24993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749040"/>
              <a:ext cx="7696200" cy="2880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5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21237"/>
            <a:ext cx="6324600" cy="3631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115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15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15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115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115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115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343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203"/>
            <a:ext cx="4226853" cy="30117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23360"/>
            <a:ext cx="3982961" cy="275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61" y="4023360"/>
            <a:ext cx="4587292" cy="275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116759"/>
            <a:ext cx="7620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ekvL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 ˆ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R¨ô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MÖx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®§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5026" r="9171" b="6867"/>
          <a:stretch/>
        </p:blipFill>
        <p:spPr bwMode="auto">
          <a:xfrm>
            <a:off x="-1" y="76200"/>
            <a:ext cx="403860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6200"/>
            <a:ext cx="38862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00500"/>
            <a:ext cx="38100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000500"/>
            <a:ext cx="4117298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971800"/>
            <a:ext cx="7086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Avlvp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kÖveY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elv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8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5873" r="5905" b="6603"/>
          <a:stretch/>
        </p:blipFill>
        <p:spPr bwMode="auto">
          <a:xfrm>
            <a:off x="147587" y="304799"/>
            <a:ext cx="3892626" cy="312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3028"/>
            <a:ext cx="4047894" cy="314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" y="4426809"/>
            <a:ext cx="3891013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3" y="4411569"/>
            <a:ext cx="4073712" cy="244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3429000"/>
            <a:ext cx="6324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Avwk¦b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kir</a:t>
            </a:r>
            <a:r>
              <a:rPr lang="en-US" sz="4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FZz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7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53" y="0"/>
            <a:ext cx="3764045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46" y="4038600"/>
            <a:ext cx="4437254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4453" r="6975" b="3724"/>
          <a:stretch/>
        </p:blipFill>
        <p:spPr bwMode="auto">
          <a:xfrm>
            <a:off x="76199" y="0"/>
            <a:ext cx="4105973" cy="3052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276600"/>
            <a:ext cx="7391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KvwZ©K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AMÖnvqY</a:t>
            </a:r>
            <a:r>
              <a:rPr lang="en-US" sz="4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4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ngšÍ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FZz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4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510"/>
            <a:ext cx="3962400" cy="279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79240"/>
            <a:ext cx="3962400" cy="270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9240"/>
            <a:ext cx="4191000" cy="270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2815" r="5932" b="11126"/>
          <a:stretch/>
        </p:blipFill>
        <p:spPr bwMode="auto">
          <a:xfrm>
            <a:off x="0" y="0"/>
            <a:ext cx="4191000" cy="2795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2971800"/>
            <a:ext cx="533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cŠl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gvN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GB `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gvm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971800"/>
            <a:ext cx="1828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kxZKvj</a:t>
            </a:r>
            <a:endParaRPr lang="en-US" sz="48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2075</TotalTime>
  <Words>325</Words>
  <Application>Microsoft Office PowerPoint</Application>
  <PresentationFormat>On-screen Show (4:3)</PresentationFormat>
  <Paragraphs>63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Book Antiqua</vt:lpstr>
      <vt:lpstr>Calibri</vt:lpstr>
      <vt:lpstr>Century Schoolbook</vt:lpstr>
      <vt:lpstr>Consolas</vt:lpstr>
      <vt:lpstr>Constantia</vt:lpstr>
      <vt:lpstr>Corbel</vt:lpstr>
      <vt:lpstr>Lucida Sans</vt:lpstr>
      <vt:lpstr>Lucida Sans Unicode</vt:lpstr>
      <vt:lpstr>NikoshBAN</vt:lpstr>
      <vt:lpstr>SutonnyMJ</vt:lpstr>
      <vt:lpstr>Verdana</vt:lpstr>
      <vt:lpstr>Wingdings</vt:lpstr>
      <vt:lpstr>Wingdings 2</vt:lpstr>
      <vt:lpstr>Wingdings 3</vt:lpstr>
      <vt:lpstr>Oriel</vt:lpstr>
      <vt:lpstr>Flow</vt:lpstr>
      <vt:lpstr>Metro</vt:lpstr>
      <vt:lpstr>Concourse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pirojpur</dc:creator>
  <cp:lastModifiedBy>Manwar Hossain</cp:lastModifiedBy>
  <cp:revision>421</cp:revision>
  <dcterms:created xsi:type="dcterms:W3CDTF">2006-08-16T00:00:00Z</dcterms:created>
  <dcterms:modified xsi:type="dcterms:W3CDTF">2021-04-23T09:21:42Z</dcterms:modified>
</cp:coreProperties>
</file>