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3" r:id="rId3"/>
    <p:sldId id="278" r:id="rId4"/>
    <p:sldId id="257" r:id="rId5"/>
    <p:sldId id="279" r:id="rId6"/>
    <p:sldId id="281" r:id="rId7"/>
    <p:sldId id="282" r:id="rId8"/>
    <p:sldId id="283" r:id="rId9"/>
    <p:sldId id="284" r:id="rId10"/>
    <p:sldId id="285" r:id="rId11"/>
    <p:sldId id="272" r:id="rId12"/>
    <p:sldId id="258" r:id="rId13"/>
    <p:sldId id="280" r:id="rId14"/>
    <p:sldId id="286" r:id="rId15"/>
    <p:sldId id="287" r:id="rId16"/>
    <p:sldId id="288" r:id="rId17"/>
    <p:sldId id="289" r:id="rId18"/>
    <p:sldId id="260" r:id="rId19"/>
    <p:sldId id="262" r:id="rId20"/>
    <p:sldId id="261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3271" autoAdjust="0"/>
  </p:normalViewPr>
  <p:slideViewPr>
    <p:cSldViewPr>
      <p:cViewPr varScale="1">
        <p:scale>
          <a:sx n="69" d="100"/>
          <a:sy n="69" d="100"/>
        </p:scale>
        <p:origin x="14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A7E49-9163-45D0-A826-8875EE2A70AA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33F9F-AF77-4ACB-8E2A-49B35B710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3F9F-AF77-4ACB-8E2A-49B35B7100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6DEE8B-FD0D-492D-8AAF-D4410C075660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592C4B-5487-470B-8F27-95E95393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6DEE8B-FD0D-492D-8AAF-D4410C075660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92C4B-5487-470B-8F27-95E95393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6DEE8B-FD0D-492D-8AAF-D4410C075660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92C4B-5487-470B-8F27-95E95393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6DEE8B-FD0D-492D-8AAF-D4410C075660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92C4B-5487-470B-8F27-95E95393D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6DEE8B-FD0D-492D-8AAF-D4410C075660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92C4B-5487-470B-8F27-95E95393D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6DEE8B-FD0D-492D-8AAF-D4410C075660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92C4B-5487-470B-8F27-95E95393D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6DEE8B-FD0D-492D-8AAF-D4410C075660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92C4B-5487-470B-8F27-95E95393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6DEE8B-FD0D-492D-8AAF-D4410C075660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92C4B-5487-470B-8F27-95E95393D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6DEE8B-FD0D-492D-8AAF-D4410C075660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92C4B-5487-470B-8F27-95E95393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6DEE8B-FD0D-492D-8AAF-D4410C075660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92C4B-5487-470B-8F27-95E95393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6DEE8B-FD0D-492D-8AAF-D4410C075660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592C4B-5487-470B-8F27-95E95393D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6DEE8B-FD0D-492D-8AAF-D4410C075660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592C4B-5487-470B-8F27-95E95393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22860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endParaRPr lang="en-US" sz="6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5029200" cy="4116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0" y="5791200"/>
            <a:ext cx="23622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386481" cy="39458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352800" y="5181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nuv‡mi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Lvgvi</a:t>
            </a:r>
            <a:endParaRPr lang="en-US" sz="4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81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43000"/>
            <a:ext cx="86868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wk‡ivbvgt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Lvgvi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cïcwL</a:t>
            </a:r>
            <a:endParaRPr lang="en-US" sz="6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514600"/>
            <a:ext cx="8153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cvV¨vskt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MÖv‡gi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-------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LBj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fzwm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Lvq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3505200"/>
            <a:ext cx="3633788" cy="3130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8382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wkLbdjt</a:t>
            </a:r>
            <a:endParaRPr lang="en-US" sz="8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194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1| ï× I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cÖwgZ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D”Pvi‡b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cvV¨vskUzKz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2| hy³eY© †f‡½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3|‡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4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wjL‡Z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5715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Miæi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Lvgvi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7287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9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410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QvÎ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QvÎx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mie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81000"/>
            <a:ext cx="7162800" cy="45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28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5715000" cy="4488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47800" y="5562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_©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x‡`i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GKvKx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mie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4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21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7" y="457200"/>
            <a:ext cx="8853556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990600"/>
            <a:ext cx="56388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evPvB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cÖwgZ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D”PviY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wkwL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096161"/>
            <a:ext cx="54864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MÖv‡gi,cv‡kB,nv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¤^v,‡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mvbvBgywo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</a:p>
          <a:p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Lvgvi,LBj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fzwm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04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78359"/>
            <a:ext cx="65532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bZzb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A_© I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ˆ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Zix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wkwL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77804"/>
            <a:ext cx="85344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          A_©                  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ˆ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Zix</a:t>
            </a:r>
            <a:endParaRPr lang="en-US" sz="4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76400" y="2088642"/>
            <a:ext cx="97840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279392" y="2090315"/>
            <a:ext cx="978408" cy="127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971800"/>
            <a:ext cx="8998528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Lvgvi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cïcvjb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dmj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djv‡bvi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RvqMv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Lvgv‡i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Miæ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14400" y="3124200"/>
            <a:ext cx="543306" cy="96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V="1">
            <a:off x="5486400" y="3200400"/>
            <a:ext cx="533400" cy="109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3886200"/>
            <a:ext cx="76200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LBj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      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cïi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            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Miæ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LBj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Lvq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80694" y="4058843"/>
            <a:ext cx="957562" cy="177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703320" y="4038600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800600"/>
            <a:ext cx="76200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zwm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†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Qvjv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M‡gi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Kzu‡ov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QvMj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fzwm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  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85800" y="4939284"/>
            <a:ext cx="762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267200" y="49530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419600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24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  <p:bldP spid="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457200"/>
            <a:ext cx="31242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hy³eY©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wkwL</a:t>
            </a:r>
            <a:endParaRPr lang="en-US" sz="6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858161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8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¤^</a:t>
            </a:r>
            <a:r>
              <a:rPr lang="en-US" sz="8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</a:t>
            </a:r>
            <a:endParaRPr lang="en-US" sz="80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40386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e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2900" y="4038600"/>
            <a:ext cx="64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g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2900" y="4114801"/>
            <a:ext cx="800100" cy="83819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5697" y="38862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¤^</a:t>
            </a:r>
            <a:endParaRPr lang="en-US" sz="8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4375 -0.003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7391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e‡·i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Lvwj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RvqMv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cyiY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Kit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09800"/>
            <a:ext cx="701802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LBj,fzwm,gv‡V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7780" y="36576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1|w`‡bi 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Miæ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----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P‡i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2|Lvgv‡ii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Miæ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---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----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Lvq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3|----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Miæ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evQzi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2209800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Lvgv‡i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209800"/>
            <a:ext cx="137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Lvgv‡i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209800"/>
            <a:ext cx="102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LBj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2209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fzwm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6637" y="2209800"/>
            <a:ext cx="1117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v‡V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9962" y="3048000"/>
            <a:ext cx="437540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6389 0.2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8541 0.32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25833 0.32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8334 0.426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676400"/>
            <a:ext cx="8402782" cy="37856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gv‡bvqvi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ZjUzcx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miKvix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nwiYvKzÛz,wSbvB`n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9800" y="77450"/>
            <a:ext cx="3886200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8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4419600"/>
            <a:ext cx="208597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" y="152400"/>
            <a:ext cx="1971675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24691"/>
            <a:ext cx="1704604" cy="1619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6172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wjLt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MÖv‡gi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cv‡ki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b`xwUi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735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t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b`x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886200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Miæ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Lvq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53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t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LBj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fzwm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95600"/>
            <a:ext cx="3657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953000"/>
            <a:ext cx="4267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4.81481E-6 L 0.48333 -0.0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1111 L 0.45 -0.018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6468" y="304800"/>
            <a:ext cx="5105400" cy="186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115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115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115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62865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4400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56871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4" y="419100"/>
            <a:ext cx="3458512" cy="407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3429000"/>
            <a:ext cx="2847975" cy="2991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27276"/>
            <a:ext cx="5562600" cy="4999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2363450"/>
            <a:ext cx="3657600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kÖwb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  w`¦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Zxq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elqt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4960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5791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Miæi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Lvgvi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82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5678"/>
            <a:ext cx="7173267" cy="4713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1" y="5867400"/>
            <a:ext cx="236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QvM‡ji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Lvgvi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3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03019"/>
            <a:ext cx="8077200" cy="4511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867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KeyZ‡ii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Lvgvi</a:t>
            </a: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92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2" y="762000"/>
            <a:ext cx="8483598" cy="5090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019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gyiMxi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Lvgvi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43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000"/>
            <a:ext cx="4114800" cy="293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3934580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09530"/>
            <a:ext cx="4085415" cy="2357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2726" y="5831336"/>
            <a:ext cx="272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KzKzi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wkqvj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4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1466</TotalTime>
  <Words>257</Words>
  <Application>Microsoft Office PowerPoint</Application>
  <PresentationFormat>On-screen Show (4:3)</PresentationFormat>
  <Paragraphs>54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Lucida Sans Unicode</vt:lpstr>
      <vt:lpstr>SutonnyMJ</vt:lpstr>
      <vt:lpstr>Verdana</vt:lpstr>
      <vt:lpstr>Wingdings 2</vt:lpstr>
      <vt:lpstr>Wingdings 3</vt:lpstr>
      <vt:lpstr>Concourse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Manwar Hossain</cp:lastModifiedBy>
  <cp:revision>93</cp:revision>
  <dcterms:created xsi:type="dcterms:W3CDTF">2012-05-17T04:25:48Z</dcterms:created>
  <dcterms:modified xsi:type="dcterms:W3CDTF">2021-04-23T10:08:19Z</dcterms:modified>
</cp:coreProperties>
</file>