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4" r:id="rId4"/>
    <p:sldId id="271" r:id="rId5"/>
    <p:sldId id="260" r:id="rId6"/>
    <p:sldId id="270" r:id="rId7"/>
    <p:sldId id="266" r:id="rId8"/>
    <p:sldId id="267" r:id="rId9"/>
    <p:sldId id="268" r:id="rId10"/>
    <p:sldId id="269" r:id="rId11"/>
    <p:sldId id="274" r:id="rId12"/>
    <p:sldId id="279" r:id="rId13"/>
    <p:sldId id="278" r:id="rId14"/>
    <p:sldId id="277" r:id="rId15"/>
    <p:sldId id="280" r:id="rId16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9"/>
    <a:srgbClr val="BF0000"/>
    <a:srgbClr val="F6C764"/>
    <a:srgbClr val="FFEEA7"/>
    <a:srgbClr val="FFE8AC"/>
    <a:srgbClr val="990099"/>
    <a:srgbClr val="CC0099"/>
    <a:srgbClr val="FDD188"/>
    <a:srgbClr val="E6E6E6"/>
    <a:srgbClr val="BE9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6579-AE59-4B2B-A634-94D9EBB2377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CAEA-CC55-495D-88B9-E4EF4D4C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0CAEA-CC55-495D-88B9-E4EF4D4C3F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6F5417AB-02C7-4DEF-ADC0-5292313B451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290790F0-47B8-432A-A305-8892387B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4621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01350" y="6339215"/>
            <a:ext cx="2857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Monotype Corsiva" panose="03010101010201010101" pitchFamily="66" charset="0"/>
              </a:rPr>
              <a:t>HAFIZA</a:t>
            </a:r>
            <a:r>
              <a:rPr lang="en-US" sz="1100" b="1" baseline="0" dirty="0" smtClean="0">
                <a:latin typeface="Monotype Corsiva" panose="03010101010201010101" pitchFamily="66" charset="0"/>
              </a:rPr>
              <a:t> KHANAM</a:t>
            </a:r>
            <a:endParaRPr lang="en-US" sz="11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299803"/>
            <a:ext cx="11692328" cy="62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867" y="382970"/>
            <a:ext cx="3128306" cy="3124468"/>
            <a:chOff x="3218399" y="554636"/>
            <a:chExt cx="5861154" cy="5861154"/>
          </a:xfrm>
        </p:grpSpPr>
        <p:sp>
          <p:nvSpPr>
            <p:cNvPr id="3" name="Donut 2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38668" y="3440921"/>
              <a:ext cx="616472" cy="1243500"/>
              <a:chOff x="1424064" y="3265104"/>
              <a:chExt cx="433198" cy="201143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1467518" y="3265104"/>
                <a:ext cx="389744" cy="1933729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90710" y="1769807"/>
              <a:ext cx="434471" cy="3604125"/>
              <a:chOff x="5990710" y="1627401"/>
              <a:chExt cx="434471" cy="3604125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H="1" flipV="1">
                <a:off x="6035437" y="3567618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51213" y="333406"/>
            <a:ext cx="1371600" cy="1295400"/>
            <a:chOff x="10591056" y="350957"/>
            <a:chExt cx="1371600" cy="1295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10591056" y="350957"/>
              <a:ext cx="1371600" cy="1295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L2-3B_U13C5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22200" end="7444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25090" y="442146"/>
              <a:ext cx="1103532" cy="110353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935765" y="1129757"/>
            <a:ext cx="9063703" cy="4278268"/>
            <a:chOff x="4360474" y="1012157"/>
            <a:chExt cx="7468148" cy="427826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6" b="100000" l="0" r="9916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18" y="1012157"/>
              <a:ext cx="3429000" cy="427826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565" l="493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7"/>
            <a:stretch/>
          </p:blipFill>
          <p:spPr>
            <a:xfrm>
              <a:off x="8917561" y="1636866"/>
              <a:ext cx="2911061" cy="330988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565" l="493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7"/>
            <a:stretch/>
          </p:blipFill>
          <p:spPr>
            <a:xfrm flipH="1">
              <a:off x="4360474" y="1699098"/>
              <a:ext cx="2933963" cy="3247655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428905" y="5285848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7540" y="375873"/>
            <a:ext cx="663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3891" y="111624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5116" y="4819161"/>
            <a:ext cx="8482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o’clock.  They’re  helping their father.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963" y="170204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648" y="1093534"/>
            <a:ext cx="59145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five groups. Read part </a:t>
            </a:r>
            <a:r>
              <a:rPr lang="en-US" sz="4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group. The group leader of each group came forward and read aloud the description below each picture.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9" y="1593937"/>
            <a:ext cx="6335304" cy="50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72490" y="268676"/>
            <a:ext cx="10437223" cy="2428152"/>
            <a:chOff x="872490" y="268676"/>
            <a:chExt cx="10437223" cy="24281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3171553" y="843516"/>
              <a:ext cx="8138160" cy="1351687"/>
            </a:xfrm>
            <a:prstGeom prst="roundRect">
              <a:avLst>
                <a:gd name="adj" fmla="val 0"/>
              </a:avLst>
            </a:prstGeom>
            <a:solidFill>
              <a:srgbClr val="AE2C8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discuss among yourself .</a:t>
              </a:r>
              <a:endPara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872490" y="268676"/>
              <a:ext cx="2560320" cy="2428152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0000"/>
                </a:gs>
                <a:gs pos="93805">
                  <a:srgbClr val="AE2C83"/>
                </a:gs>
                <a:gs pos="19000">
                  <a:srgbClr val="A40000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9454" y="1165416"/>
              <a:ext cx="1821766" cy="707886"/>
            </a:xfrm>
            <a:prstGeom prst="rect">
              <a:avLst/>
            </a:prstGeom>
            <a:noFill/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W.C.W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11425" y="2725470"/>
            <a:ext cx="11680706" cy="3703972"/>
            <a:chOff x="311425" y="2725470"/>
            <a:chExt cx="11680706" cy="37039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8"/>
            <a:stretch/>
          </p:blipFill>
          <p:spPr>
            <a:xfrm>
              <a:off x="311425" y="2725470"/>
              <a:ext cx="11680706" cy="370397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43805" y="3719272"/>
              <a:ext cx="1042174" cy="1076079"/>
            </a:xfrm>
            <a:prstGeom prst="rect">
              <a:avLst/>
            </a:prstGeom>
            <a:solidFill>
              <a:srgbClr val="FA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29660" y="3747915"/>
              <a:ext cx="1108438" cy="1107078"/>
              <a:chOff x="3185409" y="554636"/>
              <a:chExt cx="5861154" cy="5861154"/>
            </a:xfrm>
          </p:grpSpPr>
          <p:sp>
            <p:nvSpPr>
              <p:cNvPr id="39" name="Donut 38"/>
              <p:cNvSpPr/>
              <p:nvPr/>
            </p:nvSpPr>
            <p:spPr>
              <a:xfrm>
                <a:off x="318540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838669" y="2293496"/>
                <a:ext cx="554634" cy="2390931"/>
                <a:chOff x="1424064" y="1409075"/>
                <a:chExt cx="389744" cy="3867462"/>
              </a:xfrm>
            </p:grpSpPr>
            <p:sp>
              <p:nvSpPr>
                <p:cNvPr id="64" name="Isosceles Triangle 63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921114" y="1821305"/>
                <a:ext cx="389745" cy="3327820"/>
                <a:chOff x="5921114" y="1678899"/>
                <a:chExt cx="389745" cy="332782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5921114" y="1678899"/>
                  <a:ext cx="389744" cy="1663911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 flipH="1" flipV="1">
                  <a:off x="5921114" y="3342809"/>
                  <a:ext cx="389745" cy="1663910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6054151" y="1551482"/>
                <a:ext cx="123669" cy="3867462"/>
                <a:chOff x="1424064" y="1409075"/>
                <a:chExt cx="389744" cy="3867462"/>
              </a:xfrm>
              <a:solidFill>
                <a:srgbClr val="BF0000"/>
              </a:solidFill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5831172" y="3293227"/>
                <a:ext cx="569626" cy="569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38104" y="1359638"/>
                <a:ext cx="164011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11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73245" y="905470"/>
                <a:ext cx="164011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12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068491" y="3023549"/>
                <a:ext cx="725957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718717" y="2191593"/>
                <a:ext cx="71453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2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127646" y="1359638"/>
                <a:ext cx="678012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1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80743" y="926113"/>
                <a:ext cx="164011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12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17444" y="5217742"/>
                <a:ext cx="597078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6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075984" y="3023549"/>
                <a:ext cx="725957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19606" y="3023549"/>
                <a:ext cx="725957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27099" y="3023549"/>
                <a:ext cx="725957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9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755049" y="2191593"/>
                <a:ext cx="71453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2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739127" y="2191593"/>
                <a:ext cx="1774683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latin typeface="Arial Black" panose="020B0A04020102020204" pitchFamily="34" charset="0"/>
                  </a:rPr>
                  <a:t>10</a:t>
                </a:r>
                <a:endParaRPr lang="en-US" sz="6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964180" y="4848796"/>
                <a:ext cx="714530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755049" y="3968769"/>
                <a:ext cx="714530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11931" y="3990412"/>
                <a:ext cx="71453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722878" y="4820001"/>
                <a:ext cx="714535" cy="97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319749">
              <a:off x="777053" y="3636689"/>
              <a:ext cx="1929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Black" panose="020B0A04020102020204" pitchFamily="34" charset="0"/>
                </a:rPr>
                <a:t>ENGLISH</a:t>
              </a:r>
              <a:endParaRPr lang="en-US" sz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7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06400" y="275772"/>
            <a:ext cx="4934857" cy="1030514"/>
          </a:xfrm>
          <a:prstGeom prst="flowChartTerminator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Pair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 flipH="1">
            <a:off x="5446188" y="791029"/>
            <a:ext cx="6565692" cy="4140734"/>
          </a:xfrm>
          <a:prstGeom prst="notchedRightArrow">
            <a:avLst>
              <a:gd name="adj1" fmla="val 50000"/>
              <a:gd name="adj2" fmla="val 31098"/>
            </a:avLst>
          </a:prstGeom>
          <a:solidFill>
            <a:srgbClr val="E383DC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Sit in pair and look at the time mentioned in the picture and discuss what you do at that time 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9412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" y="1860452"/>
            <a:ext cx="5845540" cy="33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2373" y="545515"/>
            <a:ext cx="8558138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WORD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772" y="2706836"/>
            <a:ext cx="11661341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Midnight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endParaRPr lang="en-U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Late night=</a:t>
            </a: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 midnight, I’m sleeping.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5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-389031"/>
            <a:ext cx="12666687" cy="7247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3427" y="1103937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761" y="2293495"/>
            <a:ext cx="6790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your English book at page 51 draw four clocks and write four sentences what you do at that time. 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36" y="1627931"/>
            <a:ext cx="6944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 Khanam.                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Nilokhi G.P.S.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 Sadar,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khanamhafiza@gmail.com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1865" y="1627931"/>
            <a:ext cx="5410199" cy="42165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Five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13.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Telling the time.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Lesson:2-3,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51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0E742-CEC0-4C6D-964C-473D74523930}"/>
              </a:ext>
            </a:extLst>
          </p:cNvPr>
          <p:cNvSpPr/>
          <p:nvPr/>
        </p:nvSpPr>
        <p:spPr>
          <a:xfrm>
            <a:off x="3337019" y="204605"/>
            <a:ext cx="5271956" cy="1200329"/>
          </a:xfrm>
          <a:prstGeom prst="rect">
            <a:avLst/>
          </a:prstGeom>
          <a:scene3d>
            <a:camera prst="orthographicFront"/>
            <a:lightRig rig="sunrise" dir="t"/>
          </a:scene3d>
          <a:sp3d prstMaterial="metal"/>
        </p:spPr>
        <p:txBody>
          <a:bodyPr wrap="none">
            <a:spAutoFit/>
          </a:bodyPr>
          <a:lstStyle/>
          <a:p>
            <a:r>
              <a:rPr lang="en-US" sz="7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88" y="1244184"/>
            <a:ext cx="2303308" cy="18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698" y="400050"/>
            <a:ext cx="56125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Let’s watch a video</a:t>
            </a:r>
            <a:endParaRPr lang="en-US" sz="5400" dirty="0">
              <a:latin typeface="Adobe Devanagari" panose="02040503050201090203" pitchFamily="18" charset="0"/>
              <a:cs typeface="Adobe Devanagari" panose="0204050305020109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505" y="4915198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We were watching a video.</a:t>
            </a:r>
            <a:endParaRPr lang="en-US" dirty="0" smtClean="0"/>
          </a:p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Now tell me what about the video is?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22525"/>
              </p:ext>
            </p:extLst>
          </p:nvPr>
        </p:nvGraphicFramePr>
        <p:xfrm>
          <a:off x="4483100" y="3208338"/>
          <a:ext cx="33797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3379680" imgH="440280" progId="Package">
                  <p:embed/>
                </p:oleObj>
              </mc:Choice>
              <mc:Fallback>
                <p:oleObj name="Packager Shell Object" showAsIcon="1" r:id="rId3" imgW="33796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208338"/>
                        <a:ext cx="337978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4755" y="1532930"/>
            <a:ext cx="582958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Telling the time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49" y="2195003"/>
            <a:ext cx="8382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21540000" flipV="1">
            <a:off x="215142" y="3449358"/>
            <a:ext cx="314635" cy="220912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-1917200" y="952557"/>
            <a:ext cx="4691398" cy="4593803"/>
          </a:xfrm>
          <a:prstGeom prst="arc">
            <a:avLst>
              <a:gd name="adj1" fmla="val 15990732"/>
              <a:gd name="adj2" fmla="val 5662654"/>
            </a:avLst>
          </a:prstGeom>
          <a:ln w="76200">
            <a:solidFill>
              <a:srgbClr val="FDD188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11395" y="1652902"/>
            <a:ext cx="435430" cy="433953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6825" y="1469456"/>
            <a:ext cx="84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  <a:latin typeface="Arial Black" panose="020B0A04020102020204" pitchFamily="34" charset="0"/>
              </a:rPr>
              <a:t>LISTENING: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1.3.1 recognize which words in a sentence are stressed.</a:t>
            </a:r>
            <a:endParaRPr lang="en-US" dirty="0"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3180000">
            <a:off x="166964" y="1278964"/>
            <a:ext cx="564118" cy="4048393"/>
            <a:chOff x="5823678" y="2293495"/>
            <a:chExt cx="494191" cy="4467070"/>
          </a:xfrm>
        </p:grpSpPr>
        <p:sp>
          <p:nvSpPr>
            <p:cNvPr id="10" name="Isosceles Triangle 9"/>
            <p:cNvSpPr/>
            <p:nvPr/>
          </p:nvSpPr>
          <p:spPr>
            <a:xfrm>
              <a:off x="5891134" y="2293495"/>
              <a:ext cx="374755" cy="2233535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5891134" y="4527030"/>
              <a:ext cx="374755" cy="223353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23678" y="4291590"/>
              <a:ext cx="494191" cy="6404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573497" y="3139389"/>
            <a:ext cx="435430" cy="433953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229" y="2900933"/>
            <a:ext cx="840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SPEAKING</a:t>
            </a:r>
            <a:r>
              <a:rPr lang="en-US" dirty="0">
                <a:solidFill>
                  <a:srgbClr val="990099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dirty="0">
                <a:latin typeface="Arial Black" panose="020B0A04020102020204" pitchFamily="34" charset="0"/>
              </a:rPr>
              <a:t>5.1.1 tell the time.(hours and minutes) and mention a.m./p.m, half past, quarter past, quarter to etc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04024" y="4431223"/>
            <a:ext cx="435430" cy="433953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7226" y="4273778"/>
            <a:ext cx="840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READING</a:t>
            </a:r>
            <a:r>
              <a:rPr lang="en-US" dirty="0">
                <a:solidFill>
                  <a:srgbClr val="990099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dirty="0">
                <a:latin typeface="Arial Black" panose="020B0A04020102020204" pitchFamily="34" charset="0"/>
              </a:rPr>
              <a:t>3.2.1 read the clock.(hours and minutes) and say a.m./p.m, half past, quarter past, quarter to etc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2191" y="471107"/>
            <a:ext cx="3842360" cy="548834"/>
          </a:xfrm>
          <a:custGeom>
            <a:avLst/>
            <a:gdLst/>
            <a:ahLst/>
            <a:cxnLst/>
            <a:rect l="l" t="t" r="r" b="b"/>
            <a:pathLst>
              <a:path w="2835213" h="169218">
                <a:moveTo>
                  <a:pt x="386377" y="45207"/>
                </a:moveTo>
                <a:lnTo>
                  <a:pt x="368504" y="104031"/>
                </a:lnTo>
                <a:lnTo>
                  <a:pt x="404439" y="104031"/>
                </a:lnTo>
                <a:close/>
                <a:moveTo>
                  <a:pt x="2202098" y="38286"/>
                </a:moveTo>
                <a:cubicBezTo>
                  <a:pt x="2191904" y="38286"/>
                  <a:pt x="2183718" y="41895"/>
                  <a:pt x="2177542" y="49113"/>
                </a:cubicBezTo>
                <a:cubicBezTo>
                  <a:pt x="2171365" y="56331"/>
                  <a:pt x="2168277" y="68275"/>
                  <a:pt x="2168277" y="84944"/>
                </a:cubicBezTo>
                <a:cubicBezTo>
                  <a:pt x="2168277" y="101464"/>
                  <a:pt x="2171347" y="113333"/>
                  <a:pt x="2177486" y="120551"/>
                </a:cubicBezTo>
                <a:cubicBezTo>
                  <a:pt x="2183625" y="127769"/>
                  <a:pt x="2191978" y="131378"/>
                  <a:pt x="2202545" y="131378"/>
                </a:cubicBezTo>
                <a:cubicBezTo>
                  <a:pt x="2213409" y="131378"/>
                  <a:pt x="2221818" y="127843"/>
                  <a:pt x="2227771" y="120774"/>
                </a:cubicBezTo>
                <a:cubicBezTo>
                  <a:pt x="2233724" y="113705"/>
                  <a:pt x="2236701" y="101017"/>
                  <a:pt x="2236701" y="82711"/>
                </a:cubicBezTo>
                <a:cubicBezTo>
                  <a:pt x="2236701" y="67308"/>
                  <a:pt x="2233594" y="56052"/>
                  <a:pt x="2227381" y="48946"/>
                </a:cubicBezTo>
                <a:cubicBezTo>
                  <a:pt x="2221167" y="41839"/>
                  <a:pt x="2212740" y="38286"/>
                  <a:pt x="2202098" y="38286"/>
                </a:cubicBezTo>
                <a:close/>
                <a:moveTo>
                  <a:pt x="1487724" y="38286"/>
                </a:moveTo>
                <a:cubicBezTo>
                  <a:pt x="1477529" y="38286"/>
                  <a:pt x="1469343" y="41895"/>
                  <a:pt x="1463167" y="49113"/>
                </a:cubicBezTo>
                <a:cubicBezTo>
                  <a:pt x="1456991" y="56331"/>
                  <a:pt x="1453902" y="68275"/>
                  <a:pt x="1453902" y="84944"/>
                </a:cubicBezTo>
                <a:cubicBezTo>
                  <a:pt x="1453902" y="101464"/>
                  <a:pt x="1456972" y="113333"/>
                  <a:pt x="1463111" y="120551"/>
                </a:cubicBezTo>
                <a:cubicBezTo>
                  <a:pt x="1469250" y="127769"/>
                  <a:pt x="1477603" y="131378"/>
                  <a:pt x="1488170" y="131378"/>
                </a:cubicBezTo>
                <a:cubicBezTo>
                  <a:pt x="1499034" y="131378"/>
                  <a:pt x="1507443" y="127843"/>
                  <a:pt x="1513396" y="120774"/>
                </a:cubicBezTo>
                <a:cubicBezTo>
                  <a:pt x="1519350" y="113705"/>
                  <a:pt x="1522326" y="101017"/>
                  <a:pt x="1522326" y="82711"/>
                </a:cubicBezTo>
                <a:cubicBezTo>
                  <a:pt x="1522326" y="67308"/>
                  <a:pt x="1519219" y="56052"/>
                  <a:pt x="1513006" y="48946"/>
                </a:cubicBezTo>
                <a:cubicBezTo>
                  <a:pt x="1506792" y="41839"/>
                  <a:pt x="1498365" y="38286"/>
                  <a:pt x="1487724" y="38286"/>
                </a:cubicBezTo>
                <a:close/>
                <a:moveTo>
                  <a:pt x="546758" y="35830"/>
                </a:moveTo>
                <a:lnTo>
                  <a:pt x="546758" y="69093"/>
                </a:lnTo>
                <a:lnTo>
                  <a:pt x="568077" y="69093"/>
                </a:lnTo>
                <a:cubicBezTo>
                  <a:pt x="570384" y="69093"/>
                  <a:pt x="574849" y="68349"/>
                  <a:pt x="581472" y="66861"/>
                </a:cubicBezTo>
                <a:cubicBezTo>
                  <a:pt x="584821" y="66191"/>
                  <a:pt x="587555" y="64480"/>
                  <a:pt x="589676" y="61726"/>
                </a:cubicBezTo>
                <a:cubicBezTo>
                  <a:pt x="591797" y="58973"/>
                  <a:pt x="592857" y="55811"/>
                  <a:pt x="592857" y="52239"/>
                </a:cubicBezTo>
                <a:cubicBezTo>
                  <a:pt x="592857" y="46955"/>
                  <a:pt x="591183" y="42900"/>
                  <a:pt x="587834" y="40072"/>
                </a:cubicBezTo>
                <a:cubicBezTo>
                  <a:pt x="584486" y="37244"/>
                  <a:pt x="578198" y="35830"/>
                  <a:pt x="568970" y="35830"/>
                </a:cubicBezTo>
                <a:close/>
                <a:moveTo>
                  <a:pt x="2533539" y="2791"/>
                </a:moveTo>
                <a:lnTo>
                  <a:pt x="2669047" y="2791"/>
                </a:lnTo>
                <a:lnTo>
                  <a:pt x="2669047" y="37728"/>
                </a:lnTo>
                <a:lnTo>
                  <a:pt x="2584215" y="37728"/>
                </a:lnTo>
                <a:lnTo>
                  <a:pt x="2584215" y="63736"/>
                </a:lnTo>
                <a:lnTo>
                  <a:pt x="2662908" y="63736"/>
                </a:lnTo>
                <a:lnTo>
                  <a:pt x="2662908" y="97110"/>
                </a:lnTo>
                <a:lnTo>
                  <a:pt x="2584215" y="97110"/>
                </a:lnTo>
                <a:lnTo>
                  <a:pt x="2584215" y="129369"/>
                </a:lnTo>
                <a:lnTo>
                  <a:pt x="2671502" y="129369"/>
                </a:lnTo>
                <a:lnTo>
                  <a:pt x="2671502" y="166427"/>
                </a:lnTo>
                <a:lnTo>
                  <a:pt x="2533539" y="166427"/>
                </a:lnTo>
                <a:close/>
                <a:moveTo>
                  <a:pt x="2314017" y="2791"/>
                </a:moveTo>
                <a:lnTo>
                  <a:pt x="2380516" y="2791"/>
                </a:lnTo>
                <a:lnTo>
                  <a:pt x="2406160" y="102357"/>
                </a:lnTo>
                <a:lnTo>
                  <a:pt x="2431622" y="2791"/>
                </a:lnTo>
                <a:lnTo>
                  <a:pt x="2498080" y="2791"/>
                </a:lnTo>
                <a:lnTo>
                  <a:pt x="2498080" y="166427"/>
                </a:lnTo>
                <a:lnTo>
                  <a:pt x="2456669" y="166427"/>
                </a:lnTo>
                <a:lnTo>
                  <a:pt x="2456669" y="41635"/>
                </a:lnTo>
                <a:lnTo>
                  <a:pt x="2424761" y="166427"/>
                </a:lnTo>
                <a:lnTo>
                  <a:pt x="2387277" y="166427"/>
                </a:lnTo>
                <a:lnTo>
                  <a:pt x="2355429" y="41635"/>
                </a:lnTo>
                <a:lnTo>
                  <a:pt x="2355429" y="166427"/>
                </a:lnTo>
                <a:lnTo>
                  <a:pt x="2314017" y="166427"/>
                </a:lnTo>
                <a:close/>
                <a:moveTo>
                  <a:pt x="1779203" y="2791"/>
                </a:moveTo>
                <a:lnTo>
                  <a:pt x="1932906" y="2791"/>
                </a:lnTo>
                <a:lnTo>
                  <a:pt x="1932906" y="43197"/>
                </a:lnTo>
                <a:lnTo>
                  <a:pt x="1881337" y="43197"/>
                </a:lnTo>
                <a:lnTo>
                  <a:pt x="1881337" y="166427"/>
                </a:lnTo>
                <a:lnTo>
                  <a:pt x="1830772" y="166427"/>
                </a:lnTo>
                <a:lnTo>
                  <a:pt x="1830772" y="43197"/>
                </a:lnTo>
                <a:lnTo>
                  <a:pt x="1779203" y="43197"/>
                </a:lnTo>
                <a:close/>
                <a:moveTo>
                  <a:pt x="1600312" y="2791"/>
                </a:moveTo>
                <a:lnTo>
                  <a:pt x="1650765" y="2791"/>
                </a:lnTo>
                <a:lnTo>
                  <a:pt x="1650765" y="102604"/>
                </a:lnTo>
                <a:cubicBezTo>
                  <a:pt x="1650765" y="111527"/>
                  <a:pt x="1653239" y="118497"/>
                  <a:pt x="1658188" y="123516"/>
                </a:cubicBezTo>
                <a:cubicBezTo>
                  <a:pt x="1663136" y="128534"/>
                  <a:pt x="1670001" y="131043"/>
                  <a:pt x="1678782" y="131043"/>
                </a:cubicBezTo>
                <a:cubicBezTo>
                  <a:pt x="1687488" y="131043"/>
                  <a:pt x="1694316" y="128571"/>
                  <a:pt x="1699264" y="123626"/>
                </a:cubicBezTo>
                <a:cubicBezTo>
                  <a:pt x="1704213" y="118682"/>
                  <a:pt x="1706687" y="111675"/>
                  <a:pt x="1706687" y="102604"/>
                </a:cubicBezTo>
                <a:lnTo>
                  <a:pt x="1706687" y="2791"/>
                </a:lnTo>
                <a:lnTo>
                  <a:pt x="1757140" y="2791"/>
                </a:lnTo>
                <a:lnTo>
                  <a:pt x="1757140" y="100283"/>
                </a:lnTo>
                <a:cubicBezTo>
                  <a:pt x="1757140" y="109950"/>
                  <a:pt x="1755633" y="119078"/>
                  <a:pt x="1752619" y="127667"/>
                </a:cubicBezTo>
                <a:cubicBezTo>
                  <a:pt x="1749605" y="136256"/>
                  <a:pt x="1744880" y="143766"/>
                  <a:pt x="1738443" y="150199"/>
                </a:cubicBezTo>
                <a:cubicBezTo>
                  <a:pt x="1732006" y="156632"/>
                  <a:pt x="1725253" y="161149"/>
                  <a:pt x="1718184" y="163752"/>
                </a:cubicBezTo>
                <a:cubicBezTo>
                  <a:pt x="1708361" y="167396"/>
                  <a:pt x="1696567" y="169218"/>
                  <a:pt x="1682800" y="169218"/>
                </a:cubicBezTo>
                <a:cubicBezTo>
                  <a:pt x="1674838" y="169218"/>
                  <a:pt x="1666150" y="168660"/>
                  <a:pt x="1656736" y="167544"/>
                </a:cubicBezTo>
                <a:cubicBezTo>
                  <a:pt x="1647323" y="166428"/>
                  <a:pt x="1639454" y="164216"/>
                  <a:pt x="1633129" y="160907"/>
                </a:cubicBezTo>
                <a:cubicBezTo>
                  <a:pt x="1626803" y="157598"/>
                  <a:pt x="1621018" y="152894"/>
                  <a:pt x="1615772" y="146797"/>
                </a:cubicBezTo>
                <a:cubicBezTo>
                  <a:pt x="1610525" y="140699"/>
                  <a:pt x="1606935" y="134415"/>
                  <a:pt x="1605000" y="127946"/>
                </a:cubicBezTo>
                <a:cubicBezTo>
                  <a:pt x="1601875" y="117535"/>
                  <a:pt x="1600312" y="108314"/>
                  <a:pt x="1600312" y="100283"/>
                </a:cubicBezTo>
                <a:close/>
                <a:moveTo>
                  <a:pt x="952835" y="2791"/>
                </a:moveTo>
                <a:lnTo>
                  <a:pt x="1000051" y="2791"/>
                </a:lnTo>
                <a:lnTo>
                  <a:pt x="1061666" y="93322"/>
                </a:lnTo>
                <a:lnTo>
                  <a:pt x="1061666" y="2791"/>
                </a:lnTo>
                <a:lnTo>
                  <a:pt x="1109328" y="2791"/>
                </a:lnTo>
                <a:lnTo>
                  <a:pt x="1109328" y="166427"/>
                </a:lnTo>
                <a:lnTo>
                  <a:pt x="1061666" y="166427"/>
                </a:lnTo>
                <a:lnTo>
                  <a:pt x="1000386" y="76579"/>
                </a:lnTo>
                <a:lnTo>
                  <a:pt x="1000386" y="166427"/>
                </a:lnTo>
                <a:lnTo>
                  <a:pt x="952835" y="166427"/>
                </a:lnTo>
                <a:close/>
                <a:moveTo>
                  <a:pt x="868785" y="2791"/>
                </a:moveTo>
                <a:lnTo>
                  <a:pt x="919461" y="2791"/>
                </a:lnTo>
                <a:lnTo>
                  <a:pt x="919461" y="166427"/>
                </a:lnTo>
                <a:lnTo>
                  <a:pt x="868785" y="166427"/>
                </a:lnTo>
                <a:close/>
                <a:moveTo>
                  <a:pt x="676610" y="2791"/>
                </a:moveTo>
                <a:lnTo>
                  <a:pt x="723826" y="2791"/>
                </a:lnTo>
                <a:lnTo>
                  <a:pt x="785441" y="93322"/>
                </a:lnTo>
                <a:lnTo>
                  <a:pt x="785441" y="2791"/>
                </a:lnTo>
                <a:lnTo>
                  <a:pt x="833103" y="2791"/>
                </a:lnTo>
                <a:lnTo>
                  <a:pt x="833103" y="166427"/>
                </a:lnTo>
                <a:lnTo>
                  <a:pt x="785441" y="166427"/>
                </a:lnTo>
                <a:lnTo>
                  <a:pt x="724161" y="76579"/>
                </a:lnTo>
                <a:lnTo>
                  <a:pt x="724161" y="166427"/>
                </a:lnTo>
                <a:lnTo>
                  <a:pt x="676610" y="166427"/>
                </a:lnTo>
                <a:close/>
                <a:moveTo>
                  <a:pt x="495970" y="2791"/>
                </a:moveTo>
                <a:lnTo>
                  <a:pt x="580244" y="2791"/>
                </a:lnTo>
                <a:cubicBezTo>
                  <a:pt x="595871" y="2791"/>
                  <a:pt x="607814" y="4130"/>
                  <a:pt x="616074" y="6809"/>
                </a:cubicBezTo>
                <a:cubicBezTo>
                  <a:pt x="624334" y="9488"/>
                  <a:pt x="630994" y="14455"/>
                  <a:pt x="636055" y="21710"/>
                </a:cubicBezTo>
                <a:cubicBezTo>
                  <a:pt x="641115" y="28966"/>
                  <a:pt x="643645" y="37802"/>
                  <a:pt x="643645" y="48220"/>
                </a:cubicBezTo>
                <a:cubicBezTo>
                  <a:pt x="643645" y="57299"/>
                  <a:pt x="641709" y="65131"/>
                  <a:pt x="637837" y="71717"/>
                </a:cubicBezTo>
                <a:cubicBezTo>
                  <a:pt x="633965" y="78302"/>
                  <a:pt x="628642" y="83641"/>
                  <a:pt x="621866" y="87734"/>
                </a:cubicBezTo>
                <a:cubicBezTo>
                  <a:pt x="617548" y="90339"/>
                  <a:pt x="611629" y="92497"/>
                  <a:pt x="604108" y="94208"/>
                </a:cubicBezTo>
                <a:cubicBezTo>
                  <a:pt x="610131" y="96220"/>
                  <a:pt x="614519" y="98231"/>
                  <a:pt x="617271" y="100241"/>
                </a:cubicBezTo>
                <a:cubicBezTo>
                  <a:pt x="619130" y="101582"/>
                  <a:pt x="621826" y="104449"/>
                  <a:pt x="625358" y="108844"/>
                </a:cubicBezTo>
                <a:cubicBezTo>
                  <a:pt x="628891" y="113238"/>
                  <a:pt x="631251" y="116627"/>
                  <a:pt x="632441" y="119011"/>
                </a:cubicBezTo>
                <a:lnTo>
                  <a:pt x="656928" y="166427"/>
                </a:lnTo>
                <a:lnTo>
                  <a:pt x="599793" y="166427"/>
                </a:lnTo>
                <a:lnTo>
                  <a:pt x="572765" y="116421"/>
                </a:lnTo>
                <a:cubicBezTo>
                  <a:pt x="569342" y="109947"/>
                  <a:pt x="566291" y="105742"/>
                  <a:pt x="563613" y="103808"/>
                </a:cubicBezTo>
                <a:cubicBezTo>
                  <a:pt x="559966" y="101278"/>
                  <a:pt x="555836" y="100012"/>
                  <a:pt x="551223" y="100012"/>
                </a:cubicBezTo>
                <a:lnTo>
                  <a:pt x="546758" y="100012"/>
                </a:lnTo>
                <a:lnTo>
                  <a:pt x="546758" y="166427"/>
                </a:lnTo>
                <a:lnTo>
                  <a:pt x="495970" y="166427"/>
                </a:lnTo>
                <a:close/>
                <a:moveTo>
                  <a:pt x="359420" y="2791"/>
                </a:moveTo>
                <a:lnTo>
                  <a:pt x="414575" y="2791"/>
                </a:lnTo>
                <a:lnTo>
                  <a:pt x="476064" y="166427"/>
                </a:lnTo>
                <a:lnTo>
                  <a:pt x="423114" y="166427"/>
                </a:lnTo>
                <a:lnTo>
                  <a:pt x="414927" y="139415"/>
                </a:lnTo>
                <a:lnTo>
                  <a:pt x="357521" y="139415"/>
                </a:lnTo>
                <a:lnTo>
                  <a:pt x="349545" y="166427"/>
                </a:lnTo>
                <a:lnTo>
                  <a:pt x="297917" y="166427"/>
                </a:lnTo>
                <a:close/>
                <a:moveTo>
                  <a:pt x="152289" y="2791"/>
                </a:moveTo>
                <a:lnTo>
                  <a:pt x="287797" y="2791"/>
                </a:lnTo>
                <a:lnTo>
                  <a:pt x="287797" y="37728"/>
                </a:lnTo>
                <a:lnTo>
                  <a:pt x="202965" y="37728"/>
                </a:lnTo>
                <a:lnTo>
                  <a:pt x="202965" y="63736"/>
                </a:lnTo>
                <a:lnTo>
                  <a:pt x="281658" y="63736"/>
                </a:lnTo>
                <a:lnTo>
                  <a:pt x="281658" y="97110"/>
                </a:lnTo>
                <a:lnTo>
                  <a:pt x="202965" y="97110"/>
                </a:lnTo>
                <a:lnTo>
                  <a:pt x="202965" y="129369"/>
                </a:lnTo>
                <a:lnTo>
                  <a:pt x="290252" y="129369"/>
                </a:lnTo>
                <a:lnTo>
                  <a:pt x="290252" y="166427"/>
                </a:lnTo>
                <a:lnTo>
                  <a:pt x="152289" y="166427"/>
                </a:lnTo>
                <a:close/>
                <a:moveTo>
                  <a:pt x="0" y="2791"/>
                </a:moveTo>
                <a:lnTo>
                  <a:pt x="50565" y="2791"/>
                </a:lnTo>
                <a:lnTo>
                  <a:pt x="50565" y="126132"/>
                </a:lnTo>
                <a:lnTo>
                  <a:pt x="129481" y="126132"/>
                </a:lnTo>
                <a:lnTo>
                  <a:pt x="129481" y="166427"/>
                </a:lnTo>
                <a:lnTo>
                  <a:pt x="0" y="166427"/>
                </a:lnTo>
                <a:close/>
                <a:moveTo>
                  <a:pt x="2762436" y="0"/>
                </a:moveTo>
                <a:cubicBezTo>
                  <a:pt x="2783347" y="0"/>
                  <a:pt x="2799290" y="3888"/>
                  <a:pt x="2810266" y="11664"/>
                </a:cubicBezTo>
                <a:cubicBezTo>
                  <a:pt x="2821242" y="19441"/>
                  <a:pt x="2827772" y="31812"/>
                  <a:pt x="2829856" y="48778"/>
                </a:cubicBezTo>
                <a:lnTo>
                  <a:pt x="2782193" y="51569"/>
                </a:lnTo>
                <a:cubicBezTo>
                  <a:pt x="2780928" y="44202"/>
                  <a:pt x="2778268" y="38844"/>
                  <a:pt x="2774212" y="35495"/>
                </a:cubicBezTo>
                <a:cubicBezTo>
                  <a:pt x="2770157" y="32147"/>
                  <a:pt x="2764557" y="30473"/>
                  <a:pt x="2757413" y="30473"/>
                </a:cubicBezTo>
                <a:cubicBezTo>
                  <a:pt x="2751535" y="30473"/>
                  <a:pt x="2747107" y="31719"/>
                  <a:pt x="2744131" y="34212"/>
                </a:cubicBezTo>
                <a:cubicBezTo>
                  <a:pt x="2741154" y="36705"/>
                  <a:pt x="2739666" y="39737"/>
                  <a:pt x="2739666" y="43309"/>
                </a:cubicBezTo>
                <a:cubicBezTo>
                  <a:pt x="2739666" y="45913"/>
                  <a:pt x="2740894" y="48258"/>
                  <a:pt x="2743349" y="50341"/>
                </a:cubicBezTo>
                <a:cubicBezTo>
                  <a:pt x="2745730" y="52499"/>
                  <a:pt x="2751386" y="54508"/>
                  <a:pt x="2760316" y="56369"/>
                </a:cubicBezTo>
                <a:cubicBezTo>
                  <a:pt x="2782417" y="61131"/>
                  <a:pt x="2798248" y="65949"/>
                  <a:pt x="2807810" y="70824"/>
                </a:cubicBezTo>
                <a:cubicBezTo>
                  <a:pt x="2817373" y="75698"/>
                  <a:pt x="2824330" y="81744"/>
                  <a:pt x="2828684" y="88962"/>
                </a:cubicBezTo>
                <a:cubicBezTo>
                  <a:pt x="2833037" y="96180"/>
                  <a:pt x="2835213" y="104254"/>
                  <a:pt x="2835213" y="113184"/>
                </a:cubicBezTo>
                <a:cubicBezTo>
                  <a:pt x="2835213" y="123676"/>
                  <a:pt x="2832311" y="133350"/>
                  <a:pt x="2826507" y="142205"/>
                </a:cubicBezTo>
                <a:cubicBezTo>
                  <a:pt x="2820703" y="151061"/>
                  <a:pt x="2812591" y="157776"/>
                  <a:pt x="2802173" y="162353"/>
                </a:cubicBezTo>
                <a:cubicBezTo>
                  <a:pt x="2791756" y="166929"/>
                  <a:pt x="2778621" y="169218"/>
                  <a:pt x="2762771" y="169218"/>
                </a:cubicBezTo>
                <a:cubicBezTo>
                  <a:pt x="2734940" y="169218"/>
                  <a:pt x="2715667" y="163860"/>
                  <a:pt x="2704952" y="153144"/>
                </a:cubicBezTo>
                <a:cubicBezTo>
                  <a:pt x="2694236" y="142428"/>
                  <a:pt x="2688171" y="128811"/>
                  <a:pt x="2686757" y="112291"/>
                </a:cubicBezTo>
                <a:lnTo>
                  <a:pt x="2734866" y="109277"/>
                </a:lnTo>
                <a:cubicBezTo>
                  <a:pt x="2735908" y="117091"/>
                  <a:pt x="2738029" y="123044"/>
                  <a:pt x="2741228" y="127136"/>
                </a:cubicBezTo>
                <a:cubicBezTo>
                  <a:pt x="2746437" y="133759"/>
                  <a:pt x="2753879" y="137071"/>
                  <a:pt x="2763553" y="137071"/>
                </a:cubicBezTo>
                <a:cubicBezTo>
                  <a:pt x="2770771" y="137071"/>
                  <a:pt x="2776333" y="135378"/>
                  <a:pt x="2780240" y="131992"/>
                </a:cubicBezTo>
                <a:cubicBezTo>
                  <a:pt x="2784147" y="128606"/>
                  <a:pt x="2786100" y="124681"/>
                  <a:pt x="2786100" y="120216"/>
                </a:cubicBezTo>
                <a:cubicBezTo>
                  <a:pt x="2786100" y="115974"/>
                  <a:pt x="2784240" y="112179"/>
                  <a:pt x="2780519" y="108831"/>
                </a:cubicBezTo>
                <a:cubicBezTo>
                  <a:pt x="2776798" y="105482"/>
                  <a:pt x="2768166" y="102319"/>
                  <a:pt x="2754623" y="99343"/>
                </a:cubicBezTo>
                <a:cubicBezTo>
                  <a:pt x="2732448" y="94357"/>
                  <a:pt x="2716635" y="87734"/>
                  <a:pt x="2707184" y="79474"/>
                </a:cubicBezTo>
                <a:cubicBezTo>
                  <a:pt x="2697659" y="71214"/>
                  <a:pt x="2692896" y="60685"/>
                  <a:pt x="2692896" y="47885"/>
                </a:cubicBezTo>
                <a:cubicBezTo>
                  <a:pt x="2692896" y="39477"/>
                  <a:pt x="2695334" y="31533"/>
                  <a:pt x="2700208" y="24054"/>
                </a:cubicBezTo>
                <a:cubicBezTo>
                  <a:pt x="2705082" y="16576"/>
                  <a:pt x="2712412" y="10697"/>
                  <a:pt x="2722197" y="6418"/>
                </a:cubicBezTo>
                <a:cubicBezTo>
                  <a:pt x="2731982" y="2139"/>
                  <a:pt x="2745396" y="0"/>
                  <a:pt x="2762436" y="0"/>
                </a:cubicBezTo>
                <a:close/>
                <a:moveTo>
                  <a:pt x="2202210" y="0"/>
                </a:moveTo>
                <a:cubicBezTo>
                  <a:pt x="2229446" y="0"/>
                  <a:pt x="2250430" y="7311"/>
                  <a:pt x="2265164" y="21934"/>
                </a:cubicBezTo>
                <a:cubicBezTo>
                  <a:pt x="2279898" y="36556"/>
                  <a:pt x="2287265" y="57038"/>
                  <a:pt x="2287265" y="83381"/>
                </a:cubicBezTo>
                <a:cubicBezTo>
                  <a:pt x="2287265" y="102505"/>
                  <a:pt x="2284047" y="118188"/>
                  <a:pt x="2277610" y="130429"/>
                </a:cubicBezTo>
                <a:cubicBezTo>
                  <a:pt x="2271173" y="142670"/>
                  <a:pt x="2261872" y="152195"/>
                  <a:pt x="2249705" y="159004"/>
                </a:cubicBezTo>
                <a:cubicBezTo>
                  <a:pt x="2237538" y="165813"/>
                  <a:pt x="2222376" y="169218"/>
                  <a:pt x="2204219" y="169218"/>
                </a:cubicBezTo>
                <a:cubicBezTo>
                  <a:pt x="2185765" y="169218"/>
                  <a:pt x="2170491" y="166278"/>
                  <a:pt x="2158399" y="160399"/>
                </a:cubicBezTo>
                <a:cubicBezTo>
                  <a:pt x="2146307" y="154521"/>
                  <a:pt x="2136502" y="145219"/>
                  <a:pt x="2128987" y="132494"/>
                </a:cubicBezTo>
                <a:cubicBezTo>
                  <a:pt x="2121471" y="119769"/>
                  <a:pt x="2117713" y="103845"/>
                  <a:pt x="2117713" y="84720"/>
                </a:cubicBezTo>
                <a:cubicBezTo>
                  <a:pt x="2117713" y="58006"/>
                  <a:pt x="2125154" y="37207"/>
                  <a:pt x="2140037" y="22324"/>
                </a:cubicBezTo>
                <a:cubicBezTo>
                  <a:pt x="2154920" y="7441"/>
                  <a:pt x="2175644" y="0"/>
                  <a:pt x="2202210" y="0"/>
                </a:cubicBezTo>
                <a:close/>
                <a:moveTo>
                  <a:pt x="2019896" y="0"/>
                </a:moveTo>
                <a:cubicBezTo>
                  <a:pt x="2040508" y="0"/>
                  <a:pt x="2056712" y="4167"/>
                  <a:pt x="2068507" y="12502"/>
                </a:cubicBezTo>
                <a:cubicBezTo>
                  <a:pt x="2080301" y="20836"/>
                  <a:pt x="2089064" y="33635"/>
                  <a:pt x="2094793" y="50899"/>
                </a:cubicBezTo>
                <a:lnTo>
                  <a:pt x="2050145" y="60833"/>
                </a:lnTo>
                <a:cubicBezTo>
                  <a:pt x="2048582" y="55848"/>
                  <a:pt x="2046945" y="52201"/>
                  <a:pt x="2045234" y="49895"/>
                </a:cubicBezTo>
                <a:cubicBezTo>
                  <a:pt x="2042406" y="46025"/>
                  <a:pt x="2038946" y="43049"/>
                  <a:pt x="2034853" y="40965"/>
                </a:cubicBezTo>
                <a:cubicBezTo>
                  <a:pt x="2030760" y="38881"/>
                  <a:pt x="2026184" y="37840"/>
                  <a:pt x="2021123" y="37840"/>
                </a:cubicBezTo>
                <a:cubicBezTo>
                  <a:pt x="2009664" y="37840"/>
                  <a:pt x="2000883" y="42448"/>
                  <a:pt x="1994781" y="51665"/>
                </a:cubicBezTo>
                <a:cubicBezTo>
                  <a:pt x="1990167" y="58503"/>
                  <a:pt x="1987860" y="69242"/>
                  <a:pt x="1987860" y="83883"/>
                </a:cubicBezTo>
                <a:cubicBezTo>
                  <a:pt x="1987860" y="102019"/>
                  <a:pt x="1990614" y="114451"/>
                  <a:pt x="1996120" y="121177"/>
                </a:cubicBezTo>
                <a:cubicBezTo>
                  <a:pt x="2001627" y="127903"/>
                  <a:pt x="2009366" y="131266"/>
                  <a:pt x="2019338" y="131266"/>
                </a:cubicBezTo>
                <a:cubicBezTo>
                  <a:pt x="2029011" y="131266"/>
                  <a:pt x="2036323" y="128550"/>
                  <a:pt x="2041271" y="123118"/>
                </a:cubicBezTo>
                <a:cubicBezTo>
                  <a:pt x="2046220" y="117686"/>
                  <a:pt x="2049810" y="109798"/>
                  <a:pt x="2052043" y="99454"/>
                </a:cubicBezTo>
                <a:lnTo>
                  <a:pt x="2096356" y="112849"/>
                </a:lnTo>
                <a:cubicBezTo>
                  <a:pt x="2093380" y="125276"/>
                  <a:pt x="2088691" y="135657"/>
                  <a:pt x="2082292" y="143991"/>
                </a:cubicBezTo>
                <a:cubicBezTo>
                  <a:pt x="2075892" y="152326"/>
                  <a:pt x="2067949" y="158614"/>
                  <a:pt x="2058461" y="162855"/>
                </a:cubicBezTo>
                <a:cubicBezTo>
                  <a:pt x="2048973" y="167097"/>
                  <a:pt x="2036899" y="169218"/>
                  <a:pt x="2022240" y="169218"/>
                </a:cubicBezTo>
                <a:cubicBezTo>
                  <a:pt x="2004455" y="169218"/>
                  <a:pt x="1989925" y="166633"/>
                  <a:pt x="1978652" y="161465"/>
                </a:cubicBezTo>
                <a:cubicBezTo>
                  <a:pt x="1967378" y="156297"/>
                  <a:pt x="1957648" y="147206"/>
                  <a:pt x="1949463" y="134192"/>
                </a:cubicBezTo>
                <a:cubicBezTo>
                  <a:pt x="1941277" y="121178"/>
                  <a:pt x="1937184" y="104520"/>
                  <a:pt x="1937184" y="84218"/>
                </a:cubicBezTo>
                <a:cubicBezTo>
                  <a:pt x="1937184" y="57150"/>
                  <a:pt x="1944384" y="36347"/>
                  <a:pt x="1958783" y="21808"/>
                </a:cubicBezTo>
                <a:cubicBezTo>
                  <a:pt x="1973182" y="7269"/>
                  <a:pt x="1993553" y="0"/>
                  <a:pt x="2019896" y="0"/>
                </a:cubicBezTo>
                <a:close/>
                <a:moveTo>
                  <a:pt x="1487835" y="0"/>
                </a:moveTo>
                <a:cubicBezTo>
                  <a:pt x="1515071" y="0"/>
                  <a:pt x="1536055" y="7311"/>
                  <a:pt x="1550789" y="21934"/>
                </a:cubicBezTo>
                <a:cubicBezTo>
                  <a:pt x="1565523" y="36556"/>
                  <a:pt x="1572890" y="57038"/>
                  <a:pt x="1572890" y="83381"/>
                </a:cubicBezTo>
                <a:cubicBezTo>
                  <a:pt x="1572890" y="102505"/>
                  <a:pt x="1569672" y="118188"/>
                  <a:pt x="1563235" y="130429"/>
                </a:cubicBezTo>
                <a:cubicBezTo>
                  <a:pt x="1556798" y="142670"/>
                  <a:pt x="1547497" y="152195"/>
                  <a:pt x="1535330" y="159004"/>
                </a:cubicBezTo>
                <a:cubicBezTo>
                  <a:pt x="1523163" y="165813"/>
                  <a:pt x="1508001" y="169218"/>
                  <a:pt x="1489844" y="169218"/>
                </a:cubicBezTo>
                <a:cubicBezTo>
                  <a:pt x="1471390" y="169218"/>
                  <a:pt x="1456116" y="166278"/>
                  <a:pt x="1444024" y="160399"/>
                </a:cubicBezTo>
                <a:cubicBezTo>
                  <a:pt x="1431932" y="154521"/>
                  <a:pt x="1422128" y="145219"/>
                  <a:pt x="1414612" y="132494"/>
                </a:cubicBezTo>
                <a:cubicBezTo>
                  <a:pt x="1407096" y="119769"/>
                  <a:pt x="1403338" y="103845"/>
                  <a:pt x="1403338" y="84720"/>
                </a:cubicBezTo>
                <a:cubicBezTo>
                  <a:pt x="1403338" y="58006"/>
                  <a:pt x="1410779" y="37207"/>
                  <a:pt x="1425662" y="22324"/>
                </a:cubicBezTo>
                <a:cubicBezTo>
                  <a:pt x="1440545" y="7441"/>
                  <a:pt x="1461269" y="0"/>
                  <a:pt x="1487835" y="0"/>
                </a:cubicBezTo>
                <a:close/>
                <a:moveTo>
                  <a:pt x="1224930" y="0"/>
                </a:moveTo>
                <a:cubicBezTo>
                  <a:pt x="1243013" y="0"/>
                  <a:pt x="1256538" y="1637"/>
                  <a:pt x="1265505" y="4911"/>
                </a:cubicBezTo>
                <a:cubicBezTo>
                  <a:pt x="1274471" y="8186"/>
                  <a:pt x="1281913" y="13264"/>
                  <a:pt x="1287829" y="20148"/>
                </a:cubicBezTo>
                <a:cubicBezTo>
                  <a:pt x="1293745" y="27031"/>
                  <a:pt x="1298191" y="35756"/>
                  <a:pt x="1301167" y="46323"/>
                </a:cubicBezTo>
                <a:lnTo>
                  <a:pt x="1252389" y="55029"/>
                </a:lnTo>
                <a:cubicBezTo>
                  <a:pt x="1250380" y="48853"/>
                  <a:pt x="1246975" y="44128"/>
                  <a:pt x="1242176" y="40853"/>
                </a:cubicBezTo>
                <a:cubicBezTo>
                  <a:pt x="1237376" y="37579"/>
                  <a:pt x="1231255" y="35942"/>
                  <a:pt x="1223814" y="35942"/>
                </a:cubicBezTo>
                <a:cubicBezTo>
                  <a:pt x="1212726" y="35942"/>
                  <a:pt x="1203890" y="39793"/>
                  <a:pt x="1197304" y="47495"/>
                </a:cubicBezTo>
                <a:cubicBezTo>
                  <a:pt x="1190718" y="55197"/>
                  <a:pt x="1187426" y="67382"/>
                  <a:pt x="1187426" y="84051"/>
                </a:cubicBezTo>
                <a:cubicBezTo>
                  <a:pt x="1187426" y="101761"/>
                  <a:pt x="1190756" y="114412"/>
                  <a:pt x="1197416" y="122002"/>
                </a:cubicBezTo>
                <a:cubicBezTo>
                  <a:pt x="1204076" y="129592"/>
                  <a:pt x="1213359" y="133387"/>
                  <a:pt x="1225265" y="133387"/>
                </a:cubicBezTo>
                <a:cubicBezTo>
                  <a:pt x="1230921" y="133387"/>
                  <a:pt x="1236316" y="132569"/>
                  <a:pt x="1241450" y="130932"/>
                </a:cubicBezTo>
                <a:cubicBezTo>
                  <a:pt x="1246585" y="129294"/>
                  <a:pt x="1252463" y="126504"/>
                  <a:pt x="1259086" y="122560"/>
                </a:cubicBezTo>
                <a:lnTo>
                  <a:pt x="1259086" y="107156"/>
                </a:lnTo>
                <a:lnTo>
                  <a:pt x="1225265" y="107156"/>
                </a:lnTo>
                <a:lnTo>
                  <a:pt x="1225265" y="73112"/>
                </a:lnTo>
                <a:lnTo>
                  <a:pt x="1303400" y="73112"/>
                </a:lnTo>
                <a:lnTo>
                  <a:pt x="1303400" y="142875"/>
                </a:lnTo>
                <a:cubicBezTo>
                  <a:pt x="1288443" y="153070"/>
                  <a:pt x="1275216" y="160009"/>
                  <a:pt x="1263719" y="163692"/>
                </a:cubicBezTo>
                <a:cubicBezTo>
                  <a:pt x="1252222" y="167376"/>
                  <a:pt x="1238585" y="169218"/>
                  <a:pt x="1222809" y="169218"/>
                </a:cubicBezTo>
                <a:cubicBezTo>
                  <a:pt x="1203387" y="169218"/>
                  <a:pt x="1187556" y="165906"/>
                  <a:pt x="1175315" y="159283"/>
                </a:cubicBezTo>
                <a:cubicBezTo>
                  <a:pt x="1163074" y="152660"/>
                  <a:pt x="1153586" y="142801"/>
                  <a:pt x="1146851" y="129704"/>
                </a:cubicBezTo>
                <a:cubicBezTo>
                  <a:pt x="1140117" y="116607"/>
                  <a:pt x="1136750" y="101575"/>
                  <a:pt x="1136750" y="84609"/>
                </a:cubicBezTo>
                <a:cubicBezTo>
                  <a:pt x="1136750" y="66749"/>
                  <a:pt x="1140433" y="51215"/>
                  <a:pt x="1147800" y="38007"/>
                </a:cubicBezTo>
                <a:cubicBezTo>
                  <a:pt x="1155167" y="24798"/>
                  <a:pt x="1165957" y="14771"/>
                  <a:pt x="1180170" y="7925"/>
                </a:cubicBezTo>
                <a:cubicBezTo>
                  <a:pt x="1191258" y="2642"/>
                  <a:pt x="1206178" y="0"/>
                  <a:pt x="1224930" y="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rgbClr val="FFEEA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40202" y="1317304"/>
            <a:ext cx="4957328" cy="2101775"/>
            <a:chOff x="448872" y="313556"/>
            <a:chExt cx="4957328" cy="2101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" b="100000" l="469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826" y="313556"/>
              <a:ext cx="4003374" cy="210177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48872" y="750186"/>
              <a:ext cx="1349947" cy="1228516"/>
              <a:chOff x="3185409" y="554636"/>
              <a:chExt cx="5861154" cy="5861154"/>
            </a:xfrm>
          </p:grpSpPr>
          <p:sp>
            <p:nvSpPr>
              <p:cNvPr id="4" name="Donut 3"/>
              <p:cNvSpPr/>
              <p:nvPr/>
            </p:nvSpPr>
            <p:spPr>
              <a:xfrm>
                <a:off x="318540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838669" y="2293496"/>
                <a:ext cx="554634" cy="2390931"/>
                <a:chOff x="1424064" y="1409075"/>
                <a:chExt cx="389744" cy="3867462"/>
              </a:xfrm>
            </p:grpSpPr>
            <p:sp>
              <p:nvSpPr>
                <p:cNvPr id="29" name="Isosceles Triangle 28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921114" y="1821305"/>
                <a:ext cx="389744" cy="3327816"/>
                <a:chOff x="5921114" y="1678899"/>
                <a:chExt cx="389744" cy="3327816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5921114" y="1678899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054151" y="1551482"/>
                <a:ext cx="123669" cy="3867462"/>
                <a:chOff x="1424064" y="1409075"/>
                <a:chExt cx="389744" cy="3867462"/>
              </a:xfrm>
              <a:solidFill>
                <a:srgbClr val="BF0000"/>
              </a:solidFill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5831172" y="3293227"/>
                <a:ext cx="569626" cy="569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38102" y="1359638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73245" y="905471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68490" y="3023545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18716" y="2191597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27647" y="1359638"/>
                <a:ext cx="678012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80741" y="926110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17445" y="5217740"/>
                <a:ext cx="597077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75981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19602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27102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55049" y="2191592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39124" y="2191597"/>
                <a:ext cx="1774682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64177" y="4848795"/>
                <a:ext cx="714531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755049" y="3968770"/>
                <a:ext cx="714531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11934" y="3990411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22881" y="4820002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439967" y="1316130"/>
            <a:ext cx="5410563" cy="2023641"/>
            <a:chOff x="935647" y="3544637"/>
            <a:chExt cx="4821845" cy="157776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872" y="3544637"/>
              <a:ext cx="3338620" cy="15777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grpSp>
          <p:nvGrpSpPr>
            <p:cNvPr id="33" name="Group 32"/>
            <p:cNvGrpSpPr/>
            <p:nvPr/>
          </p:nvGrpSpPr>
          <p:grpSpPr>
            <a:xfrm>
              <a:off x="935647" y="3599544"/>
              <a:ext cx="1449886" cy="1317677"/>
              <a:chOff x="3159715" y="554636"/>
              <a:chExt cx="5994033" cy="5574561"/>
            </a:xfrm>
          </p:grpSpPr>
          <p:sp>
            <p:nvSpPr>
              <p:cNvPr id="34" name="Donut 33"/>
              <p:cNvSpPr/>
              <p:nvPr/>
            </p:nvSpPr>
            <p:spPr>
              <a:xfrm>
                <a:off x="3159715" y="554636"/>
                <a:ext cx="5994033" cy="5482346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5000171" y="3382130"/>
                <a:ext cx="1393131" cy="1302293"/>
                <a:chOff x="834848" y="3170004"/>
                <a:chExt cx="978960" cy="2106533"/>
              </a:xfrm>
            </p:grpSpPr>
            <p:sp>
              <p:nvSpPr>
                <p:cNvPr id="59" name="Isosceles Triangle 58"/>
                <p:cNvSpPr/>
                <p:nvPr/>
              </p:nvSpPr>
              <p:spPr>
                <a:xfrm rot="14880000">
                  <a:off x="805235" y="3199617"/>
                  <a:ext cx="898254" cy="839027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921114" y="1769807"/>
                <a:ext cx="459340" cy="3379314"/>
                <a:chOff x="5921114" y="1627401"/>
                <a:chExt cx="459340" cy="3379314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5990710" y="1627401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054153" y="1491152"/>
                <a:ext cx="216465" cy="3927792"/>
                <a:chOff x="1424064" y="1348745"/>
                <a:chExt cx="682190" cy="3927792"/>
              </a:xfrm>
              <a:solidFill>
                <a:srgbClr val="BF0000"/>
              </a:solidFill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1648794" y="1348745"/>
                  <a:ext cx="457460" cy="173357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5920745" y="3148902"/>
                <a:ext cx="569627" cy="5696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338102" y="1359638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73243" y="905471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68491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8718" y="21915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27647" y="1359638"/>
                <a:ext cx="678012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80742" y="926112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17447" y="5217740"/>
                <a:ext cx="59707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075982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519604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27099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55049" y="21915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739123" y="2191594"/>
                <a:ext cx="1774679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4179" y="48487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55049" y="3968766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11930" y="399041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22879" y="482000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26024" y="4047835"/>
            <a:ext cx="5460987" cy="2323283"/>
            <a:chOff x="352501" y="2899338"/>
            <a:chExt cx="5460987" cy="23232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00"/>
            <a:stretch/>
          </p:blipFill>
          <p:spPr>
            <a:xfrm>
              <a:off x="440486" y="2921472"/>
              <a:ext cx="5373002" cy="2301149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352501" y="2899338"/>
              <a:ext cx="1458284" cy="1456494"/>
              <a:chOff x="3185409" y="554636"/>
              <a:chExt cx="5861154" cy="5861154"/>
            </a:xfrm>
          </p:grpSpPr>
          <p:sp>
            <p:nvSpPr>
              <p:cNvPr id="64" name="Donut 63"/>
              <p:cNvSpPr/>
              <p:nvPr/>
            </p:nvSpPr>
            <p:spPr>
              <a:xfrm>
                <a:off x="318540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838666" y="2428838"/>
                <a:ext cx="909627" cy="2255591"/>
                <a:chOff x="1424064" y="1627997"/>
                <a:chExt cx="639200" cy="3648540"/>
              </a:xfrm>
            </p:grpSpPr>
            <p:sp>
              <p:nvSpPr>
                <p:cNvPr id="89" name="Isosceles Triangle 88"/>
                <p:cNvSpPr/>
                <p:nvPr/>
              </p:nvSpPr>
              <p:spPr>
                <a:xfrm rot="1980000">
                  <a:off x="1673519" y="1627997"/>
                  <a:ext cx="389745" cy="1933734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0" name="Isosceles Triangle 89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5921114" y="1837603"/>
                <a:ext cx="397236" cy="3311518"/>
                <a:chOff x="5921114" y="1695197"/>
                <a:chExt cx="397236" cy="3311518"/>
              </a:xfrm>
            </p:grpSpPr>
            <p:sp>
              <p:nvSpPr>
                <p:cNvPr id="87" name="Isosceles Triangle 86"/>
                <p:cNvSpPr/>
                <p:nvPr/>
              </p:nvSpPr>
              <p:spPr>
                <a:xfrm>
                  <a:off x="5928606" y="1695197"/>
                  <a:ext cx="389744" cy="1663907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8" name="Isosceles Triangle 87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054152" y="1513016"/>
                <a:ext cx="136806" cy="3905928"/>
                <a:chOff x="1424064" y="1370609"/>
                <a:chExt cx="431144" cy="3905928"/>
              </a:xfrm>
              <a:solidFill>
                <a:srgbClr val="BF0000"/>
              </a:solidFill>
            </p:grpSpPr>
            <p:sp>
              <p:nvSpPr>
                <p:cNvPr id="85" name="Isosceles Triangle 84"/>
                <p:cNvSpPr/>
                <p:nvPr/>
              </p:nvSpPr>
              <p:spPr>
                <a:xfrm>
                  <a:off x="1465467" y="1370609"/>
                  <a:ext cx="389741" cy="1933732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5831172" y="3293227"/>
                <a:ext cx="569626" cy="569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338103" y="1359640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573244" y="905474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068488" y="3023546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718716" y="2191597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127646" y="1359640"/>
                <a:ext cx="678013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580739" y="926110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817447" y="5217739"/>
                <a:ext cx="597078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075983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519603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527102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755049" y="2191593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739124" y="2191597"/>
                <a:ext cx="1774679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964177" y="4848793"/>
                <a:ext cx="714532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755049" y="3968767"/>
                <a:ext cx="714532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911934" y="3990413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722879" y="4820004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7132928" y="3439958"/>
            <a:ext cx="5009466" cy="3268256"/>
            <a:chOff x="7549847" y="2523086"/>
            <a:chExt cx="4523021" cy="2948799"/>
          </a:xfrm>
        </p:grpSpPr>
        <p:grpSp>
          <p:nvGrpSpPr>
            <p:cNvPr id="92" name="Group 91"/>
            <p:cNvGrpSpPr/>
            <p:nvPr/>
          </p:nvGrpSpPr>
          <p:grpSpPr>
            <a:xfrm>
              <a:off x="8705255" y="2523086"/>
              <a:ext cx="3367613" cy="2948799"/>
              <a:chOff x="4360474" y="1012157"/>
              <a:chExt cx="7468148" cy="4278268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56" b="100000" l="0" r="99167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618" y="1012157"/>
                <a:ext cx="3429000" cy="427826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565" l="493" r="10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67"/>
              <a:stretch/>
            </p:blipFill>
            <p:spPr>
              <a:xfrm>
                <a:off x="8917561" y="1636866"/>
                <a:ext cx="2911061" cy="3309887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565" l="493" r="10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67"/>
              <a:stretch/>
            </p:blipFill>
            <p:spPr>
              <a:xfrm flipH="1">
                <a:off x="4360474" y="1699098"/>
                <a:ext cx="2933963" cy="3247655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7549847" y="3254601"/>
              <a:ext cx="1386198" cy="1384498"/>
              <a:chOff x="3218399" y="554636"/>
              <a:chExt cx="5861154" cy="5861154"/>
            </a:xfrm>
          </p:grpSpPr>
          <p:sp>
            <p:nvSpPr>
              <p:cNvPr id="97" name="Donut 96"/>
              <p:cNvSpPr/>
              <p:nvPr/>
            </p:nvSpPr>
            <p:spPr>
              <a:xfrm>
                <a:off x="321839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5838668" y="3440921"/>
                <a:ext cx="616472" cy="1243500"/>
                <a:chOff x="1424064" y="3265104"/>
                <a:chExt cx="433198" cy="2011433"/>
              </a:xfrm>
            </p:grpSpPr>
            <p:sp>
              <p:nvSpPr>
                <p:cNvPr id="122" name="Isosceles Triangle 121"/>
                <p:cNvSpPr/>
                <p:nvPr/>
              </p:nvSpPr>
              <p:spPr>
                <a:xfrm rot="10800000">
                  <a:off x="1467518" y="3265104"/>
                  <a:ext cx="389744" cy="1933729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990710" y="1769807"/>
                <a:ext cx="434471" cy="3604125"/>
                <a:chOff x="5990710" y="1627401"/>
                <a:chExt cx="434471" cy="3604125"/>
              </a:xfrm>
            </p:grpSpPr>
            <p:sp>
              <p:nvSpPr>
                <p:cNvPr id="120" name="Isosceles Triangle 119"/>
                <p:cNvSpPr/>
                <p:nvPr/>
              </p:nvSpPr>
              <p:spPr>
                <a:xfrm>
                  <a:off x="5990710" y="1627401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 flipH="1" flipV="1">
                  <a:off x="6035437" y="3567618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6054153" y="1491152"/>
                <a:ext cx="216465" cy="3927792"/>
                <a:chOff x="1424064" y="1348745"/>
                <a:chExt cx="682190" cy="3927792"/>
              </a:xfrm>
              <a:solidFill>
                <a:srgbClr val="BF0000"/>
              </a:solidFill>
            </p:grpSpPr>
            <p:sp>
              <p:nvSpPr>
                <p:cNvPr id="118" name="Isosceles Triangle 117"/>
                <p:cNvSpPr/>
                <p:nvPr/>
              </p:nvSpPr>
              <p:spPr>
                <a:xfrm>
                  <a:off x="1648794" y="1348745"/>
                  <a:ext cx="457460" cy="173357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5920745" y="3148902"/>
                <a:ext cx="569627" cy="5696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338104" y="1359641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573244" y="905472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068488" y="3023546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718716" y="2191596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127645" y="1359641"/>
                <a:ext cx="67801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580741" y="926110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817445" y="5217742"/>
                <a:ext cx="597080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075984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519605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527102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755050" y="2191592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739126" y="2191596"/>
                <a:ext cx="177468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964177" y="4848796"/>
                <a:ext cx="71453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755050" y="3968766"/>
                <a:ext cx="71453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911933" y="3990412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722881" y="4820004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3100510" y="383386"/>
            <a:ext cx="636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some pictures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79652" y="378636"/>
            <a:ext cx="1038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519062" y="348049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5" grpId="1"/>
      <p:bldP spid="126" grpId="0"/>
      <p:bldP spid="126" grpId="1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69161" y="318675"/>
            <a:ext cx="3128306" cy="3124468"/>
            <a:chOff x="3185409" y="554636"/>
            <a:chExt cx="5861154" cy="5861154"/>
          </a:xfrm>
        </p:grpSpPr>
        <p:sp>
          <p:nvSpPr>
            <p:cNvPr id="2" name="Donut 1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38669" y="2293496"/>
              <a:ext cx="554634" cy="2390931"/>
              <a:chOff x="1424064" y="1409075"/>
              <a:chExt cx="389744" cy="3867462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21114" y="1821305"/>
              <a:ext cx="389744" cy="3327816"/>
              <a:chOff x="5921114" y="1678899"/>
              <a:chExt cx="389744" cy="3327816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5921114" y="1678899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54151" y="1551482"/>
              <a:ext cx="123669" cy="3867462"/>
              <a:chOff x="1424064" y="1409075"/>
              <a:chExt cx="389744" cy="3867462"/>
            </a:xfrm>
            <a:solidFill>
              <a:srgbClr val="BF0000"/>
            </a:solidFill>
          </p:grpSpPr>
          <p:sp>
            <p:nvSpPr>
              <p:cNvPr id="10" name="Isosceles Triangle 9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3C89DF66-571D-460A-9F6B-1E72866F3BBD}"/>
              </a:ext>
            </a:extLst>
          </p:cNvPr>
          <p:cNvSpPr/>
          <p:nvPr/>
        </p:nvSpPr>
        <p:spPr>
          <a:xfrm>
            <a:off x="4972600" y="2615927"/>
            <a:ext cx="1234440" cy="111672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678493" y="975495"/>
            <a:ext cx="1371600" cy="1295400"/>
            <a:chOff x="10591056" y="350957"/>
            <a:chExt cx="1371600" cy="12954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10591056" y="350957"/>
              <a:ext cx="1371600" cy="1295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L2-3B_U13C5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6700" end="21744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0725090" y="442146"/>
              <a:ext cx="1103532" cy="1103532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" b="100000" l="469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95" y="905809"/>
            <a:ext cx="8111537" cy="42585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8905" y="5285848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7540" y="375873"/>
            <a:ext cx="663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4692" y="99593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0281" y="4834476"/>
            <a:ext cx="9917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midnight. It’s 12 o’clock. They’re  sleeping.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par>
              <p:cTn id="48"/>
            </p:par>
            <p:par>
              <p:cTn id="49"/>
            </p:par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14" y="374996"/>
            <a:ext cx="3128306" cy="3124468"/>
            <a:chOff x="3218399" y="554636"/>
            <a:chExt cx="5861154" cy="5861154"/>
          </a:xfrm>
        </p:grpSpPr>
        <p:sp>
          <p:nvSpPr>
            <p:cNvPr id="3" name="Donut 2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00171" y="3382130"/>
              <a:ext cx="1393131" cy="1302293"/>
              <a:chOff x="834848" y="3170004"/>
              <a:chExt cx="978960" cy="2106533"/>
            </a:xfrm>
          </p:grpSpPr>
          <p:sp>
            <p:nvSpPr>
              <p:cNvPr id="28" name="Isosceles Triangle 27"/>
              <p:cNvSpPr/>
              <p:nvPr/>
            </p:nvSpPr>
            <p:spPr>
              <a:xfrm rot="14880000">
                <a:off x="805235" y="3199617"/>
                <a:ext cx="898254" cy="83902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21114" y="1769807"/>
              <a:ext cx="459340" cy="3379314"/>
              <a:chOff x="5921114" y="1627401"/>
              <a:chExt cx="459340" cy="3379314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18" y="1606438"/>
            <a:ext cx="8286164" cy="350085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8905" y="5285848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7540" y="375873"/>
            <a:ext cx="663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4697" y="160684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42197" y="4941976"/>
            <a:ext cx="8482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8 o’clock.  They’re  having breakfast.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34923" y="311038"/>
            <a:ext cx="1371600" cy="1295400"/>
            <a:chOff x="10591056" y="350957"/>
            <a:chExt cx="1371600" cy="12954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10591056" y="350957"/>
              <a:ext cx="1371600" cy="1295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L2-3B_U13C5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1500" end="16344"/>
                  </p14:media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10725090" y="442146"/>
              <a:ext cx="1103532" cy="1103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7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2"/>
            </p:par>
            <p:par>
              <p:cTn id="53"/>
            </p:par>
            <p:par>
              <p:cTn id="54"/>
            </p:par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34" grpId="0"/>
      <p:bldP spid="34" grpId="1"/>
      <p:bldP spid="37" grpId="0"/>
      <p:bldP spid="37" grpId="1"/>
      <p:bldP spid="38" grpId="0"/>
      <p:bldP spid="38" grpId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158" y="398240"/>
            <a:ext cx="3128306" cy="3124468"/>
            <a:chOff x="3185409" y="554636"/>
            <a:chExt cx="5861154" cy="5861154"/>
          </a:xfrm>
        </p:grpSpPr>
        <p:sp>
          <p:nvSpPr>
            <p:cNvPr id="3" name="Donut 2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38666" y="2428838"/>
              <a:ext cx="909627" cy="2255591"/>
              <a:chOff x="1424064" y="1627997"/>
              <a:chExt cx="639200" cy="3648540"/>
            </a:xfrm>
          </p:grpSpPr>
          <p:sp>
            <p:nvSpPr>
              <p:cNvPr id="28" name="Isosceles Triangle 27"/>
              <p:cNvSpPr/>
              <p:nvPr/>
            </p:nvSpPr>
            <p:spPr>
              <a:xfrm rot="1980000">
                <a:off x="1673519" y="1627997"/>
                <a:ext cx="389745" cy="1933734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21114" y="1837603"/>
              <a:ext cx="397236" cy="3311518"/>
              <a:chOff x="5921114" y="1695197"/>
              <a:chExt cx="397236" cy="3311518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928606" y="1695197"/>
                <a:ext cx="389744" cy="166390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54152" y="1513016"/>
              <a:ext cx="136806" cy="3905928"/>
              <a:chOff x="1424064" y="1370609"/>
              <a:chExt cx="431144" cy="3905928"/>
            </a:xfrm>
            <a:solidFill>
              <a:srgbClr val="BF0000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1465467" y="1370609"/>
                <a:ext cx="389741" cy="1933732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00"/>
          <a:stretch/>
        </p:blipFill>
        <p:spPr>
          <a:xfrm>
            <a:off x="3490266" y="1657293"/>
            <a:ext cx="8472390" cy="362855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8905" y="5285848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77540" y="375873"/>
            <a:ext cx="663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1745" y="145536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9021" y="5061697"/>
            <a:ext cx="7276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o’clock.  They’re  at school.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591056" y="337674"/>
            <a:ext cx="1371600" cy="1295400"/>
            <a:chOff x="10591056" y="350957"/>
            <a:chExt cx="1371600" cy="1295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10591056" y="350957"/>
              <a:ext cx="1371600" cy="1295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L2-3B_U13C5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6800" end="11044"/>
                  </p14:media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0725090" y="442146"/>
              <a:ext cx="1103532" cy="1103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2"/>
            </p:par>
            <p:par>
              <p:cTn id="53"/>
            </p:par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516</Words>
  <Application>Microsoft Office PowerPoint</Application>
  <PresentationFormat>Custom</PresentationFormat>
  <Paragraphs>203</Paragraphs>
  <Slides>15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Devanagari</vt:lpstr>
      <vt:lpstr>Arial</vt:lpstr>
      <vt:lpstr>Arial Black</vt:lpstr>
      <vt:lpstr>Calibri</vt:lpstr>
      <vt:lpstr>Calibri Light</vt:lpstr>
      <vt:lpstr>Monotype Corsiva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101</cp:revision>
  <dcterms:created xsi:type="dcterms:W3CDTF">2021-04-20T14:00:07Z</dcterms:created>
  <dcterms:modified xsi:type="dcterms:W3CDTF">2021-04-23T17:31:47Z</dcterms:modified>
</cp:coreProperties>
</file>