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8" r:id="rId3"/>
    <p:sldId id="278" r:id="rId4"/>
    <p:sldId id="267" r:id="rId5"/>
    <p:sldId id="279" r:id="rId6"/>
    <p:sldId id="280" r:id="rId7"/>
    <p:sldId id="281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naid Bin Nazim" userId="233d7577755c54d1" providerId="LiveId" clId="{99CC3C87-569C-4D37-B097-017C0D37AAF5}"/>
    <pc:docChg chg="undo custSel addSld delSld modSld">
      <pc:chgData name="Zunaid Bin Nazim" userId="233d7577755c54d1" providerId="LiveId" clId="{99CC3C87-569C-4D37-B097-017C0D37AAF5}" dt="2021-04-21T10:10:21.419" v="554" actId="122"/>
      <pc:docMkLst>
        <pc:docMk/>
      </pc:docMkLst>
      <pc:sldChg chg="addSp delSp modSp mod">
        <pc:chgData name="Zunaid Bin Nazim" userId="233d7577755c54d1" providerId="LiveId" clId="{99CC3C87-569C-4D37-B097-017C0D37AAF5}" dt="2021-04-21T10:10:21.419" v="554" actId="122"/>
        <pc:sldMkLst>
          <pc:docMk/>
          <pc:sldMk cId="1205820953" sldId="275"/>
        </pc:sldMkLst>
        <pc:spChg chg="add del mod">
          <ac:chgData name="Zunaid Bin Nazim" userId="233d7577755c54d1" providerId="LiveId" clId="{99CC3C87-569C-4D37-B097-017C0D37AAF5}" dt="2021-04-21T10:06:36.443" v="475"/>
          <ac:spMkLst>
            <pc:docMk/>
            <pc:sldMk cId="1205820953" sldId="275"/>
            <ac:spMk id="9" creationId="{73B88C18-37E6-4CEE-A85F-905F2793D0C7}"/>
          </ac:spMkLst>
        </pc:spChg>
        <pc:spChg chg="add del mod">
          <ac:chgData name="Zunaid Bin Nazim" userId="233d7577755c54d1" providerId="LiveId" clId="{99CC3C87-569C-4D37-B097-017C0D37AAF5}" dt="2021-04-21T10:06:36.442" v="473"/>
          <ac:spMkLst>
            <pc:docMk/>
            <pc:sldMk cId="1205820953" sldId="275"/>
            <ac:spMk id="12" creationId="{9753C091-C078-46F1-9BBE-EB506BB58B55}"/>
          </ac:spMkLst>
        </pc:spChg>
        <pc:spChg chg="add mod">
          <ac:chgData name="Zunaid Bin Nazim" userId="233d7577755c54d1" providerId="LiveId" clId="{99CC3C87-569C-4D37-B097-017C0D37AAF5}" dt="2021-04-21T10:10:21.419" v="554" actId="122"/>
          <ac:spMkLst>
            <pc:docMk/>
            <pc:sldMk cId="1205820953" sldId="275"/>
            <ac:spMk id="15" creationId="{EA77F050-7E0E-42E5-9601-463132DC73C8}"/>
          </ac:spMkLst>
        </pc:spChg>
        <pc:spChg chg="add mod">
          <ac:chgData name="Zunaid Bin Nazim" userId="233d7577755c54d1" providerId="LiveId" clId="{99CC3C87-569C-4D37-B097-017C0D37AAF5}" dt="2021-04-21T10:10:21.419" v="554" actId="122"/>
          <ac:spMkLst>
            <pc:docMk/>
            <pc:sldMk cId="1205820953" sldId="275"/>
            <ac:spMk id="17" creationId="{0622A554-81E8-4C2A-A4E2-EBC858BE73B5}"/>
          </ac:spMkLst>
        </pc:spChg>
        <pc:picChg chg="add mod">
          <ac:chgData name="Zunaid Bin Nazim" userId="233d7577755c54d1" providerId="LiveId" clId="{99CC3C87-569C-4D37-B097-017C0D37AAF5}" dt="2021-04-21T10:06:19.438" v="468" actId="1076"/>
          <ac:picMkLst>
            <pc:docMk/>
            <pc:sldMk cId="1205820953" sldId="275"/>
            <ac:picMk id="8" creationId="{065F0F53-4D7C-433A-BD38-055F81CE56C7}"/>
          </ac:picMkLst>
        </pc:picChg>
        <pc:picChg chg="add mod">
          <ac:chgData name="Zunaid Bin Nazim" userId="233d7577755c54d1" providerId="LiveId" clId="{99CC3C87-569C-4D37-B097-017C0D37AAF5}" dt="2021-04-21T10:06:24.397" v="469" actId="1076"/>
          <ac:picMkLst>
            <pc:docMk/>
            <pc:sldMk cId="1205820953" sldId="275"/>
            <ac:picMk id="11" creationId="{2849C926-94D3-4B25-95A7-702ECD705C7F}"/>
          </ac:picMkLst>
        </pc:picChg>
        <pc:picChg chg="add mod">
          <ac:chgData name="Zunaid Bin Nazim" userId="233d7577755c54d1" providerId="LiveId" clId="{99CC3C87-569C-4D37-B097-017C0D37AAF5}" dt="2021-04-21T10:06:35.800" v="471" actId="1076"/>
          <ac:picMkLst>
            <pc:docMk/>
            <pc:sldMk cId="1205820953" sldId="275"/>
            <ac:picMk id="13" creationId="{E42B7D78-EF7A-44F7-BDEF-D5781D500F4E}"/>
          </ac:picMkLst>
        </pc:picChg>
        <pc:picChg chg="add mod">
          <ac:chgData name="Zunaid Bin Nazim" userId="233d7577755c54d1" providerId="LiveId" clId="{99CC3C87-569C-4D37-B097-017C0D37AAF5}" dt="2021-04-21T10:06:52.854" v="477" actId="1076"/>
          <ac:picMkLst>
            <pc:docMk/>
            <pc:sldMk cId="1205820953" sldId="275"/>
            <ac:picMk id="14" creationId="{EA376F00-B5CF-4A82-8564-93A56B168259}"/>
          </ac:picMkLst>
        </pc:picChg>
        <pc:picChg chg="add del mod">
          <ac:chgData name="Zunaid Bin Nazim" userId="233d7577755c54d1" providerId="LiveId" clId="{99CC3C87-569C-4D37-B097-017C0D37AAF5}" dt="2021-04-21T10:09:12.739" v="540"/>
          <ac:picMkLst>
            <pc:docMk/>
            <pc:sldMk cId="1205820953" sldId="275"/>
            <ac:picMk id="16" creationId="{7A4C0646-C24B-442D-A947-DF9BB170C6F7}"/>
          </ac:picMkLst>
        </pc:picChg>
      </pc:sldChg>
      <pc:sldChg chg="addSp modSp mod">
        <pc:chgData name="Zunaid Bin Nazim" userId="233d7577755c54d1" providerId="LiveId" clId="{99CC3C87-569C-4D37-B097-017C0D37AAF5}" dt="2021-04-21T09:56:30.612" v="389" actId="255"/>
        <pc:sldMkLst>
          <pc:docMk/>
          <pc:sldMk cId="3254446374" sldId="278"/>
        </pc:sldMkLst>
        <pc:spChg chg="add mod">
          <ac:chgData name="Zunaid Bin Nazim" userId="233d7577755c54d1" providerId="LiveId" clId="{99CC3C87-569C-4D37-B097-017C0D37AAF5}" dt="2021-04-21T09:50:33.747" v="43" actId="113"/>
          <ac:spMkLst>
            <pc:docMk/>
            <pc:sldMk cId="3254446374" sldId="278"/>
            <ac:spMk id="2" creationId="{BE3B8876-76CE-4E42-8D14-FB508B92D59F}"/>
          </ac:spMkLst>
        </pc:spChg>
        <pc:spChg chg="add mod">
          <ac:chgData name="Zunaid Bin Nazim" userId="233d7577755c54d1" providerId="LiveId" clId="{99CC3C87-569C-4D37-B097-017C0D37AAF5}" dt="2021-04-21T09:56:30.612" v="389" actId="255"/>
          <ac:spMkLst>
            <pc:docMk/>
            <pc:sldMk cId="3254446374" sldId="278"/>
            <ac:spMk id="3" creationId="{25EE3610-6C6D-4685-8FC2-C031EB45FEBE}"/>
          </ac:spMkLst>
        </pc:spChg>
      </pc:sldChg>
      <pc:sldChg chg="modSp add mod">
        <pc:chgData name="Zunaid Bin Nazim" userId="233d7577755c54d1" providerId="LiveId" clId="{99CC3C87-569C-4D37-B097-017C0D37AAF5}" dt="2021-04-21T09:59:47.491" v="451" actId="403"/>
        <pc:sldMkLst>
          <pc:docMk/>
          <pc:sldMk cId="1219364556" sldId="281"/>
        </pc:sldMkLst>
        <pc:spChg chg="mod">
          <ac:chgData name="Zunaid Bin Nazim" userId="233d7577755c54d1" providerId="LiveId" clId="{99CC3C87-569C-4D37-B097-017C0D37AAF5}" dt="2021-04-21T09:59:39.481" v="449" actId="693"/>
          <ac:spMkLst>
            <pc:docMk/>
            <pc:sldMk cId="1219364556" sldId="281"/>
            <ac:spMk id="2" creationId="{BE3B8876-76CE-4E42-8D14-FB508B92D59F}"/>
          </ac:spMkLst>
        </pc:spChg>
        <pc:spChg chg="mod">
          <ac:chgData name="Zunaid Bin Nazim" userId="233d7577755c54d1" providerId="LiveId" clId="{99CC3C87-569C-4D37-B097-017C0D37AAF5}" dt="2021-04-21T09:59:47.491" v="451" actId="403"/>
          <ac:spMkLst>
            <pc:docMk/>
            <pc:sldMk cId="1219364556" sldId="281"/>
            <ac:spMk id="3" creationId="{25EE3610-6C6D-4685-8FC2-C031EB45FEBE}"/>
          </ac:spMkLst>
        </pc:spChg>
      </pc:sldChg>
      <pc:sldChg chg="add del">
        <pc:chgData name="Zunaid Bin Nazim" userId="233d7577755c54d1" providerId="LiveId" clId="{99CC3C87-569C-4D37-B097-017C0D37AAF5}" dt="2021-04-21T09:50:24.883" v="42"/>
        <pc:sldMkLst>
          <pc:docMk/>
          <pc:sldMk cId="1285193316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4/21/2021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4/21/2021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4/21/2021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4/21/2021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xpixel.net/Summer-Flowers-Flower-Daisy-Blue-Blossom-2947856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pngall.com/abstract-flower-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66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freehighresolutiongraphicsandclipart.blogspot.com/2010_09_01_archive.htm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BB3716-DA36-4E81-847A-9F0CD0012BFE}"/>
              </a:ext>
            </a:extLst>
          </p:cNvPr>
          <p:cNvSpPr/>
          <p:nvPr/>
        </p:nvSpPr>
        <p:spPr>
          <a:xfrm>
            <a:off x="1380227" y="517584"/>
            <a:ext cx="4189562" cy="22601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chemeClr val="bg2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السلام عليكم ورحمة الله</a:t>
            </a:r>
            <a:endParaRPr lang="en-US" sz="5400" b="1" dirty="0">
              <a:solidFill>
                <a:schemeClr val="bg2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6DF65CCC-204B-4D35-944F-65227B4F019D}"/>
              </a:ext>
            </a:extLst>
          </p:cNvPr>
          <p:cNvSpPr/>
          <p:nvPr/>
        </p:nvSpPr>
        <p:spPr>
          <a:xfrm>
            <a:off x="5141343" y="2596551"/>
            <a:ext cx="6305910" cy="2337758"/>
          </a:xfrm>
          <a:prstGeom prst="flowChartPreparat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AbjvBb</a:t>
            </a:r>
            <a:r>
              <a:rPr lang="en-US" sz="3600" b="1" dirty="0">
                <a:solidFill>
                  <a:schemeClr val="bg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K¬v‡m</a:t>
            </a:r>
            <a:r>
              <a:rPr lang="en-US" sz="3600" b="1" dirty="0">
                <a:solidFill>
                  <a:schemeClr val="bg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mevB‡K</a:t>
            </a:r>
            <a:r>
              <a:rPr lang="en-US" sz="3600" b="1" dirty="0">
                <a:solidFill>
                  <a:schemeClr val="bg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 ¯^</a:t>
            </a:r>
            <a:r>
              <a:rPr lang="en-US" sz="3600" b="1" dirty="0" err="1">
                <a:solidFill>
                  <a:schemeClr val="bg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vMZg</a:t>
            </a:r>
            <a:endParaRPr lang="en-US" sz="3600" b="1" dirty="0">
              <a:solidFill>
                <a:schemeClr val="bg2"/>
              </a:solidFill>
              <a:latin typeface="KhooaiMJ" panose="00000400000000000000" pitchFamily="2" charset="0"/>
              <a:cs typeface="Khooai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36DCBB-7410-428E-96AB-90A80C38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3423658">
            <a:off x="4774588" y="853748"/>
            <a:ext cx="2022061" cy="245837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B334B22-CA81-4ACE-8AE4-32CE1BB55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37677"/>
              </p:ext>
            </p:extLst>
          </p:nvPr>
        </p:nvGraphicFramePr>
        <p:xfrm>
          <a:off x="4318960" y="2794384"/>
          <a:ext cx="3047999" cy="1493520"/>
        </p:xfrm>
        <a:graphic>
          <a:graphicData uri="http://schemas.openxmlformats.org/drawingml/2006/table">
            <a:tbl>
              <a:tblPr/>
              <a:tblGrid>
                <a:gridCol w="3047999">
                  <a:extLst>
                    <a:ext uri="{9D8B030D-6E8A-4147-A177-3AD203B41FA5}">
                      <a16:colId xmlns:a16="http://schemas.microsoft.com/office/drawing/2014/main" val="3695529493"/>
                    </a:ext>
                  </a:extLst>
                </a:gridCol>
              </a:tblGrid>
              <a:tr h="1306055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SutonnyMJ" pitchFamily="2" charset="0"/>
                          <a:cs typeface="SutonnyMJ" pitchFamily="2" charset="0"/>
                        </a:rPr>
                        <a:t>wkÿK cwiwPwZ</a:t>
                      </a:r>
                    </a:p>
                    <a:p>
                      <a:pPr algn="ctr"/>
                      <a:r>
                        <a:rPr lang="bn-BD" sz="2800" dirty="0">
                          <a:latin typeface="SutonnyMJ" pitchFamily="2" charset="0"/>
                          <a:cs typeface="SutonnyMJ" pitchFamily="2" charset="0"/>
                        </a:rPr>
                        <a:t>w`jiæev BqvQwgb</a:t>
                      </a:r>
                    </a:p>
                    <a:p>
                      <a:pPr algn="ctr"/>
                      <a:r>
                        <a:rPr lang="bn-BD" sz="2800" dirty="0">
                          <a:latin typeface="SutonnyMJ" pitchFamily="2" charset="0"/>
                          <a:cs typeface="SutonnyMJ" pitchFamily="2" charset="0"/>
                        </a:rPr>
                        <a:t>cÖfvlK, Aviex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816562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F19941A-E440-4618-906A-049184919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9265"/>
              </p:ext>
            </p:extLst>
          </p:nvPr>
        </p:nvGraphicFramePr>
        <p:xfrm>
          <a:off x="3709359" y="4287904"/>
          <a:ext cx="4648200" cy="457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1365987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SutonnyMJ" pitchFamily="2" charset="0"/>
                          <a:cs typeface="SutonnyMJ" pitchFamily="2" charset="0"/>
                        </a:rPr>
                        <a:t>nvq`ivev` †nv‡mwbqv dvwRj (wWMÖx) gv`ªvmv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844626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892D85-2271-476D-B4B2-691D0CAF3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48000" y="5093332"/>
            <a:ext cx="6096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E3B8876-76CE-4E42-8D14-FB508B92D59F}"/>
              </a:ext>
            </a:extLst>
          </p:cNvPr>
          <p:cNvSpPr/>
          <p:nvPr/>
        </p:nvSpPr>
        <p:spPr>
          <a:xfrm>
            <a:off x="4201064" y="612476"/>
            <a:ext cx="3778370" cy="992037"/>
          </a:xfrm>
          <a:prstGeom prst="flowChartTerminator">
            <a:avLst/>
          </a:prstGeom>
          <a:noFill/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wkÿbdj</a:t>
            </a:r>
            <a:endParaRPr lang="en-US" sz="4400" b="1" dirty="0">
              <a:solidFill>
                <a:schemeClr val="tx2"/>
              </a:solidFill>
              <a:latin typeface="KhooaiMJ" panose="00000400000000000000" pitchFamily="2" charset="0"/>
              <a:cs typeface="KhooaiMJ" panose="000004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25EE3610-6C6D-4685-8FC2-C031EB45FEBE}"/>
              </a:ext>
            </a:extLst>
          </p:cNvPr>
          <p:cNvSpPr/>
          <p:nvPr/>
        </p:nvSpPr>
        <p:spPr>
          <a:xfrm>
            <a:off x="1956399" y="2971800"/>
            <a:ext cx="8267700" cy="2876550"/>
          </a:xfrm>
          <a:prstGeom prst="flowChartTerminator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342900"/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_©xiv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mePvB‡Z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wcÖq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AvšÍwiKZvi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mwnZ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Rb‡Z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3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544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252F3C95-EDBE-4EFB-8383-7BBA11429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6407" y="280358"/>
            <a:ext cx="914400" cy="914400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FFBC305-DA39-4E2A-946E-B09D41D91335}"/>
              </a:ext>
            </a:extLst>
          </p:cNvPr>
          <p:cNvSpPr/>
          <p:nvPr/>
        </p:nvSpPr>
        <p:spPr>
          <a:xfrm>
            <a:off x="1130060" y="1043796"/>
            <a:ext cx="7798280" cy="1682151"/>
          </a:xfrm>
          <a:prstGeom prst="round2Diag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وعن عائشة (رض) قالت قال رسول الله ﷺ احب الاعمال الى الله ادومها وان قل- (متفق عليه)</a:t>
            </a:r>
            <a:r>
              <a:rPr lang="en-US" sz="36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C9BF06-E42B-4ACF-96F8-7AB02A4FA5F7}"/>
              </a:ext>
            </a:extLst>
          </p:cNvPr>
          <p:cNvSpPr/>
          <p:nvPr/>
        </p:nvSpPr>
        <p:spPr>
          <a:xfrm>
            <a:off x="3361426" y="4132054"/>
            <a:ext cx="7798280" cy="1682151"/>
          </a:xfrm>
          <a:prstGeom prst="round2Diag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nhiZ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Av‡qkv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(iv.)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ivm~jyjøvn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(mv.)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mePvB‡Z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wcÖq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nq,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hw`I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cwigv‡Y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Kg nq| (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eyLvix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pic>
        <p:nvPicPr>
          <p:cNvPr id="20" name="Graphic 19" descr="Play">
            <a:extLst>
              <a:ext uri="{FF2B5EF4-FFF2-40B4-BE49-F238E27FC236}">
                <a16:creationId xmlns:a16="http://schemas.microsoft.com/office/drawing/2014/main" id="{4A8FE119-4A85-4874-A0B3-E3A5BDD24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2479" y="6323163"/>
            <a:ext cx="474453" cy="4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252F3C95-EDBE-4EFB-8383-7BBA11429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6407" y="280358"/>
            <a:ext cx="914400" cy="914400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FFBC305-DA39-4E2A-946E-B09D41D91335}"/>
              </a:ext>
            </a:extLst>
          </p:cNvPr>
          <p:cNvSpPr/>
          <p:nvPr/>
        </p:nvSpPr>
        <p:spPr>
          <a:xfrm>
            <a:off x="1130060" y="1043796"/>
            <a:ext cx="7798280" cy="1682151"/>
          </a:xfrm>
          <a:prstGeom prst="round2Diag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وعن عائشة (رض) قالت قال رسول الله ﷺ خذوا الاعمال ماتطيقون فان الله لايمل حتى تملوا- (متفق عليه)</a:t>
            </a:r>
            <a:r>
              <a:rPr lang="en-US" sz="36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C9BF06-E42B-4ACF-96F8-7AB02A4FA5F7}"/>
              </a:ext>
            </a:extLst>
          </p:cNvPr>
          <p:cNvSpPr/>
          <p:nvPr/>
        </p:nvSpPr>
        <p:spPr>
          <a:xfrm>
            <a:off x="3361426" y="4132054"/>
            <a:ext cx="7798280" cy="1682151"/>
          </a:xfrm>
          <a:prstGeom prst="round2Diag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nhiZ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Av‡qkv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(iv.)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ivm~jyjøvn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(mv.)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mÿg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Kbbv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hZÿb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K‡R wei³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ZZÿb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Qiqve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wei³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(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eyLvix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pic>
        <p:nvPicPr>
          <p:cNvPr id="20" name="Graphic 19" descr="Play">
            <a:extLst>
              <a:ext uri="{FF2B5EF4-FFF2-40B4-BE49-F238E27FC236}">
                <a16:creationId xmlns:a16="http://schemas.microsoft.com/office/drawing/2014/main" id="{4A8FE119-4A85-4874-A0B3-E3A5BDD24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2479" y="6314537"/>
            <a:ext cx="474453" cy="4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252F3C95-EDBE-4EFB-8383-7BBA11429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6407" y="280358"/>
            <a:ext cx="914400" cy="914400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FFBC305-DA39-4E2A-946E-B09D41D91335}"/>
              </a:ext>
            </a:extLst>
          </p:cNvPr>
          <p:cNvSpPr/>
          <p:nvPr/>
        </p:nvSpPr>
        <p:spPr>
          <a:xfrm>
            <a:off x="1130060" y="1043796"/>
            <a:ext cx="7798280" cy="1682151"/>
          </a:xfrm>
          <a:prstGeom prst="round2Diag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وعن انس (رض) قال قال رسول الله ﷺ ليصل احدكم نشاطه واذا فتر فليقعد- (متفق عليه)</a:t>
            </a:r>
            <a:r>
              <a:rPr lang="en-US" sz="36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5C9BF06-E42B-4ACF-96F8-7AB02A4FA5F7}"/>
              </a:ext>
            </a:extLst>
          </p:cNvPr>
          <p:cNvSpPr/>
          <p:nvPr/>
        </p:nvSpPr>
        <p:spPr>
          <a:xfrm>
            <a:off x="3361426" y="4132054"/>
            <a:ext cx="7798280" cy="1682151"/>
          </a:xfrm>
          <a:prstGeom prst="round2Diag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nhiZ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Avbvm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(iv.)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ivm~jyjøvn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(mv.)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†KD (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bvgvR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) †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ZZÿY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bvgvR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hZÿb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cÖkvwšÍ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cÖdzjøZv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K¬vwšÍ‡eva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†m †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bvgv‡R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cÖe„Ë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nq)| (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eyLvix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sz="24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pic>
        <p:nvPicPr>
          <p:cNvPr id="20" name="Graphic 19" descr="Play">
            <a:extLst>
              <a:ext uri="{FF2B5EF4-FFF2-40B4-BE49-F238E27FC236}">
                <a16:creationId xmlns:a16="http://schemas.microsoft.com/office/drawing/2014/main" id="{4A8FE119-4A85-4874-A0B3-E3A5BDD24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2479" y="6314537"/>
            <a:ext cx="474453" cy="4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E3B8876-76CE-4E42-8D14-FB508B92D59F}"/>
              </a:ext>
            </a:extLst>
          </p:cNvPr>
          <p:cNvSpPr/>
          <p:nvPr/>
        </p:nvSpPr>
        <p:spPr>
          <a:xfrm>
            <a:off x="4201064" y="612476"/>
            <a:ext cx="3778370" cy="992037"/>
          </a:xfrm>
          <a:prstGeom prst="flowChartTerminator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gyj¨vqb</a:t>
            </a:r>
            <a:endParaRPr lang="en-US" sz="4400" b="1" dirty="0">
              <a:solidFill>
                <a:schemeClr val="tx2"/>
              </a:solidFill>
              <a:latin typeface="KhooaiMJ" panose="00000400000000000000" pitchFamily="2" charset="0"/>
              <a:cs typeface="KhooaiMJ" panose="000004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25EE3610-6C6D-4685-8FC2-C031EB45FEBE}"/>
              </a:ext>
            </a:extLst>
          </p:cNvPr>
          <p:cNvSpPr/>
          <p:nvPr/>
        </p:nvSpPr>
        <p:spPr>
          <a:xfrm>
            <a:off x="1956399" y="2971800"/>
            <a:ext cx="8267700" cy="2876550"/>
          </a:xfrm>
          <a:prstGeom prst="flowChartTerminator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mePvB‡Z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wcÖq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AvšÍwiKZvi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mwnZ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2300" dirty="0">
              <a:solidFill>
                <a:schemeClr val="tx2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5F0F53-4D7C-433A-BD38-055F81CE5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836" y="307061"/>
            <a:ext cx="1747889" cy="1729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49C926-94D3-4B25-95A7-702ECD705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76443" y="2036405"/>
            <a:ext cx="1762068" cy="1729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2B7D78-EF7A-44F7-BDEF-D5781D500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036" y="3765749"/>
            <a:ext cx="1747889" cy="1729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376F00-B5CF-4A82-8564-93A56B168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66925" y="5495093"/>
            <a:ext cx="1762068" cy="1729344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EA77F050-7E0E-42E5-9601-463132DC73C8}"/>
              </a:ext>
            </a:extLst>
          </p:cNvPr>
          <p:cNvSpPr/>
          <p:nvPr/>
        </p:nvSpPr>
        <p:spPr>
          <a:xfrm>
            <a:off x="5072068" y="2790825"/>
            <a:ext cx="3571875" cy="1276350"/>
          </a:xfrm>
          <a:prstGeom prst="homePlate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ab¨ev</a:t>
            </a:r>
            <a:r>
              <a:rPr lang="en-US" sz="6000" b="1" dirty="0">
                <a:solidFill>
                  <a:schemeClr val="tx2"/>
                </a:solidFill>
                <a:latin typeface="KhooaiMJ" panose="00000400000000000000" pitchFamily="2" charset="0"/>
                <a:cs typeface="KhooaiMJ" panose="00000400000000000000" pitchFamily="2" charset="0"/>
              </a:rPr>
              <a:t>`</a:t>
            </a:r>
            <a:endParaRPr lang="en-US" sz="2800" b="1" dirty="0">
              <a:solidFill>
                <a:schemeClr val="tx2"/>
              </a:solidFill>
              <a:latin typeface="KhooaiMJ" panose="00000400000000000000" pitchFamily="2" charset="0"/>
              <a:cs typeface="KhooaiMJ" panose="00000400000000000000" pitchFamily="2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622A554-81E8-4C2A-A4E2-EBC858BE73B5}"/>
              </a:ext>
            </a:extLst>
          </p:cNvPr>
          <p:cNvSpPr/>
          <p:nvPr/>
        </p:nvSpPr>
        <p:spPr>
          <a:xfrm>
            <a:off x="8505825" y="2790825"/>
            <a:ext cx="1138232" cy="1276350"/>
          </a:xfrm>
          <a:prstGeom prst="chevron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80</TotalTime>
  <Words>460</Words>
  <Application>Microsoft Office PowerPoint</Application>
  <PresentationFormat>Widescreen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Arabic Typesetting</vt:lpstr>
      <vt:lpstr>Arial</vt:lpstr>
      <vt:lpstr>Century Schoolbook</vt:lpstr>
      <vt:lpstr>KhooaiMJ</vt:lpstr>
      <vt:lpstr>SutonnyMJ</vt:lpstr>
      <vt:lpstr>Urdu Typesetting</vt:lpstr>
      <vt:lpstr>Wingdings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Zunaid Bin Nazim</dc:creator>
  <cp:lastModifiedBy>Zunaid Bin Nazim</cp:lastModifiedBy>
  <cp:revision>9</cp:revision>
  <dcterms:created xsi:type="dcterms:W3CDTF">2021-04-21T08:49:54Z</dcterms:created>
  <dcterms:modified xsi:type="dcterms:W3CDTF">2021-04-21T10:10:23Z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