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2" r:id="rId2"/>
    <p:sldId id="298" r:id="rId3"/>
    <p:sldId id="300" r:id="rId4"/>
    <p:sldId id="296" r:id="rId5"/>
    <p:sldId id="297" r:id="rId6"/>
    <p:sldId id="284" r:id="rId7"/>
    <p:sldId id="282" r:id="rId8"/>
    <p:sldId id="276" r:id="rId9"/>
    <p:sldId id="275" r:id="rId10"/>
    <p:sldId id="274" r:id="rId11"/>
    <p:sldId id="268" r:id="rId12"/>
    <p:sldId id="273" r:id="rId13"/>
    <p:sldId id="272" r:id="rId14"/>
    <p:sldId id="269" r:id="rId15"/>
    <p:sldId id="292" r:id="rId16"/>
    <p:sldId id="267" r:id="rId17"/>
    <p:sldId id="294" r:id="rId18"/>
    <p:sldId id="293" r:id="rId19"/>
    <p:sldId id="285" r:id="rId20"/>
    <p:sldId id="290" r:id="rId21"/>
    <p:sldId id="286" r:id="rId22"/>
    <p:sldId id="28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sarrat luna" initials="ml" lastIdx="2" clrIdx="0">
    <p:extLst>
      <p:ext uri="{19B8F6BF-5375-455C-9EA6-DF929625EA0E}">
        <p15:presenceInfo xmlns:p15="http://schemas.microsoft.com/office/powerpoint/2012/main" userId="7c6cfb50d590eb1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1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7T19:19:37.211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7T20:18:29.590" idx="2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69D61-9A6D-423A-BE7A-68BA2AB327C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290DE-69D1-4B38-9992-D6493C67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29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290DE-69D1-4B38-9992-D6493C6715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8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4CC82-BE4D-E24C-BC8E-C441F21D6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1BF34-59C5-CF45-9ED4-A65DE681A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EE866-DADE-CD4D-A6E1-8B61B0951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311D-9FE9-E847-915C-30F10D50460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08AF0-5404-7349-B8D5-6908529AB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11825-AAEA-CF43-88C2-574709BF3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FEC2-095D-434E-BF50-F82172412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6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8CC18-2334-EB41-851F-81C05615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037C51-BF5C-B646-B730-58EF40EC0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78551-48E3-374B-8DAD-D634B4B71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311D-9FE9-E847-915C-30F10D50460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0FC6E-AE69-6345-8EF8-5A293B0E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84DB2-00C5-154C-AFEA-A0B97DF0B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FEC2-095D-434E-BF50-F82172412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9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8D3A6C-CBC7-9E4A-9058-3B6B6BBE52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42F61E-30FC-BD4E-BA73-027F31EEA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1C10B-8434-714D-9913-E5B8415D2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311D-9FE9-E847-915C-30F10D50460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276DF-AB1A-CF4F-85F5-37FF41708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00DD7-3A39-9641-B964-C52864959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FEC2-095D-434E-BF50-F82172412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D81B7-EA8E-7243-85D9-B21E726AB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96312-87DE-D241-9DD2-129FB7516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BC478-A93B-FE4E-8BF0-5CDFB2A4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311D-9FE9-E847-915C-30F10D50460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85DEF-112A-994C-80C1-D03E96A9B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C889B-0606-D84D-A364-C6A83C8F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FEC2-095D-434E-BF50-F82172412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4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4706A-993C-5B40-A552-DBC23BD52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1E869-64FA-DE49-AF7F-080E50796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B3E06-7646-7344-A40A-7348CF7B6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311D-9FE9-E847-915C-30F10D50460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D14D3-E5F5-204A-9C79-4AE359505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C003B-4F3C-494B-B2B4-8DA4BF68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FEC2-095D-434E-BF50-F82172412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0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EBDC5-D924-BF4B-9034-3C0010CEC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FC36C-AC55-684F-A465-1C84AD941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D55DE-E16E-4A42-BFBE-1D44EDBF9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51FD7-1DF2-9D4C-94B5-B77D041B7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311D-9FE9-E847-915C-30F10D50460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D5897-E9FF-4C4D-9F68-7125C138B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1250D8-CF1B-5B42-9B4D-094671F14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FEC2-095D-434E-BF50-F82172412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11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971F3-F437-0941-8E6D-5000354D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43022-0DB2-D647-A3F7-53CA4F094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69F8A-AF7F-6C41-9960-C721EFC9E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348861-D60F-9145-A559-B953157E6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A0CA25-2565-B244-BA4B-924AE9277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D20F30-1037-5E47-8677-DD46507B3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311D-9FE9-E847-915C-30F10D50460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F6411-0BB4-F343-9B91-9AD8ED296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7EE463-5444-4A44-AA99-693A57FE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FEC2-095D-434E-BF50-F82172412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9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9BC10-9D09-674C-8452-2FCF18AC3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2B5255-F227-494A-832E-2169CC8ED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311D-9FE9-E847-915C-30F10D50460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D1B6D9-46D2-7F40-B7B7-49D8D5C38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CE087-2DE5-E647-AF2E-434F3AB6A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FEC2-095D-434E-BF50-F82172412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9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110E9D-6B8E-5643-A916-F01C9B630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311D-9FE9-E847-915C-30F10D50460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9671BF-2599-CC4F-9ADF-1203D29B8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3611A-E56E-324F-8C4E-A339037B3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FEC2-095D-434E-BF50-F82172412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2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F0F91-6DC5-424F-B7B5-44D586AA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E94B6-20F6-D642-A376-E2316F849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04D552-9AB6-6749-BCEB-621A48B23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74257-6516-D54E-8700-3EBA0A05C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311D-9FE9-E847-915C-30F10D50460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2CDE1-311E-5146-9586-49AAC7503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BA4D2-847A-F042-A639-16C76FC37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FEC2-095D-434E-BF50-F82172412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1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A2F18-985E-1448-971C-1E1410699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4EF22D-0E74-5E4C-8EBE-912F57B9E3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A3C39-7EA6-4345-8324-BEFF47A50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071F9-7668-384F-84F0-5E118BA06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311D-9FE9-E847-915C-30F10D50460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7CF33-AF59-904D-8D06-6F8A3017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6F57C-4016-9E49-BC29-A63AFB980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FEC2-095D-434E-BF50-F82172412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9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8E7988-E82E-BE46-BB5F-D763E9BE3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E3677-A9F5-C74B-9C8C-AEEC96682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43E4C-012A-B247-A836-6A52D5134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F311D-9FE9-E847-915C-30F10D50460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22976-42A3-C041-B67A-546735EA4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94B68-59A2-CE41-A112-147B69A81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EFEC2-095D-434E-BF50-F82172412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4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ism.com/a-taste-of-crisp-first-meal-created-with-crispr-gene-editing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088309-0BB3-4383-9D21-CE97FAC29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05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182380-4EA2-4DB9-87EE-AB76D9E1EEEF}"/>
              </a:ext>
            </a:extLst>
          </p:cNvPr>
          <p:cNvSpPr/>
          <p:nvPr/>
        </p:nvSpPr>
        <p:spPr>
          <a:xfrm>
            <a:off x="198120" y="188640"/>
            <a:ext cx="11795760" cy="6478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F48235CE-2E48-459E-BC93-39802C57D8A8}"/>
              </a:ext>
            </a:extLst>
          </p:cNvPr>
          <p:cNvSpPr/>
          <p:nvPr/>
        </p:nvSpPr>
        <p:spPr>
          <a:xfrm>
            <a:off x="1814732" y="311475"/>
            <a:ext cx="9111175" cy="106525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99F520-6337-4D18-8EDA-CB94752DCF1F}"/>
              </a:ext>
            </a:extLst>
          </p:cNvPr>
          <p:cNvSpPr txBox="1"/>
          <p:nvPr/>
        </p:nvSpPr>
        <p:spPr>
          <a:xfrm>
            <a:off x="3549136" y="551714"/>
            <a:ext cx="7964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আহম্মদের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শিষ্যত্ব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CD66ED-BC60-4C27-9E0C-7F6713E82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94" y="2005436"/>
            <a:ext cx="2450810" cy="39684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39D702-272D-48BC-B84D-3A7DB097B133}"/>
              </a:ext>
            </a:extLst>
          </p:cNvPr>
          <p:cNvSpPr txBox="1"/>
          <p:nvPr/>
        </p:nvSpPr>
        <p:spPr>
          <a:xfrm>
            <a:off x="3549136" y="1901823"/>
            <a:ext cx="81701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তৎকালীন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সরকারী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কাগজপত্রে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প্রকাশ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১৮২০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হাঙ্গামার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অভিযোগে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তিতুমীরের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কারাদণ্ড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হয়েছিল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জেল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ছাড়া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পাওয়ার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১৮২২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খ্রিষ্টাব্দে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ঘটনাক্রমে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দিল্লির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শাহী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পরিবারের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ব্যাক্তির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সঙ্গে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তিতুমীরের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পরিচয়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ঘটে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ঐ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বছরেই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তিতুমীর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তাঁর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সঙ্গী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হজ্ব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সেখানে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তিনি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সৈয়দ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আহম্মদ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বেরেলভীর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সান্নিধ্য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লাভ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তাঁর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নিকট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তিনি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আধ্যাত্মিক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রাজনৈতিক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শিষ্যত্ব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গ্রহণ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সৈয়দ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আহম্মদ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সাহায্যে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তিতুমীর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বিপ্লবী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চিন্তাধারায়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অনুপ্রাণিত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অত্যাচারী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জমিদার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নীলকরদের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বিরুদ্ধে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সংগ্রামে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অবতীর্ণ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13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07EC50B-3C12-4CAC-9312-E09AF59F179B}"/>
              </a:ext>
            </a:extLst>
          </p:cNvPr>
          <p:cNvSpPr/>
          <p:nvPr/>
        </p:nvSpPr>
        <p:spPr>
          <a:xfrm>
            <a:off x="198120" y="189912"/>
            <a:ext cx="11795760" cy="6478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C603B3-D69B-42FB-BD87-DEFC6B72C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13" y="1817831"/>
            <a:ext cx="2914141" cy="44321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D952B2-DAD5-49DD-A903-E6107686869B}"/>
              </a:ext>
            </a:extLst>
          </p:cNvPr>
          <p:cNvSpPr txBox="1"/>
          <p:nvPr/>
        </p:nvSpPr>
        <p:spPr>
          <a:xfrm>
            <a:off x="3776247" y="2164110"/>
            <a:ext cx="7720952" cy="3655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তাঁর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ধর্ম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প্রচারের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মূল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ছিল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;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(ক)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ইসলামে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পূর্ণ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বিশ্বাস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স্থাপন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,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(খ)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রাসুলুল্লাহ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(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.)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নির্দেশাবলী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পালন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(গ)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হিন্দু-মুসলমান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কৃষকদের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মধ্যে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ঐক্যস্থাপন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(ঘ)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অত্যাচারী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জমিদার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নীলকরদের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বিরুদ্ধে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সংঘবদ্ধ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হওয়ার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আহবান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9CBC35-D450-4C80-AE7C-24AD2E3B9F49}"/>
              </a:ext>
            </a:extLst>
          </p:cNvPr>
          <p:cNvSpPr txBox="1"/>
          <p:nvPr/>
        </p:nvSpPr>
        <p:spPr>
          <a:xfrm>
            <a:off x="1253543" y="330260"/>
            <a:ext cx="9684913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অনুদারীদের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নির্দেশাবলি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57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182380-4EA2-4DB9-87EE-AB76D9E1EEEF}"/>
              </a:ext>
            </a:extLst>
          </p:cNvPr>
          <p:cNvSpPr/>
          <p:nvPr/>
        </p:nvSpPr>
        <p:spPr>
          <a:xfrm>
            <a:off x="198120" y="180043"/>
            <a:ext cx="11795760" cy="6478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C0D807-8435-4D05-9931-D153E8295CCB}"/>
              </a:ext>
            </a:extLst>
          </p:cNvPr>
          <p:cNvSpPr txBox="1"/>
          <p:nvPr/>
        </p:nvSpPr>
        <p:spPr>
          <a:xfrm>
            <a:off x="914400" y="412124"/>
            <a:ext cx="1038895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তিতুমীরকে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জমিদারদের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হিংসাত্মক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কার্যাকলাপ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FCEC90-46AB-4E4C-9D9E-814216213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14" y="2013700"/>
            <a:ext cx="2914141" cy="44321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C2EA30-F55C-41EB-B150-6F3AC38739B8}"/>
              </a:ext>
            </a:extLst>
          </p:cNvPr>
          <p:cNvSpPr txBox="1"/>
          <p:nvPr/>
        </p:nvSpPr>
        <p:spPr>
          <a:xfrm>
            <a:off x="3452991" y="1619683"/>
            <a:ext cx="8387795" cy="4826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তিতুমীরের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নেতৃত্বে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বারাসাত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অঞ্চলের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মুসলমানরা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ঐক্যবদ্ধ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হওয়ায়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হিন্দু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জমিদাররা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অত্যাধিক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শঙ্কিত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পড়েন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তারা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তাঁকে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ধ্বংস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উদ্দেশ্যে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সংঘবদ্ধ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গোবরডাঙা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পূর্ণিয়া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গোবিন্দপুরের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জমিদাররা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সশস্ত্র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দলবল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তিতুমীরকে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আক্রমণ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গোবিন্দপুরের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জমিদার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কৃষ্ণদেব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রায়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এ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আক্রমণের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নেতৃত্ব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দান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কিন্তু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তিতুমীরের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অনুগত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বাহিনীর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সাহস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বিক্রমের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মুখে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দাঁড়া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পেরে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তারা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পলায়ন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এ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ঘটনার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জমিদার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কৃষ্ণদেব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রায়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তিতুমীরের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অনুসারীদের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কয়েক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জনকে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বলপূর্বক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ধরে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এনে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অন্যায়ভাবে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জরিমানা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মারধর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2791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182380-4EA2-4DB9-87EE-AB76D9E1EEEF}"/>
              </a:ext>
            </a:extLst>
          </p:cNvPr>
          <p:cNvSpPr/>
          <p:nvPr/>
        </p:nvSpPr>
        <p:spPr>
          <a:xfrm>
            <a:off x="198120" y="196810"/>
            <a:ext cx="11795760" cy="6478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4D04B09D-04C4-45BF-9C3D-BC05780C90CA}"/>
              </a:ext>
            </a:extLst>
          </p:cNvPr>
          <p:cNvSpPr/>
          <p:nvPr/>
        </p:nvSpPr>
        <p:spPr>
          <a:xfrm>
            <a:off x="2614703" y="183017"/>
            <a:ext cx="7186119" cy="148893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জমিদারদের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অত্যাচার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5C83F9-5200-439F-94EB-7AFE19601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0" y="1957378"/>
            <a:ext cx="2914141" cy="44321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947267-0EDD-4F80-AF49-979CBFEEA6D5}"/>
              </a:ext>
            </a:extLst>
          </p:cNvPr>
          <p:cNvSpPr txBox="1"/>
          <p:nvPr/>
        </p:nvSpPr>
        <p:spPr>
          <a:xfrm>
            <a:off x="3528811" y="1957378"/>
            <a:ext cx="8255358" cy="4695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  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১৮৩০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৭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আগস্ট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অভিযোগে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বারাসাতের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ম্যাজিস্ট্রেটের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আদালতে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জমিদার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রামনারায়ণের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বিরুদ্ধে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মকদ্দমা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দায়ের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কিন্তু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ম্যাজিস্ট্রেট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সাহেবের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পক্ষপাতিত্ত্বের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মকদ্দমা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বাতিল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ফলে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জমিদারদের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অত্যাচার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নির্যাতন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দিন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দিন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বৃদ্ধি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পায়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তারা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তিতুমীরের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অনুসারীদের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দাড়ি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রাখার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দায়ে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আড়াই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টাকা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হারে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ধার্য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সরফরাজপুর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গ্রামের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জনসাধারণ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এ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দিতে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অস্বীকার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করলে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অত্যাচার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আরও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বৃদ্ধি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পায়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জমিদারের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লোকেরা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মসজিদ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পুড়িয়ে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দেয়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এ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ঘটনার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পরিপ্রেক্ষিতে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উভয়পক্ষ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বারাসাতের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ম্যাজিস্ট্রেটের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আদালতে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মকদ্দমা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দায়ের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কিন্তু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জৈনিক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হিন্দু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দারোগার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মিথ্যা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রিপোর্টে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এটা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বাতিল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হয়ে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293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182380-4EA2-4DB9-87EE-AB76D9E1EEEF}"/>
              </a:ext>
            </a:extLst>
          </p:cNvPr>
          <p:cNvSpPr/>
          <p:nvPr/>
        </p:nvSpPr>
        <p:spPr>
          <a:xfrm>
            <a:off x="219154" y="189913"/>
            <a:ext cx="11795760" cy="6478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6CC503FF-77D1-48B4-BB5F-49548EAC53FB}"/>
              </a:ext>
            </a:extLst>
          </p:cNvPr>
          <p:cNvSpPr/>
          <p:nvPr/>
        </p:nvSpPr>
        <p:spPr>
          <a:xfrm>
            <a:off x="177086" y="99760"/>
            <a:ext cx="11795760" cy="151227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তিতুমীরের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B5ACE5-8723-4670-94CA-6DEEEB58F17D}"/>
              </a:ext>
            </a:extLst>
          </p:cNvPr>
          <p:cNvSpPr txBox="1"/>
          <p:nvPr/>
        </p:nvSpPr>
        <p:spPr>
          <a:xfrm>
            <a:off x="837127" y="2034862"/>
            <a:ext cx="107538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জমিদাররা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যে,তিতুমীর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নীলকরদের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করছে।ফলে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তিতুমীরকে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শায়েস্তা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ম্যাজিস্ট্রেট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অ্যালেকজান্ডারকে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তিতুমীরের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করেন।ইংরেজ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শাসনচক্রের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হঠকারিতায়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অত্যাধিক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ক্ষুব্ধ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জনগনকে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সংগঠিত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করেন।এবার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চব্বিশ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পরগণা,নদীয়া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9204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F650F7-FBE4-4AD1-97CB-D93A22DB5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5" y="167425"/>
            <a:ext cx="11822806" cy="6516709"/>
          </a:xfr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D0F2F9B1-FCD9-4D2B-9D4A-13299F8852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4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E7B539-E24F-47DF-9AC8-DE25C4801303}"/>
              </a:ext>
            </a:extLst>
          </p:cNvPr>
          <p:cNvSpPr txBox="1"/>
          <p:nvPr/>
        </p:nvSpPr>
        <p:spPr>
          <a:xfrm>
            <a:off x="7083380" y="463639"/>
            <a:ext cx="4919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তিতুমীরের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কেল্লা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1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4A1308-B309-4E97-8B29-583ED93343CC}"/>
              </a:ext>
            </a:extLst>
          </p:cNvPr>
          <p:cNvSpPr/>
          <p:nvPr/>
        </p:nvSpPr>
        <p:spPr>
          <a:xfrm>
            <a:off x="198120" y="234185"/>
            <a:ext cx="11795760" cy="6478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1853EC-4F53-4418-A6A7-F4CC24633C79}"/>
              </a:ext>
            </a:extLst>
          </p:cNvPr>
          <p:cNvSpPr txBox="1"/>
          <p:nvPr/>
        </p:nvSpPr>
        <p:spPr>
          <a:xfrm>
            <a:off x="1107584" y="387879"/>
            <a:ext cx="1035461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প্রতিহত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কেল্লা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স্থাপিত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EC2C69-162B-4723-8BF9-637DF6290FC2}"/>
              </a:ext>
            </a:extLst>
          </p:cNvPr>
          <p:cNvSpPr txBox="1"/>
          <p:nvPr/>
        </p:nvSpPr>
        <p:spPr>
          <a:xfrm>
            <a:off x="309094" y="1708879"/>
            <a:ext cx="115652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বারাসাতের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ম্যাজিস্ট্রেট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তিতুমীরকে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করেন।কিন্তু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তিতুমীরের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অনুগত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ম্যাজিস্ট্রেট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অ্যালেকজান্ডার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বড়লাট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বেন্টিঙ্ক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ভীষন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শঙ্কিত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পড়েন।এবার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ব্রিটিশের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সুশিক্ষির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প্রতিহত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বিশ্বস্ত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শিষ্য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মাসুম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মিসকিন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প্রচেষ্টায়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নারিকেলবাড়িয়ার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কেল্লা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করেন।তিনি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পেরেছিলেন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যে,সরকার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করবেই।তাই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1841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4A1308-B309-4E97-8B29-583ED93343CC}"/>
              </a:ext>
            </a:extLst>
          </p:cNvPr>
          <p:cNvSpPr/>
          <p:nvPr/>
        </p:nvSpPr>
        <p:spPr>
          <a:xfrm>
            <a:off x="198120" y="193528"/>
            <a:ext cx="11795760" cy="6478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A5B35A-A548-4205-878A-2BD82F6A9CDD}"/>
              </a:ext>
            </a:extLst>
          </p:cNvPr>
          <p:cNvSpPr txBox="1"/>
          <p:nvPr/>
        </p:nvSpPr>
        <p:spPr>
          <a:xfrm>
            <a:off x="2588654" y="271616"/>
            <a:ext cx="696362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তিতুমীরের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পতন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6F241F-5917-4ACB-88C8-1EDBBCDDE09B}"/>
              </a:ext>
            </a:extLst>
          </p:cNvPr>
          <p:cNvSpPr txBox="1"/>
          <p:nvPr/>
        </p:nvSpPr>
        <p:spPr>
          <a:xfrm>
            <a:off x="1030310" y="1725769"/>
            <a:ext cx="98780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লর্ড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বেন্টিঙ্ক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লে.কর্নেল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স্টুয়াটের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তিতুমীরের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সুসজ্জিত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করেন।এ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পরিনতি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সত্ত্বেও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বশ্যতা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স্বীকার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করেনি।তিনি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শপথে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উদ্বুদ্ধ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অর্ধশিক্ষিত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অনুচরসহ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ঝাপিয়ে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পরেন।কিন্তু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তো্পের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কেল্লা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বেশিক্ষণ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পারেনি।তবু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লড়াই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অনুচরসহ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হন।তিতুমীরের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বিশ্বস্ত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অনুচর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মাসুম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অনুচরসহ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বন্দী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হন।পরে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বিচারের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প্রহসন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মাসুম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ফাঁসি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হয়।বন্দীদের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১৯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যাবজ্জীবন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নির্বাসন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৫৩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9505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4A1308-B309-4E97-8B29-583ED93343CC}"/>
              </a:ext>
            </a:extLst>
          </p:cNvPr>
          <p:cNvSpPr/>
          <p:nvPr/>
        </p:nvSpPr>
        <p:spPr>
          <a:xfrm>
            <a:off x="198120" y="189913"/>
            <a:ext cx="11795760" cy="6478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EF4F645A-8AAE-49B9-898D-3332A8BF0C2F}"/>
              </a:ext>
            </a:extLst>
          </p:cNvPr>
          <p:cNvSpPr/>
          <p:nvPr/>
        </p:nvSpPr>
        <p:spPr>
          <a:xfrm>
            <a:off x="2216597" y="12439"/>
            <a:ext cx="8009228" cy="164569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কেল্লার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EEFFAD-FCED-4D8A-AA0A-8C597946C9DA}"/>
              </a:ext>
            </a:extLst>
          </p:cNvPr>
          <p:cNvSpPr txBox="1"/>
          <p:nvPr/>
        </p:nvSpPr>
        <p:spPr>
          <a:xfrm>
            <a:off x="362262" y="2450201"/>
            <a:ext cx="116316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উনবিংশ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শতাব্দীর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আরম্বে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মুক্তিসংগ্রামের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হয়েছিল,তিতুমীরের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তেজোদীপ্ত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প্রতিবাদ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অবিচ্ছেদ্য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অধ্যায়।বাঁশের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কেল্লা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বটে,কিন্তু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অমর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সংগ্রামের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প্রেরণা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যুগিয়েছে।তিতুমীরের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কেল্লা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ব্যর্থ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মুক্তিকামী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দিশারী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আছে।কাজেই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একথা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নির্দ্বিধায়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,‘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জ্বলন্ত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প্রতীক,তিতুমীর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নাম-তিতুমীর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গর্বের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</a:p>
        </p:txBody>
      </p:sp>
    </p:spTree>
    <p:extLst>
      <p:ext uri="{BB962C8B-B14F-4D97-AF65-F5344CB8AC3E}">
        <p14:creationId xmlns:p14="http://schemas.microsoft.com/office/powerpoint/2010/main" val="25194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BA5028-CE21-4ADB-884F-EA9B832C6464}"/>
              </a:ext>
            </a:extLst>
          </p:cNvPr>
          <p:cNvSpPr/>
          <p:nvPr/>
        </p:nvSpPr>
        <p:spPr>
          <a:xfrm>
            <a:off x="198120" y="189913"/>
            <a:ext cx="11795760" cy="6478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221C8312-7A8D-4F13-B1C3-A885264B77A5}"/>
              </a:ext>
            </a:extLst>
          </p:cNvPr>
          <p:cNvSpPr/>
          <p:nvPr/>
        </p:nvSpPr>
        <p:spPr>
          <a:xfrm>
            <a:off x="2616591" y="189913"/>
            <a:ext cx="7252962" cy="150375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ম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46B0B-C120-4D95-9869-9EBBDF1F1C58}"/>
              </a:ext>
            </a:extLst>
          </p:cNvPr>
          <p:cNvSpPr txBox="1"/>
          <p:nvPr/>
        </p:nvSpPr>
        <p:spPr>
          <a:xfrm>
            <a:off x="1378039" y="1970468"/>
            <a:ext cx="8937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১।কত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F9680F-656B-4904-9BED-5BD129DBEB1B}"/>
              </a:ext>
            </a:extLst>
          </p:cNvPr>
          <p:cNvSpPr txBox="1"/>
          <p:nvPr/>
        </p:nvSpPr>
        <p:spPr>
          <a:xfrm>
            <a:off x="1378039" y="2859110"/>
            <a:ext cx="9332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২।তিতুমীরের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D820E2-8DA5-49C3-9046-34732740735C}"/>
              </a:ext>
            </a:extLst>
          </p:cNvPr>
          <p:cNvSpPr txBox="1"/>
          <p:nvPr/>
        </p:nvSpPr>
        <p:spPr>
          <a:xfrm>
            <a:off x="1378039" y="3639588"/>
            <a:ext cx="103159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৩।তিতুমীর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আধ্যাত্মিক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শিষ্যত্ব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1A880E-B5E2-4B0A-B6BB-AAD186A5EAD1}"/>
              </a:ext>
            </a:extLst>
          </p:cNvPr>
          <p:cNvSpPr txBox="1"/>
          <p:nvPr/>
        </p:nvSpPr>
        <p:spPr>
          <a:xfrm>
            <a:off x="1468191" y="4874633"/>
            <a:ext cx="61689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কেল্লা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44CE99-E061-41CD-859B-88124CBFC241}"/>
              </a:ext>
            </a:extLst>
          </p:cNvPr>
          <p:cNvSpPr txBox="1"/>
          <p:nvPr/>
        </p:nvSpPr>
        <p:spPr>
          <a:xfrm>
            <a:off x="1468191" y="5628192"/>
            <a:ext cx="6465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৫।বাঁশের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কেল্লা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133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088309-0BB3-4383-9D21-CE97FAC29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49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123B49-38BB-406A-8B04-EA0E6B997E47}"/>
              </a:ext>
            </a:extLst>
          </p:cNvPr>
          <p:cNvSpPr/>
          <p:nvPr/>
        </p:nvSpPr>
        <p:spPr>
          <a:xfrm>
            <a:off x="198120" y="189913"/>
            <a:ext cx="11795760" cy="6478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9064BE27-2436-48F8-BDCD-6A9D8EA15E38}"/>
              </a:ext>
            </a:extLst>
          </p:cNvPr>
          <p:cNvSpPr/>
          <p:nvPr/>
        </p:nvSpPr>
        <p:spPr>
          <a:xfrm>
            <a:off x="2186523" y="189913"/>
            <a:ext cx="8505371" cy="155302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1294B2-4713-426C-A28D-D67AF596EA7C}"/>
              </a:ext>
            </a:extLst>
          </p:cNvPr>
          <p:cNvSpPr txBox="1"/>
          <p:nvPr/>
        </p:nvSpPr>
        <p:spPr>
          <a:xfrm>
            <a:off x="275772" y="2636213"/>
            <a:ext cx="117957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১।১৭৮২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চব্বিশ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পরগণা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২।ধর্ম ও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সংস্কারের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৩।সৈয়দ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আহম্মদ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বেরেলভীর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৪।তিতুমীর।</a:t>
            </a:r>
          </a:p>
          <a:p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৫।সরকারের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প্রতিহত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1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2C1263-3F3D-4434-A1ED-313B6F6D5F5B}"/>
              </a:ext>
            </a:extLst>
          </p:cNvPr>
          <p:cNvSpPr/>
          <p:nvPr/>
        </p:nvSpPr>
        <p:spPr>
          <a:xfrm>
            <a:off x="198120" y="140674"/>
            <a:ext cx="11795760" cy="6478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E92073-82AB-4FA8-8637-9F200C4E34DC}"/>
              </a:ext>
            </a:extLst>
          </p:cNvPr>
          <p:cNvSpPr txBox="1"/>
          <p:nvPr/>
        </p:nvSpPr>
        <p:spPr>
          <a:xfrm>
            <a:off x="198120" y="1981200"/>
            <a:ext cx="119938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২।বাঁশের </a:t>
            </a:r>
            <a:r>
              <a:rPr lang="en-US" sz="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কেল্লা</a:t>
            </a:r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3800" b="1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D59D2B-1AC9-4300-887F-2411E38D5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3592784"/>
            <a:ext cx="11795760" cy="3189847"/>
          </a:xfrm>
          <a:prstGeom prst="rect">
            <a:avLst/>
          </a:prstGeom>
        </p:spPr>
      </p:pic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DB46572D-ED92-43B8-8E8D-2B469DCEC173}"/>
              </a:ext>
            </a:extLst>
          </p:cNvPr>
          <p:cNvSpPr/>
          <p:nvPr/>
        </p:nvSpPr>
        <p:spPr>
          <a:xfrm>
            <a:off x="3114822" y="140674"/>
            <a:ext cx="6667807" cy="165461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ড়ীর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5781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0D2AD9-4028-499D-8301-50E789B11474}"/>
              </a:ext>
            </a:extLst>
          </p:cNvPr>
          <p:cNvSpPr txBox="1"/>
          <p:nvPr/>
        </p:nvSpPr>
        <p:spPr>
          <a:xfrm>
            <a:off x="2461846" y="1223889"/>
            <a:ext cx="7610621" cy="39395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5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68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088309-0BB3-4383-9D21-CE97FAC29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920433-DB23-4367-9E65-9DE58EC59D19}"/>
              </a:ext>
            </a:extLst>
          </p:cNvPr>
          <p:cNvSpPr txBox="1"/>
          <p:nvPr/>
        </p:nvSpPr>
        <p:spPr>
          <a:xfrm>
            <a:off x="948376" y="530161"/>
            <a:ext cx="10833891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12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12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12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25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125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5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25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125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125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25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1B4D33-9AD9-44B8-BE85-F4FCA02EBB85}"/>
              </a:ext>
            </a:extLst>
          </p:cNvPr>
          <p:cNvSpPr/>
          <p:nvPr/>
        </p:nvSpPr>
        <p:spPr>
          <a:xfrm>
            <a:off x="198120" y="189913"/>
            <a:ext cx="11795760" cy="6478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</p:txBody>
      </p:sp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51606A4A-89FE-46EB-9BE1-C1BEB928152F}"/>
              </a:ext>
            </a:extLst>
          </p:cNvPr>
          <p:cNvSpPr/>
          <p:nvPr/>
        </p:nvSpPr>
        <p:spPr>
          <a:xfrm>
            <a:off x="3103808" y="283335"/>
            <a:ext cx="6375043" cy="136516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6B757EEC-C05C-464E-A837-604068D7FD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5" t="41250" r="-3030" b="20445"/>
          <a:stretch/>
        </p:blipFill>
        <p:spPr>
          <a:xfrm rot="16200000">
            <a:off x="8499830" y="2379286"/>
            <a:ext cx="3402263" cy="2527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20EB36-25DA-4A36-A820-3D59F69960ED}"/>
              </a:ext>
            </a:extLst>
          </p:cNvPr>
          <p:cNvSpPr txBox="1"/>
          <p:nvPr/>
        </p:nvSpPr>
        <p:spPr>
          <a:xfrm>
            <a:off x="315439" y="2886965"/>
            <a:ext cx="8297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মোসাররাত</a:t>
            </a:r>
            <a:r>
              <a:rPr lang="en-GB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আখতার</a:t>
            </a:r>
            <a:r>
              <a:rPr lang="en-GB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লুনা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746382-8201-4DB8-875F-E788C888CD73}"/>
              </a:ext>
            </a:extLst>
          </p:cNvPr>
          <p:cNvSpPr txBox="1"/>
          <p:nvPr/>
        </p:nvSpPr>
        <p:spPr>
          <a:xfrm>
            <a:off x="315439" y="3619034"/>
            <a:ext cx="11362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GB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GB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GB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6AA97D-956D-49E8-A0B2-D8DD877FED09}"/>
              </a:ext>
            </a:extLst>
          </p:cNvPr>
          <p:cNvSpPr txBox="1"/>
          <p:nvPr/>
        </p:nvSpPr>
        <p:spPr>
          <a:xfrm>
            <a:off x="189866" y="4339631"/>
            <a:ext cx="80538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কুণ্ডেশ্বরী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মহাবিদ্যালয়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3286A-983A-4423-99F8-45A4608451F4}"/>
              </a:ext>
            </a:extLst>
          </p:cNvPr>
          <p:cNvSpPr txBox="1"/>
          <p:nvPr/>
        </p:nvSpPr>
        <p:spPr>
          <a:xfrm>
            <a:off x="315439" y="5138490"/>
            <a:ext cx="6304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রাউজান,চট্টগ্রাম</a:t>
            </a:r>
            <a:r>
              <a:rPr lang="en-GB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31015C-8335-40A9-B1AC-1909DB50BC1F}"/>
              </a:ext>
            </a:extLst>
          </p:cNvPr>
          <p:cNvSpPr txBox="1"/>
          <p:nvPr/>
        </p:nvSpPr>
        <p:spPr>
          <a:xfrm>
            <a:off x="315439" y="5907931"/>
            <a:ext cx="7395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email:musarratctg@gmail.com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15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533A2F-50FC-4226-A612-E7E563F9249A}"/>
              </a:ext>
            </a:extLst>
          </p:cNvPr>
          <p:cNvSpPr/>
          <p:nvPr/>
        </p:nvSpPr>
        <p:spPr>
          <a:xfrm>
            <a:off x="198120" y="189913"/>
            <a:ext cx="11795760" cy="6478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B2B2269D-6E55-4DAC-9687-A8547BA8E027}"/>
              </a:ext>
            </a:extLst>
          </p:cNvPr>
          <p:cNvSpPr/>
          <p:nvPr/>
        </p:nvSpPr>
        <p:spPr>
          <a:xfrm>
            <a:off x="3103808" y="283335"/>
            <a:ext cx="6375043" cy="136516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7D85AEC-A2CA-4164-B76E-66E3A1949B77}"/>
              </a:ext>
            </a:extLst>
          </p:cNvPr>
          <p:cNvSpPr txBox="1">
            <a:spLocks/>
          </p:cNvSpPr>
          <p:nvPr/>
        </p:nvSpPr>
        <p:spPr>
          <a:xfrm>
            <a:off x="551645" y="1705183"/>
            <a:ext cx="11088710" cy="344763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একাদশ-দ্বাদশ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5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5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অধ্যায়ঃইংরেজ</a:t>
            </a:r>
            <a:r>
              <a:rPr lang="en-US" sz="5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ঔপনিবেশিক</a:t>
            </a:r>
            <a:r>
              <a:rPr lang="en-US" sz="5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শাসনঃকোম্পানি</a:t>
            </a:r>
            <a:r>
              <a:rPr lang="en-US" sz="5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sz="5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2AA562-5AF0-439F-8A08-EE08204D752D}"/>
              </a:ext>
            </a:extLst>
          </p:cNvPr>
          <p:cNvSpPr/>
          <p:nvPr/>
        </p:nvSpPr>
        <p:spPr>
          <a:xfrm>
            <a:off x="4516938" y="4925883"/>
            <a:ext cx="25106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632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2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533A2F-50FC-4226-A612-E7E563F9249A}"/>
              </a:ext>
            </a:extLst>
          </p:cNvPr>
          <p:cNvSpPr/>
          <p:nvPr/>
        </p:nvSpPr>
        <p:spPr>
          <a:xfrm>
            <a:off x="198120" y="189913"/>
            <a:ext cx="11795760" cy="6478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B23C8D-BA79-4A27-A60E-EAD039E95AF1}"/>
              </a:ext>
            </a:extLst>
          </p:cNvPr>
          <p:cNvSpPr txBox="1"/>
          <p:nvPr/>
        </p:nvSpPr>
        <p:spPr>
          <a:xfrm>
            <a:off x="549599" y="3263785"/>
            <a:ext cx="11092802" cy="345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তিতুমীরের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তিতুমীরের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তিতুমীরের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কেল্লার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Nirmala U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AAA9789B-8B6C-444D-8BED-95A9BEE5E9AA}"/>
              </a:ext>
            </a:extLst>
          </p:cNvPr>
          <p:cNvSpPr/>
          <p:nvPr/>
        </p:nvSpPr>
        <p:spPr>
          <a:xfrm>
            <a:off x="3643745" y="242777"/>
            <a:ext cx="5247037" cy="1740768"/>
          </a:xfrm>
          <a:prstGeom prst="irregularSeal1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14296E-C156-415C-BC7B-8A487B364F74}"/>
              </a:ext>
            </a:extLst>
          </p:cNvPr>
          <p:cNvSpPr txBox="1"/>
          <p:nvPr/>
        </p:nvSpPr>
        <p:spPr>
          <a:xfrm>
            <a:off x="5219114" y="664375"/>
            <a:ext cx="2616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622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6FB944-039C-4EA7-95B7-A313D758CDE1}"/>
              </a:ext>
            </a:extLst>
          </p:cNvPr>
          <p:cNvSpPr/>
          <p:nvPr/>
        </p:nvSpPr>
        <p:spPr>
          <a:xfrm>
            <a:off x="198120" y="189913"/>
            <a:ext cx="11795760" cy="6478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7D6414-64C8-4A1C-A777-8FFD26A444FF}"/>
              </a:ext>
            </a:extLst>
          </p:cNvPr>
          <p:cNvSpPr/>
          <p:nvPr/>
        </p:nvSpPr>
        <p:spPr>
          <a:xfrm>
            <a:off x="3563201" y="1576566"/>
            <a:ext cx="8328130" cy="5455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১৭৮২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চব্বিশ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পরগণা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সম্ভ্রান্ত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বংশজাত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বাল্যকাল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তীক্ষ্ণ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মেধা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সৌম্য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চেহারা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ব্যাক্তিত্ত্ব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অসাধারণ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শারিরীক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চিন্তাশীল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ব্যাক্তি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কুস্তি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চালনায়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সমকক্ষ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তৎকালে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শক্তিধর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তিতুমীরের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হৃদয়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অনুভূতিতে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সমুজ্জ্বল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পুনর্জাগরণের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আগ্রহশীল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F8FE2645-0C15-4B75-A112-B65374CE2F57}"/>
              </a:ext>
            </a:extLst>
          </p:cNvPr>
          <p:cNvSpPr/>
          <p:nvPr/>
        </p:nvSpPr>
        <p:spPr>
          <a:xfrm>
            <a:off x="2642381" y="259316"/>
            <a:ext cx="6907237" cy="98132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AEA8C0-AF23-4E7F-9566-76FC493AE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94" y="2005436"/>
            <a:ext cx="2450810" cy="39684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372169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788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5" fill="hold">
                                          <p:stCondLst>
                                            <p:cond delay="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182380-4EA2-4DB9-87EE-AB76D9E1EEEF}"/>
              </a:ext>
            </a:extLst>
          </p:cNvPr>
          <p:cNvSpPr/>
          <p:nvPr/>
        </p:nvSpPr>
        <p:spPr>
          <a:xfrm>
            <a:off x="198120" y="197915"/>
            <a:ext cx="11795760" cy="6478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7BA3F2-11E2-48BA-B4A1-E472E83715C8}"/>
              </a:ext>
            </a:extLst>
          </p:cNvPr>
          <p:cNvSpPr txBox="1"/>
          <p:nvPr/>
        </p:nvSpPr>
        <p:spPr>
          <a:xfrm>
            <a:off x="3796465" y="1530592"/>
            <a:ext cx="804853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তিতুমীরের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সংস্কারের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অল্পদিনের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মজলুম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সংগ্রামে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পর্যবসিত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মহাজন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শাসকগোষ্ঠী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বিরোধিতা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28BC582D-ED86-4D78-9F6F-3D9CD51C6A1F}"/>
              </a:ext>
            </a:extLst>
          </p:cNvPr>
          <p:cNvSpPr/>
          <p:nvPr/>
        </p:nvSpPr>
        <p:spPr>
          <a:xfrm>
            <a:off x="558085" y="270406"/>
            <a:ext cx="11075830" cy="106629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তিতুমীরের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আন্দোলনের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বিরোধিতা</a:t>
            </a:r>
            <a:endParaRPr lang="en-GB" sz="4400" b="1" dirty="0">
              <a:solidFill>
                <a:srgbClr val="FF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6CC141-1F26-4999-86A0-CB78D9522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22" y="1790307"/>
            <a:ext cx="2914141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1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182380-4EA2-4DB9-87EE-AB76D9E1EEEF}"/>
              </a:ext>
            </a:extLst>
          </p:cNvPr>
          <p:cNvSpPr/>
          <p:nvPr/>
        </p:nvSpPr>
        <p:spPr>
          <a:xfrm>
            <a:off x="198119" y="189912"/>
            <a:ext cx="11795760" cy="6478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b="1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b="1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১৮২১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খ্রিষ্টাব্দে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সৈয়দ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আহম্মদ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শহীদ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কলকাতা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হজ্বে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গিয়েছিলেন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হজ্বে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যাওয়ার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পূর্বে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সৈয়দ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আহম্মদ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শহীদ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কিছুদিন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কলিকাতায়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অবস্থান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সময়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বহু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সংখ্যক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বাঙালি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মুসলমান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তাঁর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মুরিদ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হয়েছিলেন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সুতরাং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সৈয়দ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আহম্মদ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শহীদের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সংস্কার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আন্দোলন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তিতুমীরের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জীবনকে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প্রভাবিত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তাঁর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পূর্বেই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হাজী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শরীয়ত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উল্লাহর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সংস্কার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আন্দোলনের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কথা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অনেক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দূর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ছড়িয়ে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পড়েছিল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সঙ্গে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তিতুমীর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জমিদার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নীলকর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মহাজনদের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অত্যাচার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অন্যায়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অবৈধ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খাজনা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আদায়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প্রতিকারে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ইংরেজ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শাসকবর্গের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উদাসীনতা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লক্ষ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তেজস্বী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তীক্ষ্মধী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তিতুমীর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স্বাভাবিকভাবেই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বিরোধিতা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B5721FA6-5EEE-47F4-9A1E-44E3CE429522}"/>
              </a:ext>
            </a:extLst>
          </p:cNvPr>
          <p:cNvSpPr/>
          <p:nvPr/>
        </p:nvSpPr>
        <p:spPr>
          <a:xfrm>
            <a:off x="643944" y="189912"/>
            <a:ext cx="11309167" cy="117465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আন্দোলনের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প্রভাব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এবং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অন্যায়ের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প্রতিবাদ</a:t>
            </a:r>
            <a:endParaRPr lang="en-GB" sz="24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5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ওয়ারেন হেস্টিংস ১</Template>
  <TotalTime>258</TotalTime>
  <Words>1130</Words>
  <Application>Microsoft Office PowerPoint</Application>
  <PresentationFormat>Widescreen</PresentationFormat>
  <Paragraphs>69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musarrat luna</dc:creator>
  <cp:lastModifiedBy>musarrat luna</cp:lastModifiedBy>
  <cp:revision>43</cp:revision>
  <dcterms:created xsi:type="dcterms:W3CDTF">2021-04-15T06:03:25Z</dcterms:created>
  <dcterms:modified xsi:type="dcterms:W3CDTF">2021-04-21T13:49:00Z</dcterms:modified>
</cp:coreProperties>
</file>