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4"/>
  </p:notesMasterIdLst>
  <p:sldIdLst>
    <p:sldId id="446" r:id="rId2"/>
    <p:sldId id="349" r:id="rId3"/>
    <p:sldId id="321" r:id="rId4"/>
    <p:sldId id="410" r:id="rId5"/>
    <p:sldId id="411" r:id="rId6"/>
    <p:sldId id="412" r:id="rId7"/>
    <p:sldId id="448" r:id="rId8"/>
    <p:sldId id="413" r:id="rId9"/>
    <p:sldId id="447" r:id="rId10"/>
    <p:sldId id="451" r:id="rId11"/>
    <p:sldId id="449" r:id="rId12"/>
    <p:sldId id="273" r:id="rId13"/>
    <p:sldId id="274" r:id="rId14"/>
    <p:sldId id="315" r:id="rId15"/>
    <p:sldId id="374" r:id="rId16"/>
    <p:sldId id="355" r:id="rId17"/>
    <p:sldId id="378" r:id="rId18"/>
    <p:sldId id="429" r:id="rId19"/>
    <p:sldId id="390" r:id="rId20"/>
    <p:sldId id="453" r:id="rId21"/>
    <p:sldId id="457" r:id="rId22"/>
    <p:sldId id="455" r:id="rId23"/>
    <p:sldId id="330" r:id="rId24"/>
    <p:sldId id="341" r:id="rId25"/>
    <p:sldId id="342" r:id="rId26"/>
    <p:sldId id="458" r:id="rId27"/>
    <p:sldId id="459" r:id="rId28"/>
    <p:sldId id="460" r:id="rId29"/>
    <p:sldId id="461" r:id="rId30"/>
    <p:sldId id="462" r:id="rId31"/>
    <p:sldId id="333" r:id="rId32"/>
    <p:sldId id="43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CC"/>
    <a:srgbClr val="7030A0"/>
    <a:srgbClr val="0033CC"/>
    <a:srgbClr val="9900CC"/>
    <a:srgbClr val="FF3399"/>
    <a:srgbClr val="FF6600"/>
    <a:srgbClr val="E6E6E6"/>
    <a:srgbClr val="FF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2" y="66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58E5-0B0D-4B4B-B389-4A667767A66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BCA4-E474-42D9-996F-728D977D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BCA4-E474-42D9-996F-728D977DB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8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BCA4-E474-42D9-996F-728D977DB1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BCA4-E474-42D9-996F-728D977DB1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246742"/>
            <a:ext cx="11771086" cy="6386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962" y="409415"/>
            <a:ext cx="107483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কুণ্ডেশ্বরী</a:t>
            </a:r>
            <a:r>
              <a:rPr lang="en-US" sz="11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1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sz="11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1554" y="2887275"/>
            <a:ext cx="828888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6FF3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298" y="2040762"/>
            <a:ext cx="102173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88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88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8800" b="1" dirty="0" smtClean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351164"/>
            <a:ext cx="11030857" cy="50046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40002" y="5462504"/>
            <a:ext cx="75183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5375419"/>
            <a:ext cx="116259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রোগিকে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চেকআপ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9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449943"/>
            <a:ext cx="11117943" cy="47171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93258" y="5462505"/>
            <a:ext cx="79102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302845"/>
            <a:ext cx="116259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লকডাউনের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ত্রাণ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48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831977" y="336327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78" y="2636064"/>
            <a:ext cx="1192045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endParaRPr lang="en-US" sz="19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264" y="1291778"/>
            <a:ext cx="10446996" cy="145142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  <a:noAutofit/>
          </a:bodyPr>
          <a:lstStyle/>
          <a:p>
            <a:pPr>
              <a:buFontTx/>
              <a:buNone/>
            </a:pPr>
            <a:r>
              <a:rPr lang="bn-BD" sz="4800" b="1" spc="-150" dirty="0" smtClean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 আজকের পাঠ-- </a:t>
            </a:r>
            <a:endParaRPr lang="en-US" sz="4800" b="1" spc="-15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/>
          <p:cNvSpPr/>
          <p:nvPr/>
        </p:nvSpPr>
        <p:spPr>
          <a:xfrm>
            <a:off x="4499164" y="287180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826328" y="1280161"/>
            <a:ext cx="10385320" cy="4089862"/>
          </a:xfrm>
          <a:prstGeom prst="frame">
            <a:avLst/>
          </a:prstGeom>
          <a:solidFill>
            <a:srgbClr val="02A01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Flowchart: Off-page Connector 8"/>
          <p:cNvSpPr/>
          <p:nvPr/>
        </p:nvSpPr>
        <p:spPr>
          <a:xfrm>
            <a:off x="4184636" y="251638"/>
            <a:ext cx="3818114" cy="823809"/>
          </a:xfrm>
          <a:prstGeom prst="flowChartOffpageConnector">
            <a:avLst/>
          </a:prstGeom>
          <a:solidFill>
            <a:srgbClr val="0033CC"/>
          </a:solidFill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746" y="1185191"/>
            <a:ext cx="113638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চিন্তাভাবনা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আচার-ব্যবহার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কর্মকাণ্ডকে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সমাজজীবনে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সমষ্টিগত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আচার-ব্যবহার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নীতিমালার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(Values</a:t>
            </a:r>
            <a:r>
              <a:rPr lang="en-US" sz="4000" b="1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).</a:t>
            </a:r>
            <a:endParaRPr lang="en-US" sz="40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249" y="6045354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42437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6303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988" y="1088567"/>
            <a:ext cx="11363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3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স্টুয়ার্ট</a:t>
            </a:r>
            <a:r>
              <a:rPr lang="en-US" sz="4000" b="1" spc="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b="1" spc="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spc="3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ডড</a:t>
            </a:r>
            <a:r>
              <a:rPr lang="bn-BD" sz="4000" b="1" spc="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300" dirty="0">
                <a:latin typeface="NikoshBAN" pitchFamily="2" charset="0"/>
                <a:cs typeface="NikoshBAN" pitchFamily="2" charset="0"/>
              </a:rPr>
              <a:t>এর মতে- </a:t>
            </a:r>
            <a:r>
              <a:rPr lang="bn-BD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রীতিনীতির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spc="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4000" b="1" spc="3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4828" y="228600"/>
            <a:ext cx="10820400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সমাজবিজ্ঞানীদের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276" y="3011710"/>
            <a:ext cx="11363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3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4000" b="1" spc="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spc="3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000" b="1" spc="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spc="3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স্টেইন</a:t>
            </a:r>
            <a:r>
              <a:rPr lang="bn-BD" sz="4000" b="1" spc="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300" dirty="0">
                <a:latin typeface="NikoshBAN" pitchFamily="2" charset="0"/>
                <a:cs typeface="NikoshBAN" pitchFamily="2" charset="0"/>
              </a:rPr>
              <a:t>এর মতে “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জনসাধারণ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অত্যাবশ্যক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অগাধ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spc="3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spc="300" dirty="0">
                <a:latin typeface="NikoshBAN" pitchFamily="2" charset="0"/>
                <a:cs typeface="NikoshBAN" pitchFamily="2" charset="0"/>
              </a:rPr>
              <a:t>”</a:t>
            </a:r>
            <a:endParaRPr lang="en-US" sz="4000" b="1" spc="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5193" y="322991"/>
            <a:ext cx="11363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15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000" b="1" spc="-15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spc="-15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spc="-15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spc="-15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bn-BD" sz="4000" b="1" spc="-15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মতে- “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ইচ্ছার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মানদণ্ড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আদর্শে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আচার-ব্যবহার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রীতি-নীতি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মানদণ্ডে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ভালো-মন্দ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spc="-15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741" y="2141917"/>
            <a:ext cx="11363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15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000" b="1" spc="-15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spc="-15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4000" b="1" spc="-15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spc="-15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পামফ্রে</a:t>
            </a:r>
            <a:r>
              <a:rPr lang="en-US" sz="4000" b="1" spc="-15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spc="-150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b="1" spc="-150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অভিপ্রেত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সুবিন্যস্ত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408" y="3372061"/>
            <a:ext cx="11363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15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নিকোলাস</a:t>
            </a:r>
            <a:r>
              <a:rPr lang="en-US" sz="4000" b="1" spc="-15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রেসার</a:t>
            </a:r>
            <a:r>
              <a:rPr lang="en-US" sz="4000" b="1" spc="-15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spc="-150" dirty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b="1" spc="-150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সহকর্মীদের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আনন্দিত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8" name="Frame 17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052" y="774331"/>
            <a:ext cx="113638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pc="-15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bn-BD" sz="4400" b="1" spc="-150" dirty="0" smtClean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আচার-আচরণ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কর্মকাণ্ডের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সমাজজীবনকে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সমাজজীবনে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শিষ্টাচার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ন্যায়পরায়ণতা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সহমর্মিতাবোধ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শৃঙ্খলাবোধ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সৌজন্যবোধ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সুকুমার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বৃত্তি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মানবীয়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গুণাবলির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4400" b="1" spc="-1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58021"/>
            <a:ext cx="632409" cy="582854"/>
          </a:xfrm>
          <a:prstGeom prst="rect">
            <a:avLst/>
          </a:prstGeom>
        </p:spPr>
      </p:pic>
      <p:sp>
        <p:nvSpPr>
          <p:cNvPr id="17" name="Flowchart: Off-page Connector 16"/>
          <p:cNvSpPr/>
          <p:nvPr/>
        </p:nvSpPr>
        <p:spPr>
          <a:xfrm>
            <a:off x="3589213" y="381724"/>
            <a:ext cx="5206444" cy="855602"/>
          </a:xfrm>
          <a:prstGeom prst="flowChartOffpageConnector">
            <a:avLst/>
          </a:prstGeom>
          <a:solidFill>
            <a:srgbClr val="FFFF00"/>
          </a:solidFill>
          <a:ln w="76200">
            <a:solidFill>
              <a:srgbClr val="FF33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60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60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671" y="1338574"/>
            <a:ext cx="11217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উঠেঃ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321" y="2706514"/>
            <a:ext cx="11217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মাপকাটিঃ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কর্মকাণ্ডের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ভালো-মন্দ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ভিত্তিই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আচার-ব্যবহার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ধ্যান-ধারণা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চাল-চলন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মাপকাঠি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41396"/>
            <a:ext cx="632409" cy="5828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196" y="685458"/>
            <a:ext cx="112176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যোগসূত্র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সেতুবন্ধনঃ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ঐক্যসূত্রে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রীতিনীতি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আচার-অনুষ্ঠান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আদর্শের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সংঘবদ্ধ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096" y="2683281"/>
            <a:ext cx="112176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প্রাধান্যঃ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বিরোধিতা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বেআইনি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একপ্রকার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শ্রদ্ধাবোধ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1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82540" y="1441344"/>
            <a:ext cx="65028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600" b="1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6600" b="1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6600" b="1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7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5" y="931377"/>
            <a:ext cx="4788505" cy="5602427"/>
          </a:xfrm>
          <a:prstGeom prst="ellipse">
            <a:avLst/>
          </a:prstGeom>
          <a:ln w="190500" cap="rnd">
            <a:solidFill>
              <a:srgbClr val="FF33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Frame 8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41396"/>
            <a:ext cx="632409" cy="5828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5364" y="370940"/>
            <a:ext cx="112176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বিভিন্নতাঃ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প্রকৃতিভেদে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পাত্রভেদে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যেমন-পাশ্চাত্য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যগ্য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691" y="3413091"/>
            <a:ext cx="112176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বৈচিত্র্যময়তা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আপেক্ষিপকতাঃ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বৈচিত্র্যময়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পরিগণিত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41396"/>
            <a:ext cx="632409" cy="5828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5364" y="488924"/>
            <a:ext cx="112176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5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5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54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বিধায়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জনগণকে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অণুপ্রাণিত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2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41396"/>
            <a:ext cx="632409" cy="5828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5364" y="370940"/>
            <a:ext cx="112176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পরিবর্তনশীলতা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নৈর্ব্যক্তিকতাঃ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পরিবর্তনশীলতা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নিয়ত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অনুসৃত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মূল্যবোধগুলোরও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অতীতের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অর্থহীন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যেমন-বাল্যবিবাহ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সতীদাহ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বর্তমানের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নৈর্ব্যত্তিক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7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11245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01038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74646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8965290">
            <a:off x="-604594" y="1330105"/>
            <a:ext cx="4648200" cy="86419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719506" y="4543189"/>
            <a:ext cx="5772863" cy="69559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মুল্যবোধ</a:t>
            </a:r>
            <a:r>
              <a:rPr lang="en-US" sz="48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8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(জ্ঞানমূলক)</a:t>
            </a:r>
            <a:r>
              <a:rPr lang="bn-BD" sz="4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15" y="226671"/>
            <a:ext cx="8375919" cy="3947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1672123" y="5319262"/>
            <a:ext cx="9979011" cy="69559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স্টুয়ার্ট</a:t>
            </a:r>
            <a:r>
              <a:rPr lang="en-US" sz="48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8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ডড</a:t>
            </a:r>
            <a:r>
              <a:rPr lang="en-US" sz="48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8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সংজ্ঞাটি</a:t>
            </a:r>
            <a:r>
              <a:rPr lang="en-US" sz="48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(জ্ঞানমূলক)</a:t>
            </a:r>
            <a:endParaRPr lang="en-US" sz="48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8888934">
            <a:off x="-596357" y="1257969"/>
            <a:ext cx="4648200" cy="8382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D6009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2020530" y="5279105"/>
            <a:ext cx="9512709" cy="782015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en-US" sz="6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81" y="226670"/>
            <a:ext cx="9715899" cy="4640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6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801" y="6045078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7952" y="256855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57700" y="342246"/>
            <a:ext cx="32766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EE1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36" y="1907628"/>
            <a:ext cx="113551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থেকে আমরা </a:t>
            </a:r>
            <a:r>
              <a:rPr lang="en-US" sz="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পারলাম।</a:t>
            </a:r>
            <a:endParaRPr lang="en-US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26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801" y="6045078"/>
            <a:ext cx="632409" cy="58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7952" y="256855"/>
            <a:ext cx="632409" cy="58285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78016" y="298190"/>
            <a:ext cx="4435043" cy="113259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33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67543" y="1916780"/>
            <a:ext cx="8756328" cy="8309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7000" y="3047994"/>
            <a:ext cx="4996543" cy="636499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Values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67000" y="5660563"/>
            <a:ext cx="4996543" cy="653332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Valuel</a:t>
            </a:r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68136" y="4789701"/>
            <a:ext cx="4995407" cy="648106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Valuable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67000" y="3918852"/>
            <a:ext cx="4996543" cy="627215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Value</a:t>
            </a:r>
            <a:endParaRPr lang="en-US" sz="4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6400" y="5627037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76400" y="4766871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76400" y="3914151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76400" y="3038606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76400" y="3059019"/>
            <a:ext cx="762000" cy="709684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801" y="6045078"/>
            <a:ext cx="632409" cy="58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7952" y="256855"/>
            <a:ext cx="632409" cy="58285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" y="571500"/>
            <a:ext cx="10972800" cy="2038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সমাজজীবনে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সমষ্টিগত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আচার-ব্যবহার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নীতিমালার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90024" y="3080536"/>
            <a:ext cx="3652157" cy="476842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75511" y="4662593"/>
            <a:ext cx="5138964" cy="46686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90023" y="3858600"/>
            <a:ext cx="6477001" cy="502296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endParaRPr lang="en-US" sz="66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09880" y="3066002"/>
            <a:ext cx="551543" cy="56968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08280" y="5504419"/>
            <a:ext cx="653144" cy="5745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08280" y="4648071"/>
            <a:ext cx="653144" cy="5852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08280" y="3786030"/>
            <a:ext cx="653144" cy="60909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08280" y="3764461"/>
            <a:ext cx="653143" cy="596435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90024" y="5533450"/>
            <a:ext cx="3652158" cy="468085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r>
              <a:rPr lang="bn-BD" sz="6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801" y="6045078"/>
            <a:ext cx="632409" cy="58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7952" y="256855"/>
            <a:ext cx="632409" cy="58285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701" y="707915"/>
            <a:ext cx="10953750" cy="13976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অভিপ্রেত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সুবিন্যস্ত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।’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8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0" y="2413682"/>
            <a:ext cx="49911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উইলিয়াম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6999" y="5565587"/>
            <a:ext cx="4991101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নিকোলাস</a:t>
            </a:r>
            <a:r>
              <a:rPr lang="en-US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রেসার</a:t>
            </a:r>
            <a:r>
              <a:rPr lang="bn-BD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68136" y="4500817"/>
            <a:ext cx="4989964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স্টেইন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67000" y="3463938"/>
            <a:ext cx="49911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পামফ্রে</a:t>
            </a:r>
            <a:endParaRPr lang="en-US" sz="6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76400" y="2489882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6400" y="5615331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76400" y="4639053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91807" y="3597651"/>
            <a:ext cx="762000" cy="7096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76400" y="3605977"/>
            <a:ext cx="762000" cy="709684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7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801" y="6045078"/>
            <a:ext cx="632409" cy="58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7952" y="256855"/>
            <a:ext cx="632409" cy="58285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6683" y="562422"/>
            <a:ext cx="8142516" cy="8888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23120" y="1843306"/>
            <a:ext cx="609600" cy="54509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94092" y="2699652"/>
            <a:ext cx="609600" cy="56126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SutonnyMJ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8606" y="3530596"/>
            <a:ext cx="609600" cy="54477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7696" y="1786654"/>
            <a:ext cx="6688828" cy="6216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পরিবর্তনশীলতা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নৈর্ব্যক্তিকতা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99639" y="3530597"/>
            <a:ext cx="6746885" cy="5100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28667" y="2623804"/>
            <a:ext cx="6801968" cy="6346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মাপকাঠি</a:t>
            </a:r>
            <a:r>
              <a:rPr lang="bn-BD" sz="2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19484" y="4441370"/>
            <a:ext cx="5257800" cy="584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r>
              <a:rPr lang="bn-BD" sz="5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6682" y="5366796"/>
            <a:ext cx="620486" cy="6567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4170" y="5384797"/>
            <a:ext cx="1447800" cy="5400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</a:t>
            </a:r>
            <a:r>
              <a:rPr lang="bn-BD" sz="48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74348" y="5337769"/>
            <a:ext cx="629562" cy="64940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65600" y="5366795"/>
            <a:ext cx="1478887" cy="55804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48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62058" y="5395823"/>
            <a:ext cx="1752600" cy="57255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48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23428" y="5355771"/>
            <a:ext cx="605971" cy="59008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839198" y="5384797"/>
            <a:ext cx="607327" cy="59008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30635" y="5381311"/>
            <a:ext cx="214611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,</a:t>
            </a:r>
            <a:r>
              <a:rPr lang="en-US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48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839198" y="5363731"/>
            <a:ext cx="615287" cy="58212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eparation 9"/>
          <p:cNvSpPr/>
          <p:nvPr/>
        </p:nvSpPr>
        <p:spPr>
          <a:xfrm>
            <a:off x="3895472" y="300165"/>
            <a:ext cx="4512604" cy="645067"/>
          </a:xfrm>
          <a:prstGeom prst="flowChartPreparation">
            <a:avLst/>
          </a:prstGeom>
          <a:solidFill>
            <a:srgbClr val="0070C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433" y="1294003"/>
            <a:ext cx="114931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96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৩য়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3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801" y="6045078"/>
            <a:ext cx="632409" cy="58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7952" y="256855"/>
            <a:ext cx="632409" cy="58285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822" y="544471"/>
            <a:ext cx="10287000" cy="736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5.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42560" y="1523998"/>
            <a:ext cx="609600" cy="5160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13532" y="2467428"/>
            <a:ext cx="609600" cy="5322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SutonnyMJ" pitchFamily="2" charset="0"/>
              <a:ea typeface="Times New Roman" panose="02020603050405020304" pitchFamily="18" charset="0"/>
            </a:endParaRPr>
          </a:p>
          <a:p>
            <a:pPr algn="ctr"/>
            <a:endParaRPr lang="bn-BD" sz="2000" dirty="0">
              <a:solidFill>
                <a:schemeClr val="tx1"/>
              </a:solidFill>
              <a:latin typeface="SutonnyMJ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6354" y="3428998"/>
            <a:ext cx="642264" cy="54477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91650" y="1509485"/>
            <a:ext cx="3657600" cy="491049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06164" y="3428999"/>
            <a:ext cx="4499436" cy="510085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91650" y="2317628"/>
            <a:ext cx="3657600" cy="74266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5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93784" y="4281716"/>
            <a:ext cx="5257800" cy="5842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r>
              <a:rPr lang="bn-BD" sz="5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2514" y="5341257"/>
            <a:ext cx="620486" cy="5807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71600" y="5265199"/>
            <a:ext cx="144780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</a:t>
            </a:r>
            <a:r>
              <a:rPr lang="bn-BD" sz="48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51200" y="5341257"/>
            <a:ext cx="635000" cy="57334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38600" y="5265199"/>
            <a:ext cx="1605887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48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05600" y="5265199"/>
            <a:ext cx="175260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48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87136" y="5341257"/>
            <a:ext cx="642264" cy="5755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96688" y="5341255"/>
            <a:ext cx="649838" cy="63362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88691" y="5265199"/>
            <a:ext cx="2146110" cy="6596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,</a:t>
            </a:r>
            <a:r>
              <a:rPr lang="en-US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ii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iii</a:t>
            </a:r>
            <a:r>
              <a:rPr lang="bn-BD" sz="4800" dirty="0" smtClean="0">
                <a:solidFill>
                  <a:schemeClr val="tx1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8721" y="5267538"/>
            <a:ext cx="676979" cy="625665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0606" y="5300053"/>
            <a:ext cx="1112659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’-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226671"/>
            <a:ext cx="7329054" cy="459832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2474566">
            <a:off x="8938353" y="901470"/>
            <a:ext cx="3477680" cy="83602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rot="19095705">
            <a:off x="-294076" y="994341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5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7FA82-9748-4B58-8A6C-E1F67E30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5400000">
            <a:off x="-560724" y="1134308"/>
            <a:ext cx="2958121" cy="1288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7AC6D-6F25-4D7A-86F5-70475B08F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5400000">
            <a:off x="-774657" y="4289739"/>
            <a:ext cx="3352739" cy="1288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9EC3C-265C-4B48-ABAF-0C2B32173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16200000">
            <a:off x="9538213" y="4228771"/>
            <a:ext cx="3474674" cy="1288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CAA30C-8082-40F8-94E6-95279B762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16200000">
            <a:off x="9859127" y="1071668"/>
            <a:ext cx="2832843" cy="128801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0986" y="5282484"/>
            <a:ext cx="11713961" cy="1371601"/>
            <a:chOff x="175538" y="5257800"/>
            <a:chExt cx="11001849" cy="13716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257800"/>
              <a:ext cx="3963357" cy="13294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203" y="5257800"/>
              <a:ext cx="3503884" cy="13294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567" y="5257801"/>
              <a:ext cx="3963357" cy="13294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58400" y="6081484"/>
              <a:ext cx="1118987" cy="5358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538" y="6081484"/>
              <a:ext cx="1119862" cy="54791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61A5E69-74A6-4B47-A5B1-73D51C2FD6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4753"/>
          <a:stretch/>
        </p:blipFill>
        <p:spPr>
          <a:xfrm>
            <a:off x="1312160" y="3937723"/>
            <a:ext cx="1351723" cy="13447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56ED1C-380C-4070-A228-5F46DF3ED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4753"/>
          <a:stretch/>
        </p:blipFill>
        <p:spPr>
          <a:xfrm>
            <a:off x="9914669" y="4136085"/>
            <a:ext cx="1351723" cy="131227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8595" y="150456"/>
            <a:ext cx="1171378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4400" b="1" dirty="0" err="1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34400" b="1" dirty="0">
              <a:ln w="13462">
                <a:solidFill>
                  <a:schemeClr val="bg1"/>
                </a:solidFill>
                <a:prstDash val="solid"/>
              </a:ln>
              <a:blipFill>
                <a:blip r:embed="rId6"/>
                <a:tile tx="0" ty="0" sx="100000" sy="100000" flip="none" algn="tl"/>
              </a:blip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9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802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8" name="Flowchart: Manual Operation 7"/>
          <p:cNvSpPr/>
          <p:nvPr/>
        </p:nvSpPr>
        <p:spPr>
          <a:xfrm>
            <a:off x="3392449" y="284960"/>
            <a:ext cx="5578127" cy="540331"/>
          </a:xfrm>
          <a:prstGeom prst="flowChartManualOperation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2918398" y="5719801"/>
            <a:ext cx="673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036195"/>
            <a:ext cx="11321142" cy="4611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28756" y="5598439"/>
            <a:ext cx="8709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হাটছে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0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8021"/>
            <a:ext cx="632409" cy="582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39896" y="5467115"/>
            <a:ext cx="78832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/>
          </a:p>
        </p:txBody>
      </p:sp>
      <p:sp>
        <p:nvSpPr>
          <p:cNvPr id="11" name="Frame 10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77371"/>
            <a:ext cx="10900229" cy="50488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599" y="5482620"/>
            <a:ext cx="11069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জেব্রা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ক্রসিং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97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8021"/>
            <a:ext cx="632409" cy="582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78446" y="5674940"/>
            <a:ext cx="7883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464457"/>
            <a:ext cx="11205029" cy="511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3341" y="5582607"/>
            <a:ext cx="11683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অক্ষম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চেয়ারে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01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61361" y="604669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8021"/>
            <a:ext cx="632409" cy="582854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362857"/>
            <a:ext cx="10769600" cy="46217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78745" y="5503627"/>
            <a:ext cx="83021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832" y="4855926"/>
            <a:ext cx="11683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দূর্ঘটনায়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73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9895" y="5577955"/>
            <a:ext cx="83555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" y="391886"/>
            <a:ext cx="10972800" cy="51722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43239" y="5506045"/>
            <a:ext cx="98090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রক্তদান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5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FF660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3239" y="5447989"/>
            <a:ext cx="98090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145" y="5418961"/>
            <a:ext cx="11277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রোগিকে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81000"/>
            <a:ext cx="11074400" cy="4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4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7.4|3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5704</TotalTime>
  <Words>937</Words>
  <Application>Microsoft Office PowerPoint</Application>
  <PresentationFormat>Widescreen</PresentationFormat>
  <Paragraphs>134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1437</cp:revision>
  <dcterms:created xsi:type="dcterms:W3CDTF">2020-04-27T04:23:09Z</dcterms:created>
  <dcterms:modified xsi:type="dcterms:W3CDTF">2021-04-24T09:01:06Z</dcterms:modified>
</cp:coreProperties>
</file>