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444D6-EFEC-4968-A062-E2A0C816CBC3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E3EF3-D181-4244-BFC0-4F25C48BA6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34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E3EF3-D181-4244-BFC0-4F25C48BA69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5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304800"/>
            <a:ext cx="8458200" cy="1846386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সবাইকে  ফুলের শুভেচ্ছা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70861-3067-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511" y="2541464"/>
            <a:ext cx="6117289" cy="407035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609603"/>
            <a:ext cx="25146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দল গোলাপ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5052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২।কৃষ্ণচূড়া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184" y="5131780"/>
            <a:ext cx="1545964" cy="133350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739" y="1905002"/>
            <a:ext cx="1473830" cy="1141174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077" y="3409921"/>
            <a:ext cx="1444523" cy="1244139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51696" y="2186355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১।পলাশ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328" y="5152294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৩।গোলাপ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6945" y="281357"/>
            <a:ext cx="25908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দল বেলি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0264" y="1647095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১।বেলি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4068" y="3387971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২।রজনীগন্ধা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759" y="5232737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৩।গন্ধরাজ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204" y="1411648"/>
            <a:ext cx="1693271" cy="141105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Picture 6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690" y="3200400"/>
            <a:ext cx="1662655" cy="135987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Picture 7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28690" y="5029200"/>
            <a:ext cx="1645409" cy="154597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09600"/>
            <a:ext cx="2667000" cy="1323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438400"/>
            <a:ext cx="708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কৃ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ষ্ণ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চূড়া</a:t>
            </a:r>
            <a:endParaRPr lang="bn-BD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সুগ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ন্ধ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ন্তু</a:t>
            </a:r>
          </a:p>
          <a:p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9185" y="308903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ষ্ণ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5031" y="367518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ন্ধ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553" y="4284786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3094893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=ষ+ণ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3810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=ন+ধ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8754" y="44196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=ন+ত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701" y="2362200"/>
            <a:ext cx="464820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১।যুক্ত বর্ণ ভেঙ্গে দেখাওঃ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909" y="55626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২।৫টি ফুলের নাম লিখ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0.30539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5 0.00139 L 0.28715 0.0013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29167 2.22222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47471"/>
            <a:ext cx="2895600" cy="1200329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752600"/>
            <a:ext cx="4876800" cy="487680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914400"/>
            <a:ext cx="6324600" cy="132343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661141"/>
            <a:ext cx="7315200" cy="37856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উদ্দিন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সহকারি  শিক্ষক</a:t>
            </a:r>
          </a:p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মানিকগঞ্জ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কানাইঘাট,সিলেট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dirty="0">
                <a:cs typeface="NikoshBAN" pitchFamily="2" charset="0"/>
              </a:rPr>
              <a:t>ahmedkabir1986@gmail.com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6769" y="533400"/>
            <a:ext cx="6096000" cy="144655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8168" y="2895600"/>
            <a:ext cx="6553200" cy="230832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শ্রেণীঃদ্বিতীয়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বিষয়ঃবাংলা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নানা রঙের ফুলফল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পাঠের অংশঃআমাদের.....................সাদা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85800"/>
            <a:ext cx="563880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7862" y="2819400"/>
            <a:ext cx="7543800" cy="31700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১.১.১.-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শিক্ষার্থীরা প্রমিত উচ্চারনে পড়তে পারবে।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১.২.১.-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কয়েকটি লাল ফুল এবং কয়েকটি সাদা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ফুলের নাম বলতে ও লিখতে পারবে।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৫.২.১.-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যুক্ত বর্ণ ভেঙ্গে দেখাতে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8863" y="1641227"/>
            <a:ext cx="70866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আবেগ সৃষ্টিঃগানের মাধ্যমে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41910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আমার ভাইয়ের রক্তে রাঙানো..................।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9586" y="5527434"/>
            <a:ext cx="746760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বিভিন্ন প্রকার ফুলের ছবি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TI\Desktop\Mortuza\beautiful-colorful-flowers-w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"/>
            <a:ext cx="8046393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316" y="252049"/>
            <a:ext cx="1981200" cy="707886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 ফুল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914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99372" y="381003"/>
            <a:ext cx="2022242" cy="707886"/>
          </a:xfrm>
          <a:prstGeom prst="rect">
            <a:avLst/>
          </a:prstGeom>
          <a:solidFill>
            <a:schemeClr val="tx1"/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সাদা ফুল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8" y="1524000"/>
            <a:ext cx="1551903" cy="9498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34" y="3253155"/>
            <a:ext cx="1601270" cy="11994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79" y="5134709"/>
            <a:ext cx="1708819" cy="11371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 descr="images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6231" y="3276600"/>
            <a:ext cx="1359848" cy="1095374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5" name="Picture 14" descr="tuberose-london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1524000"/>
            <a:ext cx="1344778" cy="1103536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Picture 9" descr="color06 (1).jpg"/>
          <p:cNvPicPr>
            <a:picLocks noChangeAspect="1"/>
          </p:cNvPicPr>
          <p:nvPr/>
        </p:nvPicPr>
        <p:blipFill>
          <a:blip r:embed="rId7"/>
          <a:srcRect r="52000"/>
          <a:stretch>
            <a:fillRect/>
          </a:stretch>
        </p:blipFill>
        <p:spPr>
          <a:xfrm>
            <a:off x="7326923" y="5105400"/>
            <a:ext cx="1447800" cy="1113367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Picture 11" descr="170861-3067-2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1676" y="2330450"/>
            <a:ext cx="3302000" cy="21971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09600" y="2539425"/>
            <a:ext cx="1524000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কৃষ্ণচূড়া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3031" y="4444425"/>
            <a:ext cx="138918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গোলাপ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6324600"/>
            <a:ext cx="1371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পলাশ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7600" y="2743200"/>
            <a:ext cx="1219200" cy="52322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রজনীগন্ধা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6200" y="4419600"/>
            <a:ext cx="990600" cy="52322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বেলি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96200" y="6334780"/>
            <a:ext cx="1066800" cy="52322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শিউলি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39804"/>
            <a:ext cx="3048000" cy="110799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905922"/>
            <a:ext cx="3429000" cy="4599653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533400"/>
            <a:ext cx="2590800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981200"/>
            <a:ext cx="175260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দল গোলাপ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2035314"/>
            <a:ext cx="1905000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দল বেলি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515380"/>
            <a:ext cx="35052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তিনটি লাল ফুলের নাম লিখ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 flipH="1">
            <a:off x="1295400" y="2743200"/>
            <a:ext cx="762000" cy="685800"/>
          </a:xfrm>
          <a:prstGeom prst="downArrow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9" name="TextBox 8"/>
          <p:cNvSpPr txBox="1"/>
          <p:nvPr/>
        </p:nvSpPr>
        <p:spPr>
          <a:xfrm>
            <a:off x="5257800" y="3505200"/>
            <a:ext cx="373380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তিনটি সাদা ফুলের নাম লিখ?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781800" y="2819400"/>
            <a:ext cx="914400" cy="685800"/>
          </a:xfrm>
          <a:prstGeom prst="downArrow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572000"/>
            <a:ext cx="1143000" cy="1371600"/>
          </a:xfrm>
          <a:prstGeom prst="rect">
            <a:avLst/>
          </a:prstGeom>
        </p:spPr>
      </p:pic>
      <p:pic>
        <p:nvPicPr>
          <p:cNvPr id="14" name="Picture 13" descr="tuberose-london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1371600" y="4572000"/>
            <a:ext cx="1295400" cy="1371600"/>
          </a:xfrm>
          <a:prstGeom prst="rect">
            <a:avLst/>
          </a:prstGeom>
        </p:spPr>
      </p:pic>
      <p:pic>
        <p:nvPicPr>
          <p:cNvPr id="15" name="Picture 14" descr="images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4572000"/>
            <a:ext cx="1371600" cy="1371600"/>
          </a:xfrm>
          <a:prstGeom prst="rect">
            <a:avLst/>
          </a:prstGeom>
        </p:spPr>
      </p:pic>
      <p:pic>
        <p:nvPicPr>
          <p:cNvPr id="16" name="Picture 15" descr="images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4419600" y="4572000"/>
            <a:ext cx="1371599" cy="1365739"/>
          </a:xfrm>
          <a:prstGeom prst="rect">
            <a:avLst/>
          </a:prstGeom>
        </p:spPr>
      </p:pic>
      <p:pic>
        <p:nvPicPr>
          <p:cNvPr id="17" name="Picture 16" descr="images (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3451" y="4572000"/>
            <a:ext cx="1309687" cy="1371600"/>
          </a:xfrm>
          <a:prstGeom prst="rect">
            <a:avLst/>
          </a:prstGeom>
        </p:spPr>
      </p:pic>
      <p:pic>
        <p:nvPicPr>
          <p:cNvPr id="18" name="Picture 17" descr="images (5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3800" y="4572000"/>
            <a:ext cx="1276350" cy="1371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</TotalTime>
  <Words>166</Words>
  <Application>Microsoft Office PowerPoint</Application>
  <PresentationFormat>On-screen Show (4:3)</PresentationFormat>
  <Paragraphs>58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kabir uddin</cp:lastModifiedBy>
  <cp:revision>41</cp:revision>
  <dcterms:created xsi:type="dcterms:W3CDTF">2006-08-16T00:00:00Z</dcterms:created>
  <dcterms:modified xsi:type="dcterms:W3CDTF">2021-04-24T04:52:59Z</dcterms:modified>
</cp:coreProperties>
</file>