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77" r:id="rId5"/>
    <p:sldId id="262" r:id="rId6"/>
    <p:sldId id="264" r:id="rId7"/>
    <p:sldId id="265" r:id="rId8"/>
    <p:sldId id="268" r:id="rId9"/>
    <p:sldId id="270" r:id="rId10"/>
    <p:sldId id="274" r:id="rId11"/>
    <p:sldId id="272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90" y="9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2304F-4B14-4CDB-BCC7-4A20D9142CC3}" type="datetimeFigureOut">
              <a:rPr lang="en-US" smtClean="0"/>
              <a:t>4/24/2021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7FAB0-99AD-4530-A687-20CCEC6E3A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156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2304F-4B14-4CDB-BCC7-4A20D9142CC3}" type="datetimeFigureOut">
              <a:rPr lang="en-US" smtClean="0"/>
              <a:t>4/24/2021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7FAB0-99AD-4530-A687-20CCEC6E3A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7728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2304F-4B14-4CDB-BCC7-4A20D9142CC3}" type="datetimeFigureOut">
              <a:rPr lang="en-US" smtClean="0"/>
              <a:t>4/24/2021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7FAB0-99AD-4530-A687-20CCEC6E3A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2762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2304F-4B14-4CDB-BCC7-4A20D9142CC3}" type="datetimeFigureOut">
              <a:rPr lang="en-US" smtClean="0"/>
              <a:t>4/24/2021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7FAB0-99AD-4530-A687-20CCEC6E3A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0198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2304F-4B14-4CDB-BCC7-4A20D9142CC3}" type="datetimeFigureOut">
              <a:rPr lang="en-US" smtClean="0"/>
              <a:t>4/24/2021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7FAB0-99AD-4530-A687-20CCEC6E3A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0994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2304F-4B14-4CDB-BCC7-4A20D9142CC3}" type="datetimeFigureOut">
              <a:rPr lang="en-US" smtClean="0"/>
              <a:t>4/24/2021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7FAB0-99AD-4530-A687-20CCEC6E3A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7379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2304F-4B14-4CDB-BCC7-4A20D9142CC3}" type="datetimeFigureOut">
              <a:rPr lang="en-US" smtClean="0"/>
              <a:t>4/24/2021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7FAB0-99AD-4530-A687-20CCEC6E3A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7138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2304F-4B14-4CDB-BCC7-4A20D9142CC3}" type="datetimeFigureOut">
              <a:rPr lang="en-US" smtClean="0"/>
              <a:t>4/24/2021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7FAB0-99AD-4530-A687-20CCEC6E3A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468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2304F-4B14-4CDB-BCC7-4A20D9142CC3}" type="datetimeFigureOut">
              <a:rPr lang="en-US" smtClean="0"/>
              <a:t>4/24/2021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7FAB0-99AD-4530-A687-20CCEC6E3A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9327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2304F-4B14-4CDB-BCC7-4A20D9142CC3}" type="datetimeFigureOut">
              <a:rPr lang="en-US" smtClean="0"/>
              <a:t>4/24/2021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7FAB0-99AD-4530-A687-20CCEC6E3A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4869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2304F-4B14-4CDB-BCC7-4A20D9142CC3}" type="datetimeFigureOut">
              <a:rPr lang="en-US" smtClean="0"/>
              <a:t>4/24/2021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7FAB0-99AD-4530-A687-20CCEC6E3A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8806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F2304F-4B14-4CDB-BCC7-4A20D9142CC3}" type="datetimeFigureOut">
              <a:rPr lang="en-US" smtClean="0"/>
              <a:t>4/24/2021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47FAB0-99AD-4530-A687-20CCEC6E3A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941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mahanajparvin785@gmail.com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5"/>
          <p:cNvSpPr txBox="1">
            <a:spLocks/>
          </p:cNvSpPr>
          <p:nvPr/>
        </p:nvSpPr>
        <p:spPr>
          <a:xfrm>
            <a:off x="2789129" y="826718"/>
            <a:ext cx="6768230" cy="59139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9050">
            <a:solidFill>
              <a:srgbClr val="C00000"/>
            </a:solidFill>
          </a:ln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আজকের মাল্টিমিডিয়া ক্লাসে সবাইকে স্বাগতম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54" t="9475" r="1" b="11073"/>
          <a:stretch/>
        </p:blipFill>
        <p:spPr>
          <a:xfrm>
            <a:off x="2789129" y="1703541"/>
            <a:ext cx="6610558" cy="3016356"/>
          </a:xfrm>
          <a:prstGeom prst="rect">
            <a:avLst/>
          </a:prstGeom>
          <a:ln>
            <a:solidFill>
              <a:srgbClr val="FF0000"/>
            </a:solidFill>
          </a:ln>
        </p:spPr>
      </p:pic>
    </p:spTree>
    <p:extLst>
      <p:ext uri="{BB962C8B-B14F-4D97-AF65-F5344CB8AC3E}">
        <p14:creationId xmlns:p14="http://schemas.microsoft.com/office/powerpoint/2010/main" val="2804245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101686" y="961774"/>
            <a:ext cx="1519943" cy="52322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90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দলীয় কাজঃ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27383" y="3960343"/>
            <a:ext cx="2204580" cy="193899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90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১ম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দলঃ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দলে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আলোচনা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দেহ সুস্থ রাখার জন্য কী কী করতে হবে ৫টি বাক্যে লিখ।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প্রত্যেক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দলের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দলনেতা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উপস্থাপন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করবে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2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872" t="12466" r="1" b="13378"/>
          <a:stretch/>
        </p:blipFill>
        <p:spPr>
          <a:xfrm>
            <a:off x="6183866" y="1681769"/>
            <a:ext cx="3173075" cy="2081799"/>
          </a:xfrm>
          <a:prstGeom prst="rect">
            <a:avLst/>
          </a:prstGeom>
          <a:ln>
            <a:solidFill>
              <a:srgbClr val="FF0000"/>
            </a:solidFill>
          </a:ln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0944" y="1681769"/>
            <a:ext cx="3197459" cy="2081799"/>
          </a:xfrm>
          <a:prstGeom prst="rect">
            <a:avLst/>
          </a:prstGeom>
          <a:ln>
            <a:solidFill>
              <a:srgbClr val="FF0000"/>
            </a:solidFill>
          </a:ln>
        </p:spPr>
      </p:pic>
      <p:sp>
        <p:nvSpPr>
          <p:cNvPr id="7" name="TextBox 6"/>
          <p:cNvSpPr txBox="1"/>
          <p:nvPr/>
        </p:nvSpPr>
        <p:spPr>
          <a:xfrm>
            <a:off x="6567192" y="3960343"/>
            <a:ext cx="2204580" cy="193899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90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bn-BD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২য়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দলঃ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দলে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আলোচনা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রোগ থেকে বাঁচার  জন্য কী কী করতে হবে ৫টি বাক্যে লিখ।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প্রত্যেক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দলের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দলনেতা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উপস্থাপন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করবে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2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0553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802344" y="701457"/>
            <a:ext cx="3820438" cy="839244"/>
          </a:xfrm>
          <a:prstGeom prst="rect">
            <a:avLst/>
          </a:prstGeom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 সবাইকে</a:t>
            </a:r>
            <a:endParaRPr lang="en-US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792" y="1814534"/>
            <a:ext cx="5775542" cy="3850361"/>
          </a:xfrm>
          <a:prstGeom prst="rect">
            <a:avLst/>
          </a:prstGeom>
          <a:ln w="19050">
            <a:solidFill>
              <a:srgbClr val="C00000"/>
            </a:solidFill>
          </a:ln>
        </p:spPr>
      </p:pic>
    </p:spTree>
    <p:extLst>
      <p:ext uri="{BB962C8B-B14F-4D97-AF65-F5344CB8AC3E}">
        <p14:creationId xmlns:p14="http://schemas.microsoft.com/office/powerpoint/2010/main" val="149492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3"/>
          <p:cNvSpPr txBox="1">
            <a:spLocks/>
          </p:cNvSpPr>
          <p:nvPr/>
        </p:nvSpPr>
        <p:spPr>
          <a:xfrm>
            <a:off x="4900583" y="344545"/>
            <a:ext cx="1432142" cy="53553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9050">
            <a:solidFill>
              <a:srgbClr val="C00000"/>
            </a:solidFill>
          </a:ln>
        </p:spPr>
        <p:txBody>
          <a:bodyPr wrap="square" rtlCol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5494" y="1027879"/>
            <a:ext cx="1430870" cy="1589761"/>
          </a:xfrm>
          <a:prstGeom prst="rect">
            <a:avLst/>
          </a:prstGeom>
          <a:ln w="19050">
            <a:solidFill>
              <a:srgbClr val="C00000"/>
            </a:solidFill>
          </a:ln>
        </p:spPr>
      </p:pic>
      <p:sp>
        <p:nvSpPr>
          <p:cNvPr id="4" name="TextBox 3"/>
          <p:cNvSpPr txBox="1"/>
          <p:nvPr/>
        </p:nvSpPr>
        <p:spPr>
          <a:xfrm>
            <a:off x="3320576" y="2765441"/>
            <a:ext cx="2480705" cy="286232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90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মেহেনাজ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পারভীন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সহকারী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bn-BD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ঝা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নজিরাপাড়া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সঃ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প্রাঃ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বিদ্যালয়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2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দিনাজপুর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সদর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দিনাজপুর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mahanajparvin785@gmail.com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332725" y="2765441"/>
            <a:ext cx="2204580" cy="175432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90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প্রাথমিক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বিজ্ঞান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শ্রেণিঃ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তৃতীয়</a:t>
            </a:r>
            <a:endParaRPr lang="bn-BD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অধ্যায়ঃ 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৮</a:t>
            </a:r>
            <a:endParaRPr lang="bn-BD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পাঠঃ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স্বাস্থ্যবিধি</a:t>
            </a:r>
            <a:endParaRPr lang="bn-BD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পাঠ্যাংশঃ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স্বাস্থ্য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রোগ</a:t>
            </a:r>
            <a:endParaRPr lang="bn-BD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সময়ঃ 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৫ মিনিট 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3037" y="978267"/>
            <a:ext cx="1473361" cy="1639373"/>
          </a:xfrm>
          <a:prstGeom prst="rect">
            <a:avLst/>
          </a:prstGeom>
          <a:ln w="19050">
            <a:solidFill>
              <a:srgbClr val="C00000"/>
            </a:solidFill>
          </a:ln>
        </p:spPr>
      </p:pic>
    </p:spTree>
    <p:extLst>
      <p:ext uri="{BB962C8B-B14F-4D97-AF65-F5344CB8AC3E}">
        <p14:creationId xmlns:p14="http://schemas.microsoft.com/office/powerpoint/2010/main" val="3525457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6511" y="1134889"/>
            <a:ext cx="2659693" cy="1270108"/>
          </a:xfrm>
          <a:solidFill>
            <a:schemeClr val="tx2">
              <a:lumMod val="20000"/>
              <a:lumOff val="80000"/>
            </a:schemeClr>
          </a:solidFill>
          <a:ln w="19050">
            <a:solidFill>
              <a:srgbClr val="C00000"/>
            </a:solidFill>
          </a:ln>
        </p:spPr>
        <p:txBody>
          <a:bodyPr>
            <a:noAutofit/>
          </a:bodyPr>
          <a:lstStyle/>
          <a:p>
            <a:pPr algn="just"/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শিখনফল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26511" y="2780778"/>
            <a:ext cx="9457150" cy="138499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90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৯.২.১ নিয়মিত খাদ্য গ্রহণ, কাজ, বিশ্রাম, ঘুম ইত্যাদির প্রয়োজনীয়তা সম্পর্কে বলতে পারবে।</a:t>
            </a:r>
          </a:p>
          <a:p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5591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41530" y="1083083"/>
            <a:ext cx="3745283" cy="64633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90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আমাদের আজকের পাঠঃ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41528" y="4630036"/>
            <a:ext cx="3745283" cy="64633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90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স্বাস্থ্য ও রোগ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1528" y="1920598"/>
            <a:ext cx="3712921" cy="2518254"/>
          </a:xfrm>
          <a:prstGeom prst="rect">
            <a:avLst/>
          </a:prstGeom>
          <a:ln>
            <a:solidFill>
              <a:srgbClr val="FF0000"/>
            </a:solidFill>
          </a:ln>
        </p:spPr>
      </p:pic>
    </p:spTree>
    <p:extLst>
      <p:ext uri="{BB962C8B-B14F-4D97-AF65-F5344CB8AC3E}">
        <p14:creationId xmlns:p14="http://schemas.microsoft.com/office/powerpoint/2010/main" val="4273870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5629" y="1685417"/>
            <a:ext cx="3028494" cy="2081799"/>
          </a:xfrm>
          <a:prstGeom prst="rect">
            <a:avLst/>
          </a:prstGeom>
          <a:ln>
            <a:solidFill>
              <a:srgbClr val="FF0000"/>
            </a:solidFill>
          </a:ln>
        </p:spPr>
      </p:pic>
      <p:sp>
        <p:nvSpPr>
          <p:cNvPr id="7" name="Rectangle 6"/>
          <p:cNvSpPr/>
          <p:nvPr/>
        </p:nvSpPr>
        <p:spPr>
          <a:xfrm>
            <a:off x="5165629" y="3980796"/>
            <a:ext cx="3333750" cy="626301"/>
          </a:xfrm>
          <a:prstGeom prst="rect">
            <a:avLst/>
          </a:prstGeom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পানি পান করছে</a:t>
            </a:r>
          </a:p>
        </p:txBody>
      </p:sp>
      <p:sp>
        <p:nvSpPr>
          <p:cNvPr id="8" name="Rectangle 7"/>
          <p:cNvSpPr/>
          <p:nvPr/>
        </p:nvSpPr>
        <p:spPr>
          <a:xfrm>
            <a:off x="1578246" y="3956982"/>
            <a:ext cx="3197459" cy="673927"/>
          </a:xfrm>
          <a:prstGeom prst="rect">
            <a:avLst/>
          </a:prstGeom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সুষম খাবার</a:t>
            </a:r>
            <a:endParaRPr lang="en-US" sz="2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0580" y="1685417"/>
            <a:ext cx="3197459" cy="2081799"/>
          </a:xfrm>
          <a:prstGeom prst="rect">
            <a:avLst/>
          </a:prstGeom>
          <a:ln>
            <a:solidFill>
              <a:srgbClr val="FF0000"/>
            </a:solidFill>
          </a:ln>
        </p:spPr>
      </p:pic>
      <p:sp>
        <p:nvSpPr>
          <p:cNvPr id="9" name="Rectangle 8"/>
          <p:cNvSpPr/>
          <p:nvPr/>
        </p:nvSpPr>
        <p:spPr>
          <a:xfrm>
            <a:off x="3515181" y="435929"/>
            <a:ext cx="4844311" cy="789140"/>
          </a:xfrm>
          <a:prstGeom prst="rect">
            <a:avLst/>
          </a:prstGeom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ছবিগুলো </a:t>
            </a:r>
            <a:r>
              <a:rPr lang="bn-BD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মনোযোগ দিয়ে দেখো</a:t>
            </a:r>
            <a:endParaRPr lang="en-US" sz="2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889303" y="3974536"/>
            <a:ext cx="1993727" cy="511076"/>
          </a:xfrm>
          <a:prstGeom prst="rect">
            <a:avLst/>
          </a:prstGeom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ঘুমানো</a:t>
            </a:r>
            <a:endParaRPr lang="bn-BD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54" t="9475" r="1" b="11073"/>
          <a:stretch/>
        </p:blipFill>
        <p:spPr>
          <a:xfrm>
            <a:off x="8449004" y="1685417"/>
            <a:ext cx="2874323" cy="2081799"/>
          </a:xfrm>
          <a:prstGeom prst="rect">
            <a:avLst/>
          </a:prstGeom>
          <a:ln>
            <a:solidFill>
              <a:srgbClr val="FF0000"/>
            </a:solidFill>
          </a:ln>
        </p:spPr>
      </p:pic>
    </p:spTree>
    <p:extLst>
      <p:ext uri="{BB962C8B-B14F-4D97-AF65-F5344CB8AC3E}">
        <p14:creationId xmlns:p14="http://schemas.microsoft.com/office/powerpoint/2010/main" val="2775401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3479" y="1954385"/>
            <a:ext cx="4876800" cy="2924175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</p:pic>
      <p:sp>
        <p:nvSpPr>
          <p:cNvPr id="5" name="Rectangle 4"/>
          <p:cNvSpPr/>
          <p:nvPr/>
        </p:nvSpPr>
        <p:spPr>
          <a:xfrm>
            <a:off x="3118980" y="5032657"/>
            <a:ext cx="1828801" cy="588722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খেলাধুলা</a:t>
            </a:r>
            <a:endParaRPr lang="en-US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7333" y="1954385"/>
            <a:ext cx="4873625" cy="2924175"/>
          </a:xfrm>
          <a:prstGeom prst="rect">
            <a:avLst/>
          </a:prstGeom>
          <a:ln>
            <a:solidFill>
              <a:srgbClr val="FF0000"/>
            </a:solidFill>
          </a:ln>
        </p:spPr>
      </p:pic>
      <p:sp>
        <p:nvSpPr>
          <p:cNvPr id="3" name="TextBox 2"/>
          <p:cNvSpPr txBox="1"/>
          <p:nvPr/>
        </p:nvSpPr>
        <p:spPr>
          <a:xfrm>
            <a:off x="8085005" y="5142328"/>
            <a:ext cx="1322042" cy="52322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শরীরচর্চা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527707" y="693627"/>
            <a:ext cx="4844311" cy="789140"/>
          </a:xfrm>
          <a:prstGeom prst="rect">
            <a:avLst/>
          </a:prstGeom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ছবিগুলো </a:t>
            </a:r>
            <a:r>
              <a:rPr lang="bn-BD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মনোযোগ দিয়ে দেখো</a:t>
            </a:r>
            <a:endParaRPr lang="en-US" sz="2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4301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3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6313" y="1941794"/>
            <a:ext cx="3450399" cy="2150822"/>
          </a:xfrm>
          <a:prstGeom prst="rect">
            <a:avLst/>
          </a:prstGeom>
          <a:ln w="19050">
            <a:solidFill>
              <a:srgbClr val="C00000"/>
            </a:solidFill>
          </a:ln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3704" y="1933247"/>
            <a:ext cx="3237455" cy="2159369"/>
          </a:xfrm>
          <a:prstGeom prst="rect">
            <a:avLst/>
          </a:prstGeom>
          <a:ln w="19050">
            <a:solidFill>
              <a:srgbClr val="C00000"/>
            </a:solidFill>
          </a:ln>
        </p:spPr>
      </p:pic>
      <p:sp>
        <p:nvSpPr>
          <p:cNvPr id="4" name="Rectangle 3"/>
          <p:cNvSpPr/>
          <p:nvPr/>
        </p:nvSpPr>
        <p:spPr>
          <a:xfrm>
            <a:off x="3214557" y="4551643"/>
            <a:ext cx="4844311" cy="789140"/>
          </a:xfrm>
          <a:prstGeom prst="rect">
            <a:avLst/>
          </a:prstGeom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ডাক্তার দেখানো ও ওষুধ খাওয়া</a:t>
            </a:r>
            <a:endParaRPr lang="en-US" sz="2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540233" y="818888"/>
            <a:ext cx="4844311" cy="789140"/>
          </a:xfrm>
          <a:prstGeom prst="rect">
            <a:avLst/>
          </a:prstGeom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ছবিগুলো </a:t>
            </a:r>
            <a:r>
              <a:rPr lang="bn-BD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মনোযোগ দিয়ে দেখো</a:t>
            </a:r>
            <a:endParaRPr lang="en-US" sz="2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4505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3254" y="1127907"/>
            <a:ext cx="5066554" cy="2968103"/>
          </a:xfrm>
          <a:prstGeom prst="rect">
            <a:avLst/>
          </a:prstGeom>
          <a:ln w="19050">
            <a:solidFill>
              <a:srgbClr val="C00000"/>
            </a:solidFill>
          </a:ln>
        </p:spPr>
      </p:pic>
      <p:sp>
        <p:nvSpPr>
          <p:cNvPr id="3" name="Rectangle 2"/>
          <p:cNvSpPr/>
          <p:nvPr/>
        </p:nvSpPr>
        <p:spPr>
          <a:xfrm>
            <a:off x="3214557" y="4551643"/>
            <a:ext cx="4844311" cy="789140"/>
          </a:xfrm>
          <a:prstGeom prst="rect">
            <a:avLst/>
          </a:prstGeom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নিরাপদ পানি পান করা</a:t>
            </a:r>
            <a:endParaRPr lang="en-US" sz="2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0479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045907" y="701458"/>
            <a:ext cx="3219189" cy="46166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90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পাঠ্যবইয়ের সাথে সংযোগ স্থাপন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606113" y="1390389"/>
            <a:ext cx="4471792" cy="64633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90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প্রিয় শিক্ষার্থীরা, তোমরা তোমাদের প্রাথমিক বিজ্ঞান বইয়ের ৫৩ ও ৫৪ পৃষ্ঠা বের করে মনোযোগ দিয়ে পড়।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4548" y="2263986"/>
            <a:ext cx="1959506" cy="2366182"/>
          </a:xfrm>
          <a:prstGeom prst="rect">
            <a:avLst/>
          </a:prstGeom>
          <a:ln w="19050">
            <a:solidFill>
              <a:srgbClr val="C00000"/>
            </a:solidFill>
          </a:ln>
        </p:spPr>
      </p:pic>
    </p:spTree>
    <p:extLst>
      <p:ext uri="{BB962C8B-B14F-4D97-AF65-F5344CB8AC3E}">
        <p14:creationId xmlns:p14="http://schemas.microsoft.com/office/powerpoint/2010/main" val="2636190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161</Words>
  <Application>Microsoft Office PowerPoint</Application>
  <PresentationFormat>Widescreen</PresentationFormat>
  <Paragraphs>38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NikoshBAN</vt:lpstr>
      <vt:lpstr>Times New Roman</vt:lpstr>
      <vt:lpstr>Office Theme</vt:lpstr>
      <vt:lpstr>PowerPoint Presentation</vt:lpstr>
      <vt:lpstr>PowerPoint Presentation</vt:lpstr>
      <vt:lpstr>     শিখনফল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46</cp:revision>
  <dcterms:created xsi:type="dcterms:W3CDTF">2021-04-24T10:27:33Z</dcterms:created>
  <dcterms:modified xsi:type="dcterms:W3CDTF">2021-04-24T11:07:23Z</dcterms:modified>
</cp:coreProperties>
</file>