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6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FB3D-138D-4023-B780-43BCA34D498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4ACF7-96C1-45DF-A27C-D7D430BC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9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ADBF-3A30-4811-BBEC-69C70DD170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BF0A1-E710-4DAD-8858-780085844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C8F8A9-39BB-4695-8D07-9F6B7194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6F4631-DC9D-4EA2-8D65-D0331CD7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161511-8C75-4162-9DB6-F7773064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F9BD9-D916-4126-956D-E2594A2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0943E-C4C5-4F9B-8B8C-0D5DA801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A027C1-F024-40A9-81B5-6291FCAC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97D62-019F-4710-935F-F29C3D6A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B0436-73B4-49A0-B97F-2DAAC89A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F58FD3-B3B3-4F0B-A1D8-E4CE5056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7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8592A0-82EC-4E2D-9F52-8FFEEF268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E530A0-4E58-47FE-9368-0A6BCBB67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A3B0DE-2A2F-4770-9829-F6C7AB9C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3A31FA-6F02-469A-A709-671753D7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7398B-D8C3-4DEA-966E-88F07FBF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4527E-6A2B-4645-8A82-CEDBF3B5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E50F9-7491-4AC6-8A6A-87C5A6B0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42C91-62D8-4072-8E49-3F62610C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96696-0227-49E2-941C-06FFCFDE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781C74-6D22-41FE-B0B3-96FD4C3F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FAB785-1424-4DCC-89E8-8EC3CB74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1ABCC0-947A-44DE-BAD0-1093D6D5B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E7BC4-B255-44EC-A89E-1440E6AA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489B4F-9F3D-481F-AC10-65EB5DDB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7A9A5F-3260-4EAB-B550-6F36E762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6E607-9513-40ED-9BE7-07BC9170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78373-8732-4F76-8CF6-FCDD80075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642898-D789-46DB-BA1A-5437D6FB4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17D3FC-71BC-4E30-A3E9-A5B00720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E6B068-433D-41AD-B6DD-0B4F2A71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D05BB5-3BF0-482E-B1A1-F8C16B70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9D15F-220E-4680-8271-1D4F0280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EEE261-84AF-482E-942A-5988AB2B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3E7AA0-5C6B-4317-A18A-9BB91097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D3FACB-BFC9-4F14-BEBA-09C5F03D5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38EF3B-7EA1-4115-BE39-CCA200F03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40EF4C-70B5-40C6-B303-D976462A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C5E7E8-1042-42F9-897C-FA25E18F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840977-F558-4BBD-A17D-C3BB0173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4A1E7-F8FB-457D-BAAA-8D2BB72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3486D4-642E-403C-B321-732E71FC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B02B50-3BBB-48AA-A1DD-0FFF4DCD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AC8F7F-9ABD-4E9A-A3C1-1082A33B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9C7DA-205D-4E57-8050-ACE1F066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B333D0-C8C9-4C3E-ADAD-6293E8EF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0CEF60-8D79-46A2-9FB0-9F439D8B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6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45250-4EA8-483B-BD4D-B705E677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3B1E6-E07A-4A4F-B258-7A5871D1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6F22B8-455A-4C54-82AF-12104BE5D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63A425-0980-4874-B40F-F7AD3AC4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C8CADE-1AAC-4A22-A5CA-E69DE843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378D25-2560-4B1B-B8F7-4387597F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DF8F-7972-4299-BA60-3F873853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3F9A1E-7953-41CF-9C2D-6A9527854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833236-CDA7-4620-A7C7-51A34B920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F46466-F6A5-4453-AF99-0E98CCD5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A651A-AA8D-4FAB-9706-89986675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A14F4-9DCF-4E96-854F-D6B37AFE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A2CD1-F5F2-4127-BFDC-9B5AD2DB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F3CCF7-508B-4A3B-B397-95575CE51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E8BFD9-AD75-427E-9392-8A818D673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50B8-7D6B-444A-87D7-91A56301BB1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8D1D08-1AED-44F2-8262-2624FACA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2BFB68-FF64-433C-9C0D-BE859E819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F2CD-7350-4D5B-87D7-DCBF33D0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tionary.org/wiki/n%C3%A9gysz%C3%B6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04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4015" y="4512623"/>
            <a:ext cx="800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রাহিম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166214"/>
            <a:ext cx="11317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                          B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সামন্তরিকের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ABCD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0816" y="981155"/>
            <a:ext cx="2458192" cy="21850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4473" y="225631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970816" y="981155"/>
            <a:ext cx="2458192" cy="2185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70816" y="981155"/>
            <a:ext cx="2458192" cy="2185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3387" y="810406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426" y="810406"/>
            <a:ext cx="40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6315" y="2196935"/>
            <a:ext cx="25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615" y="593766"/>
            <a:ext cx="3503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769" y="2660073"/>
            <a:ext cx="102246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33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22" y="522514"/>
            <a:ext cx="382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925" y="2161309"/>
            <a:ext cx="9904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৮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মধ্যবিন্দু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কর।মধ্য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815" y="1306285"/>
            <a:ext cx="7148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29" y="1294410"/>
            <a:ext cx="3999966" cy="556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33" y="1294411"/>
            <a:ext cx="3999967" cy="55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67C760-66CB-4FE9-A436-B84B6E584D99}"/>
              </a:ext>
            </a:extLst>
          </p:cNvPr>
          <p:cNvSpPr txBox="1"/>
          <p:nvPr/>
        </p:nvSpPr>
        <p:spPr>
          <a:xfrm>
            <a:off x="2582238" y="838200"/>
            <a:ext cx="656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864062-06DC-49F7-9E07-866583A83CD2}"/>
              </a:ext>
            </a:extLst>
          </p:cNvPr>
          <p:cNvSpPr txBox="1"/>
          <p:nvPr/>
        </p:nvSpPr>
        <p:spPr>
          <a:xfrm>
            <a:off x="2196794" y="3407664"/>
            <a:ext cx="406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ইপিজেড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72BB53-3F95-4DE9-9511-D9C885681AC8}"/>
              </a:ext>
            </a:extLst>
          </p:cNvPr>
          <p:cNvSpPr txBox="1"/>
          <p:nvPr/>
        </p:nvSpPr>
        <p:spPr>
          <a:xfrm>
            <a:off x="7101444" y="3429000"/>
            <a:ext cx="2755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শ্রেণিঃষষ্ঠ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34F54B-EAA5-4C5C-81A1-1DEC7AE11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33188" r="20000" b="10562"/>
          <a:stretch/>
        </p:blipFill>
        <p:spPr>
          <a:xfrm>
            <a:off x="9857153" y="3248705"/>
            <a:ext cx="2109216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C6DF40-72C1-4B11-8B91-4067DB2B3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4" y="3429000"/>
            <a:ext cx="2212258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71715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358" y="415636"/>
            <a:ext cx="439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658" y="4025734"/>
            <a:ext cx="88233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আয়ত,রম্বসো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সামন্তরিক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6923314" y="2766951"/>
            <a:ext cx="3871356" cy="1923802"/>
          </a:xfrm>
          <a:prstGeom prst="frame">
            <a:avLst/>
          </a:prstGeom>
          <a:ln w="38100"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148C7F4-6EE4-4CF8-93DD-6F76017B1B48}"/>
                  </a:ext>
                </a:extLst>
              </p:cNvPr>
              <p:cNvSpPr txBox="1"/>
              <p:nvPr/>
            </p:nvSpPr>
            <p:spPr>
              <a:xfrm>
                <a:off x="451104" y="1146048"/>
                <a:ext cx="5644896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র্ভুজ</a:t>
                </a:r>
                <a:endParaRPr 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্ভুজ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ABCD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র্তুভুজ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B,BC,CD,AD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,B,C,D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শীর্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ু।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BC,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BCD,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CDA,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DAB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BD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ABCD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র্তুভুজের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48C7F4-6EE4-4CF8-93DD-6F76017B1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" y="1146048"/>
                <a:ext cx="5644896" cy="5139869"/>
              </a:xfrm>
              <a:prstGeom prst="rect">
                <a:avLst/>
              </a:prstGeom>
              <a:blipFill>
                <a:blip r:embed="rId2"/>
                <a:stretch>
                  <a:fillRect l="-2700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F7CD62-9B6C-49FD-BA1F-554FAFFEEC75}"/>
              </a:ext>
            </a:extLst>
          </p:cNvPr>
          <p:cNvSpPr txBox="1"/>
          <p:nvPr/>
        </p:nvSpPr>
        <p:spPr>
          <a:xfrm>
            <a:off x="6096000" y="2109216"/>
            <a:ext cx="487680" cy="103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C6397-463C-49FB-A056-93B7C5F00581}"/>
              </a:ext>
            </a:extLst>
          </p:cNvPr>
          <p:cNvSpPr txBox="1"/>
          <p:nvPr/>
        </p:nvSpPr>
        <p:spPr>
          <a:xfrm>
            <a:off x="7973568" y="1229606"/>
            <a:ext cx="1377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9AD3FF-86A5-40ED-A93B-301AA65C1DC9}"/>
              </a:ext>
            </a:extLst>
          </p:cNvPr>
          <p:cNvSpPr txBox="1"/>
          <p:nvPr/>
        </p:nvSpPr>
        <p:spPr>
          <a:xfrm>
            <a:off x="10643616" y="2109216"/>
            <a:ext cx="585216" cy="103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xmlns="" id="{4B9FF6BD-7A4F-4DC6-8240-6B5DDE2F8EE9}"/>
              </a:ext>
            </a:extLst>
          </p:cNvPr>
          <p:cNvSpPr/>
          <p:nvPr/>
        </p:nvSpPr>
        <p:spPr>
          <a:xfrm>
            <a:off x="7717536" y="1889760"/>
            <a:ext cx="3511296" cy="2487168"/>
          </a:xfrm>
          <a:prstGeom prst="trapezoi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6AA865-B096-4BD1-B5FE-2304AD06C41B}"/>
              </a:ext>
            </a:extLst>
          </p:cNvPr>
          <p:cNvSpPr txBox="1"/>
          <p:nvPr/>
        </p:nvSpPr>
        <p:spPr>
          <a:xfrm>
            <a:off x="7583424" y="1755648"/>
            <a:ext cx="57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8F5218-827A-4249-A9AB-DB3F9AB20E9F}"/>
              </a:ext>
            </a:extLst>
          </p:cNvPr>
          <p:cNvSpPr txBox="1"/>
          <p:nvPr/>
        </p:nvSpPr>
        <p:spPr>
          <a:xfrm>
            <a:off x="10753344" y="1755648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4401A2-B70A-48D6-9699-1FA1827D13F1}"/>
              </a:ext>
            </a:extLst>
          </p:cNvPr>
          <p:cNvSpPr txBox="1"/>
          <p:nvPr/>
        </p:nvSpPr>
        <p:spPr>
          <a:xfrm>
            <a:off x="7266432" y="4389120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AB59F8-B7A0-4981-BF5F-6E4975683171}"/>
              </a:ext>
            </a:extLst>
          </p:cNvPr>
          <p:cNvSpPr txBox="1"/>
          <p:nvPr/>
        </p:nvSpPr>
        <p:spPr>
          <a:xfrm>
            <a:off x="11228832" y="4389120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BAC16F3-2173-4FAA-863D-615FDDE93559}"/>
              </a:ext>
            </a:extLst>
          </p:cNvPr>
          <p:cNvCxnSpPr/>
          <p:nvPr/>
        </p:nvCxnSpPr>
        <p:spPr>
          <a:xfrm>
            <a:off x="8339328" y="1901952"/>
            <a:ext cx="2889504" cy="248716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CDC2A6F-E222-41D4-80DF-815560348A68}"/>
              </a:ext>
            </a:extLst>
          </p:cNvPr>
          <p:cNvCxnSpPr>
            <a:cxnSpLocks/>
          </p:cNvCxnSpPr>
          <p:nvPr/>
        </p:nvCxnSpPr>
        <p:spPr>
          <a:xfrm flipV="1">
            <a:off x="7754112" y="1901952"/>
            <a:ext cx="2804160" cy="247497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5DE170-1455-455D-AA9A-D09166637D70}"/>
              </a:ext>
            </a:extLst>
          </p:cNvPr>
          <p:cNvSpPr txBox="1"/>
          <p:nvPr/>
        </p:nvSpPr>
        <p:spPr>
          <a:xfrm>
            <a:off x="4315968" y="743712"/>
            <a:ext cx="363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399422-99AF-4F0B-A8B1-339FA750C8AE}"/>
              </a:ext>
            </a:extLst>
          </p:cNvPr>
          <p:cNvSpPr txBox="1"/>
          <p:nvPr/>
        </p:nvSpPr>
        <p:spPr>
          <a:xfrm>
            <a:off x="3023616" y="1731264"/>
            <a:ext cx="742667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র্ভুজ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্ভু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র্ঘ্য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্ভু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2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B89BD-889B-4E02-AE8F-8092601384DD}"/>
              </a:ext>
            </a:extLst>
          </p:cNvPr>
          <p:cNvSpPr txBox="1"/>
          <p:nvPr/>
        </p:nvSpPr>
        <p:spPr>
          <a:xfrm>
            <a:off x="959447" y="1985124"/>
            <a:ext cx="5388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্ভুজ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সা্মান্তরিক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C5569A-7662-438E-BB67-4CDC6CE5F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8178" t="54550" r="4664" b="1"/>
          <a:stretch/>
        </p:blipFill>
        <p:spPr>
          <a:xfrm>
            <a:off x="6024766" y="4663153"/>
            <a:ext cx="3997058" cy="2266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CE00F3-37E4-40E1-B1EF-EABBCB075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6752" t="-711" r="4693" b="60950"/>
          <a:stretch/>
        </p:blipFill>
        <p:spPr>
          <a:xfrm>
            <a:off x="6242304" y="2878558"/>
            <a:ext cx="1530096" cy="1629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7723F1-1563-4850-B3DB-DE4ED5B27E9E}"/>
              </a:ext>
            </a:extLst>
          </p:cNvPr>
          <p:cNvSpPr txBox="1"/>
          <p:nvPr/>
        </p:nvSpPr>
        <p:spPr>
          <a:xfrm>
            <a:off x="8461248" y="4042393"/>
            <a:ext cx="1560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486487-6AA9-4328-B28E-F3E96552182C}"/>
              </a:ext>
            </a:extLst>
          </p:cNvPr>
          <p:cNvSpPr txBox="1"/>
          <p:nvPr/>
        </p:nvSpPr>
        <p:spPr>
          <a:xfrm>
            <a:off x="5943600" y="6171176"/>
            <a:ext cx="1877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DEA340-F781-477F-923F-D0B72B48F603}"/>
              </a:ext>
            </a:extLst>
          </p:cNvPr>
          <p:cNvSpPr txBox="1"/>
          <p:nvPr/>
        </p:nvSpPr>
        <p:spPr>
          <a:xfrm>
            <a:off x="8741664" y="6124185"/>
            <a:ext cx="999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C4257D-DA40-4B15-950D-2D9A7E2B2647}"/>
              </a:ext>
            </a:extLst>
          </p:cNvPr>
          <p:cNvSpPr txBox="1"/>
          <p:nvPr/>
        </p:nvSpPr>
        <p:spPr>
          <a:xfrm>
            <a:off x="5943600" y="4073647"/>
            <a:ext cx="1865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A871C5-0D87-4389-865B-ABE0BB2B69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6460" t="48258" r="53396" b="18745"/>
          <a:stretch/>
        </p:blipFill>
        <p:spPr>
          <a:xfrm>
            <a:off x="8016240" y="2316480"/>
            <a:ext cx="2133600" cy="16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0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810D41-8582-44D6-8337-A6EAA19CFAF0}"/>
              </a:ext>
            </a:extLst>
          </p:cNvPr>
          <p:cNvSpPr txBox="1"/>
          <p:nvPr/>
        </p:nvSpPr>
        <p:spPr>
          <a:xfrm>
            <a:off x="3669792" y="926592"/>
            <a:ext cx="3669792" cy="46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2518" y="784477"/>
            <a:ext cx="105215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C                             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A                             B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AB = CD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AD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= BC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AD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003" y="118754"/>
            <a:ext cx="27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797631" y="2814293"/>
            <a:ext cx="3004457" cy="1733797"/>
          </a:xfrm>
          <a:prstGeom prst="parallelogram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97631" y="2814292"/>
            <a:ext cx="3004457" cy="1733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5143" y="2861635"/>
            <a:ext cx="2208810" cy="1733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792" y="3681190"/>
            <a:ext cx="3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735" y="35626"/>
            <a:ext cx="366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9" y="866898"/>
            <a:ext cx="11459688" cy="50167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চর্তুভুজের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B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D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5058887" y="1935677"/>
            <a:ext cx="2179123" cy="2018805"/>
          </a:xfrm>
          <a:prstGeom prst="flowChartDecisi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3252" y="2760414"/>
            <a:ext cx="4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03325" y="265269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C</a:t>
            </a:r>
            <a:endParaRPr lang="en-US" sz="2400" dirty="0"/>
          </a:p>
        </p:txBody>
      </p: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5058887" y="2945080"/>
            <a:ext cx="2179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  <a:endCxn id="4" idx="2"/>
          </p:cNvCxnSpPr>
          <p:nvPr/>
        </p:nvCxnSpPr>
        <p:spPr>
          <a:xfrm>
            <a:off x="6148449" y="1935677"/>
            <a:ext cx="0" cy="2018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10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6986" y="260060"/>
            <a:ext cx="250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038" y="1007009"/>
            <a:ext cx="101059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D                               C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A                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ABCD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6966" y="1816925"/>
            <a:ext cx="2778826" cy="155566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36966" y="1816925"/>
            <a:ext cx="2778826" cy="1555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36966" y="1816925"/>
            <a:ext cx="2778826" cy="1555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2311" y="2625045"/>
            <a:ext cx="36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514</Words>
  <Application>Microsoft Office PowerPoint</Application>
  <PresentationFormat>Custom</PresentationFormat>
  <Paragraphs>106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Imrans</dc:creator>
  <cp:lastModifiedBy>Imrans</cp:lastModifiedBy>
  <cp:revision>38</cp:revision>
  <dcterms:created xsi:type="dcterms:W3CDTF">2021-04-14T07:51:22Z</dcterms:created>
  <dcterms:modified xsi:type="dcterms:W3CDTF">2021-04-25T05:49:45Z</dcterms:modified>
</cp:coreProperties>
</file>