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71" r:id="rId4"/>
    <p:sldId id="275" r:id="rId5"/>
    <p:sldId id="273" r:id="rId6"/>
    <p:sldId id="260" r:id="rId7"/>
    <p:sldId id="261" r:id="rId8"/>
    <p:sldId id="266" r:id="rId9"/>
    <p:sldId id="257" r:id="rId10"/>
    <p:sldId id="256" r:id="rId11"/>
    <p:sldId id="265" r:id="rId12"/>
    <p:sldId id="258" r:id="rId13"/>
    <p:sldId id="262" r:id="rId14"/>
    <p:sldId id="259" r:id="rId15"/>
    <p:sldId id="267" r:id="rId16"/>
    <p:sldId id="268" r:id="rId17"/>
    <p:sldId id="27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9C3B"/>
    <a:srgbClr val="4472C4"/>
    <a:srgbClr val="FFEFE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8" d="100"/>
          <a:sy n="78" d="100"/>
        </p:scale>
        <p:origin x="33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64D0D-ABDB-4DBA-B789-E63B329FAE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5AD2E3-887C-4A96-BF72-A1816F3A1B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38E5D-6295-4912-A7EA-97FB79CBD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AF4-6D0C-4A89-A8A8-0FB02D2A97F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3C11D-B15F-402C-A1AA-5CA0D1238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F8B20-1E14-40EE-A897-1226193D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5457-DD18-4FCD-8F3D-27910105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9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F1730-BAA7-4026-93F2-26DB7C481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EA3AAA-27E0-44E0-BF69-20A960E924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5D4BC5-B1CE-4ED7-9051-2A6F5A360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AF4-6D0C-4A89-A8A8-0FB02D2A97F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FD525-0B61-4BB4-BFF7-37FB6F177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B5CC37-3998-47D0-AF3A-8E6033762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5457-DD18-4FCD-8F3D-27910105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60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A5D1FC-A06E-4E6E-8397-23BF1F4DB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998990-F596-41D8-A552-B0A62CA0C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5EEFB-B94B-41FD-8321-8876318C6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AF4-6D0C-4A89-A8A8-0FB02D2A97F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BBBD6-B930-4033-8803-DCA3D1999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3C08C-E44A-418E-B7D2-E37FE960F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5457-DD18-4FCD-8F3D-27910105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4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DA23DA-7F9A-4E7F-AAD8-077840292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AF4D9-4383-4F25-B6F7-E24AAB7E6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3D062-1E23-436D-AA93-2740EC262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AF4-6D0C-4A89-A8A8-0FB02D2A97F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9F92B-2645-429A-A7A8-BD792578C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B710A0-C982-4885-B9E2-8D08A6799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5457-DD18-4FCD-8F3D-27910105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62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59B60-668D-40DD-B548-27FF49E09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8B48AA-FE95-4752-B6DA-F22D8DCFD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0F1F3B-B1A9-46CB-BB4F-A55B5BBFE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AF4-6D0C-4A89-A8A8-0FB02D2A97F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6A2E83-7CE6-41A9-B807-9B389ECBF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5D6184-33F1-4EEF-9C7E-30BEF95B8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5457-DD18-4FCD-8F3D-27910105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73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C3120-3F42-49BB-BC78-ED7B667C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9AAE00-AB88-45A5-8BDA-8B6487AEE8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F0F1F4-C90E-45CC-BE66-8BA078920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5CDC7E-2102-46D3-A9F3-74B44C21D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AF4-6D0C-4A89-A8A8-0FB02D2A97F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32FBC-3C76-4A6C-BC3B-2135A9105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E4130A-72FA-41AD-B63F-64F21A428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5457-DD18-4FCD-8F3D-27910105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39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90981-6470-4521-82CB-5B4CD3183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DA252-3C86-4B33-A2B0-F4A082881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AF6CCE-FFEC-4AFB-B0E1-011A004A2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57430A-C01A-41C0-98ED-F4FB893719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074C4F-70CE-4E6F-BAC9-248EE3CF95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F0D2AA-1969-4FA0-AD18-81C572A46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AF4-6D0C-4A89-A8A8-0FB02D2A97F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84D0DE-760D-4D9F-97B3-E60FBCB1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42DFA7-85FF-4296-ABA6-A92147D7C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5457-DD18-4FCD-8F3D-27910105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06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39F41-ECC0-451F-BC41-5BD9EC5F8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1A9230-C759-47C5-A851-B01C6C969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AF4-6D0C-4A89-A8A8-0FB02D2A97F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5B3CA3-6928-4F39-8C62-E50010AA6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1362FF-8AAD-4984-8CBF-AFA26ABC6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5457-DD18-4FCD-8F3D-27910105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81C725-2142-47D7-8FF5-4FD65D0E25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AF4-6D0C-4A89-A8A8-0FB02D2A97F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EAAF0A-19D4-43B1-B668-7762099F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5E2586-46BB-4134-BF59-86F1A6842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5457-DD18-4FCD-8F3D-27910105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7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EB09-28E9-40B1-A261-A2E36A385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35D65E-57A4-41FD-94D1-1A22361DE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ACF451-B4A1-4552-9BFE-97CF7855F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FBC069-CD34-4D5D-AEFB-8BBAB7444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AF4-6D0C-4A89-A8A8-0FB02D2A97F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A95FE-EC2B-414A-B1EF-2B164A3FF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73EEF6-1D7C-4177-96F0-3268CA0FD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5457-DD18-4FCD-8F3D-27910105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18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F0212-A3E3-4111-BCA2-B5862E3C4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FE20D0-6819-4F9F-B8A3-6C81A81103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5C584B-52FA-4493-9271-75BA1CE49B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FABFA9-A038-4A4D-9F13-4AAF25398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C2AF4-6D0C-4A89-A8A8-0FB02D2A97F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735D19-51C2-477E-9E2D-5CBB7B92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49EE0-100E-47AD-B2EB-6AE354FDB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85457-DD18-4FCD-8F3D-27910105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8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3D085-F26E-4B0D-8CD7-12244A339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99C233-E5FF-4026-B365-42BDCE8ADC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A669A-330C-423D-B442-2856773403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C2AF4-6D0C-4A89-A8A8-0FB02D2A97F8}" type="datetimeFigureOut">
              <a:rPr lang="en-US" smtClean="0"/>
              <a:t>4/25/2021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17F5D9-73BE-4565-8B1A-A9B42DEA19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64D05F-B39E-480E-9BE8-80649B049B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685457-DD18-4FCD-8F3D-27910105D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217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034580-7A13-4087-975B-5A6BA74B0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4063"/>
            <a:ext cx="12198803" cy="711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10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2846EF8-0E9F-4326-9937-3D9E80B6025D}"/>
              </a:ext>
            </a:extLst>
          </p:cNvPr>
          <p:cNvGrpSpPr/>
          <p:nvPr/>
        </p:nvGrpSpPr>
        <p:grpSpPr>
          <a:xfrm>
            <a:off x="3228285" y="671818"/>
            <a:ext cx="3022516" cy="4718918"/>
            <a:chOff x="4328853" y="537120"/>
            <a:chExt cx="3022516" cy="4718918"/>
          </a:xfrm>
        </p:grpSpPr>
        <p:sp>
          <p:nvSpPr>
            <p:cNvPr id="4" name="Heart 3">
              <a:extLst>
                <a:ext uri="{FF2B5EF4-FFF2-40B4-BE49-F238E27FC236}">
                  <a16:creationId xmlns:a16="http://schemas.microsoft.com/office/drawing/2014/main" id="{0ED45CA8-1161-4461-B386-F3E8E19597EC}"/>
                </a:ext>
              </a:extLst>
            </p:cNvPr>
            <p:cNvSpPr/>
            <p:nvPr/>
          </p:nvSpPr>
          <p:spPr>
            <a:xfrm rot="5400000">
              <a:off x="4424618" y="2590068"/>
              <a:ext cx="2570205" cy="2761736"/>
            </a:xfrm>
            <a:prstGeom prst="heart">
              <a:avLst/>
            </a:prstGeom>
            <a:solidFill>
              <a:srgbClr val="FF0000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79CF160-C840-426F-8CAA-8787C5B7FDA9}"/>
                </a:ext>
              </a:extLst>
            </p:cNvPr>
            <p:cNvGrpSpPr/>
            <p:nvPr/>
          </p:nvGrpSpPr>
          <p:grpSpPr>
            <a:xfrm>
              <a:off x="5602890" y="537120"/>
              <a:ext cx="1748479" cy="2767214"/>
              <a:chOff x="6694269" y="287295"/>
              <a:chExt cx="1748479" cy="276721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1AC6037-E8E4-424E-BFE7-195A0AE322BB}"/>
                  </a:ext>
                </a:extLst>
              </p:cNvPr>
              <p:cNvGrpSpPr/>
              <p:nvPr/>
            </p:nvGrpSpPr>
            <p:grpSpPr>
              <a:xfrm>
                <a:off x="7284302" y="1843546"/>
                <a:ext cx="568411" cy="1210963"/>
                <a:chOff x="7284302" y="1828798"/>
                <a:chExt cx="568411" cy="1210963"/>
              </a:xfrm>
            </p:grpSpPr>
            <p:sp>
              <p:nvSpPr>
                <p:cNvPr id="7" name="Freeform: Shape 6">
                  <a:extLst>
                    <a:ext uri="{FF2B5EF4-FFF2-40B4-BE49-F238E27FC236}">
                      <a16:creationId xmlns:a16="http://schemas.microsoft.com/office/drawing/2014/main" id="{486FC0FF-18F0-404F-9CCE-BFD00011DCC4}"/>
                    </a:ext>
                  </a:extLst>
                </p:cNvPr>
                <p:cNvSpPr/>
                <p:nvPr/>
              </p:nvSpPr>
              <p:spPr>
                <a:xfrm>
                  <a:off x="7284302" y="1828798"/>
                  <a:ext cx="568411" cy="1210963"/>
                </a:xfrm>
                <a:custGeom>
                  <a:avLst/>
                  <a:gdLst>
                    <a:gd name="connsiteX0" fmla="*/ 0 w 704336"/>
                    <a:gd name="connsiteY0" fmla="*/ 0 h 1346886"/>
                    <a:gd name="connsiteX1" fmla="*/ 704336 w 704336"/>
                    <a:gd name="connsiteY1" fmla="*/ 0 h 1346886"/>
                    <a:gd name="connsiteX2" fmla="*/ 704335 w 704336"/>
                    <a:gd name="connsiteY2" fmla="*/ 994718 h 1346886"/>
                    <a:gd name="connsiteX3" fmla="*/ 352167 w 704336"/>
                    <a:gd name="connsiteY3" fmla="*/ 1346886 h 1346886"/>
                    <a:gd name="connsiteX4" fmla="*/ 352168 w 704336"/>
                    <a:gd name="connsiteY4" fmla="*/ 1346885 h 1346886"/>
                    <a:gd name="connsiteX5" fmla="*/ 0 w 704336"/>
                    <a:gd name="connsiteY5" fmla="*/ 994717 h 1346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04336" h="1346886">
                      <a:moveTo>
                        <a:pt x="0" y="0"/>
                      </a:moveTo>
                      <a:lnTo>
                        <a:pt x="704336" y="0"/>
                      </a:lnTo>
                      <a:lnTo>
                        <a:pt x="704335" y="994718"/>
                      </a:lnTo>
                      <a:cubicBezTo>
                        <a:pt x="704335" y="1189215"/>
                        <a:pt x="546664" y="1346886"/>
                        <a:pt x="352167" y="1346886"/>
                      </a:cubicBezTo>
                      <a:lnTo>
                        <a:pt x="352168" y="1346885"/>
                      </a:lnTo>
                      <a:cubicBezTo>
                        <a:pt x="157671" y="1346885"/>
                        <a:pt x="0" y="1189214"/>
                        <a:pt x="0" y="994717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  <a:alpha val="68000"/>
                  </a:schemeClr>
                </a:solidFill>
                <a:ln w="3175"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038E2C0A-4658-46C8-86A1-5CA9D0D6A319}"/>
                    </a:ext>
                  </a:extLst>
                </p:cNvPr>
                <p:cNvSpPr/>
                <p:nvPr/>
              </p:nvSpPr>
              <p:spPr>
                <a:xfrm>
                  <a:off x="7422285" y="2675239"/>
                  <a:ext cx="292443" cy="292443"/>
                </a:xfrm>
                <a:prstGeom prst="ellipse">
                  <a:avLst/>
                </a:prstGeom>
                <a:solidFill>
                  <a:srgbClr val="FFC000"/>
                </a:solidFill>
                <a:ln w="3175">
                  <a:solidFill>
                    <a:schemeClr val="accent1">
                      <a:shade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2" name="Circle: Hollow 11">
                <a:extLst>
                  <a:ext uri="{FF2B5EF4-FFF2-40B4-BE49-F238E27FC236}">
                    <a16:creationId xmlns:a16="http://schemas.microsoft.com/office/drawing/2014/main" id="{70ABCFCE-7BD4-47A7-989E-0B9F411A4D4E}"/>
                  </a:ext>
                </a:extLst>
              </p:cNvPr>
              <p:cNvSpPr/>
              <p:nvPr/>
            </p:nvSpPr>
            <p:spPr>
              <a:xfrm>
                <a:off x="6694269" y="287295"/>
                <a:ext cx="1748479" cy="1748479"/>
              </a:xfrm>
              <a:prstGeom prst="donut">
                <a:avLst>
                  <a:gd name="adj" fmla="val 4644"/>
                </a:avLst>
              </a:prstGeom>
              <a:solidFill>
                <a:schemeClr val="accent2">
                  <a:alpha val="38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9499930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5" name="Group 594">
            <a:extLst>
              <a:ext uri="{FF2B5EF4-FFF2-40B4-BE49-F238E27FC236}">
                <a16:creationId xmlns:a16="http://schemas.microsoft.com/office/drawing/2014/main" id="{F675AC20-691D-4BB8-ACB4-A6A1F1BBC9A3}"/>
              </a:ext>
            </a:extLst>
          </p:cNvPr>
          <p:cNvGrpSpPr/>
          <p:nvPr/>
        </p:nvGrpSpPr>
        <p:grpSpPr>
          <a:xfrm>
            <a:off x="4491491" y="1762598"/>
            <a:ext cx="2751749" cy="2751749"/>
            <a:chOff x="1976891" y="1112893"/>
            <a:chExt cx="2751749" cy="275174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F5D6A59D-6772-4276-901A-99FE8DF00F2A}"/>
                </a:ext>
              </a:extLst>
            </p:cNvPr>
            <p:cNvGrpSpPr/>
            <p:nvPr/>
          </p:nvGrpSpPr>
          <p:grpSpPr>
            <a:xfrm>
              <a:off x="3015941" y="1112893"/>
              <a:ext cx="673650" cy="2751749"/>
              <a:chOff x="1440014" y="854242"/>
              <a:chExt cx="473006" cy="2102044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DA30E4E9-DEBD-4457-8F9E-DFFEBC633EAF}"/>
                  </a:ext>
                </a:extLst>
              </p:cNvPr>
              <p:cNvGrpSpPr/>
              <p:nvPr/>
            </p:nvGrpSpPr>
            <p:grpSpPr>
              <a:xfrm>
                <a:off x="1440014" y="85424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5172789E-BADA-4B3E-87D5-C6BB067E7250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4" name="TextBox 3">
                    <a:extLst>
                      <a:ext uri="{FF2B5EF4-FFF2-40B4-BE49-F238E27FC236}">
                        <a16:creationId xmlns:a16="http://schemas.microsoft.com/office/drawing/2014/main" id="{D3CE32BC-1963-473B-909B-1FED75AD7FAB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D781ECA4-A460-4EEA-8577-8B4E082519AB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183A38A5-21CF-48DE-A347-4A15BAF2E6D5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E257D7C5-9FEB-4362-9F23-365785374697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FAF0BE7C-A700-4154-883D-4DA33B1B4E69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11" name="Group 10">
                  <a:extLst>
                    <a:ext uri="{FF2B5EF4-FFF2-40B4-BE49-F238E27FC236}">
                      <a16:creationId xmlns:a16="http://schemas.microsoft.com/office/drawing/2014/main" id="{A22A7691-2005-4285-850C-5F84585F3C32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3E27A51F-82B3-4EEE-9B0C-2F1029412783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512A55F4-ABB3-443E-962E-A575978AC220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0C841DA8-E9E3-4719-8F1F-EEC6A10ECD7F}"/>
                  </a:ext>
                </a:extLst>
              </p:cNvPr>
              <p:cNvGrpSpPr/>
              <p:nvPr/>
            </p:nvGrpSpPr>
            <p:grpSpPr>
              <a:xfrm>
                <a:off x="1452916" y="856688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16" name="Group 15">
                  <a:extLst>
                    <a:ext uri="{FF2B5EF4-FFF2-40B4-BE49-F238E27FC236}">
                      <a16:creationId xmlns:a16="http://schemas.microsoft.com/office/drawing/2014/main" id="{37B9BFF5-E15C-4E40-BD67-2FA8A3034C3A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3CDF7C2C-90AA-460D-87BF-B7C8B48831EA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2EA0A654-0C58-4B6F-83BD-CA7F050C7DB4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B620A5CF-DA78-4C95-8DD6-C35B7CC051A9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F8D97A20-756D-4CCF-9403-560FBF6869E8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65260FF2-EEDD-4CF3-B28C-396B9B4558D7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D24D5460-CA51-4362-95AC-923B551431FA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D87A36C5-B9BE-4686-AFE1-3AEE75DD1907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C87B4F06-8F48-4C53-B4C5-771334C7850E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15D3F4D5-BF6D-41E6-967C-8C9E0129D694}"/>
                  </a:ext>
                </a:extLst>
              </p:cNvPr>
              <p:cNvGrpSpPr/>
              <p:nvPr/>
            </p:nvGrpSpPr>
            <p:grpSpPr>
              <a:xfrm flipV="1">
                <a:off x="1452916" y="189506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F27C8ADF-4258-41BC-A70F-684AE655FD6F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756A6D06-235B-4991-940F-C4F97AC437E7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B1BB2A0-B22B-4490-9D70-A7F6953B3454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ACF27663-A365-482C-B2C5-80B244EFBAEE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F74BCE29-8D8B-499C-8BED-727A0631AB3F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0BFA94D-7C66-4FCA-AE22-316CF89E82ED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28" name="Group 27">
                  <a:extLst>
                    <a:ext uri="{FF2B5EF4-FFF2-40B4-BE49-F238E27FC236}">
                      <a16:creationId xmlns:a16="http://schemas.microsoft.com/office/drawing/2014/main" id="{05CB1E6B-B1B1-4917-B059-CE0980502A9E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69C54A77-8CA8-4070-AF85-8E533D34E21D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0EACBD90-9311-46C9-A383-210B1B70D8E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</p:grpSp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DB13F0B2-0AFC-4569-B2E8-B9F9C59052CE}"/>
                </a:ext>
              </a:extLst>
            </p:cNvPr>
            <p:cNvGrpSpPr/>
            <p:nvPr/>
          </p:nvGrpSpPr>
          <p:grpSpPr>
            <a:xfrm rot="900000">
              <a:off x="3015941" y="1112893"/>
              <a:ext cx="673650" cy="2751749"/>
              <a:chOff x="1440014" y="854242"/>
              <a:chExt cx="473006" cy="2102044"/>
            </a:xfrm>
          </p:grpSpPr>
          <p:grpSp>
            <p:nvGrpSpPr>
              <p:cNvPr id="254" name="Group 253">
                <a:extLst>
                  <a:ext uri="{FF2B5EF4-FFF2-40B4-BE49-F238E27FC236}">
                    <a16:creationId xmlns:a16="http://schemas.microsoft.com/office/drawing/2014/main" id="{877A02FE-4F44-4D02-A560-7E5EDD4FF8FA}"/>
                  </a:ext>
                </a:extLst>
              </p:cNvPr>
              <p:cNvGrpSpPr/>
              <p:nvPr/>
            </p:nvGrpSpPr>
            <p:grpSpPr>
              <a:xfrm>
                <a:off x="1440014" y="85424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275" name="Group 274">
                  <a:extLst>
                    <a:ext uri="{FF2B5EF4-FFF2-40B4-BE49-F238E27FC236}">
                      <a16:creationId xmlns:a16="http://schemas.microsoft.com/office/drawing/2014/main" id="{C7722983-48E2-4719-A66E-DCB98774801E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282" name="TextBox 281">
                    <a:extLst>
                      <a:ext uri="{FF2B5EF4-FFF2-40B4-BE49-F238E27FC236}">
                        <a16:creationId xmlns:a16="http://schemas.microsoft.com/office/drawing/2014/main" id="{088768E0-BEF4-4C72-A4B5-C3A14D87F859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83" name="TextBox 282">
                    <a:extLst>
                      <a:ext uri="{FF2B5EF4-FFF2-40B4-BE49-F238E27FC236}">
                        <a16:creationId xmlns:a16="http://schemas.microsoft.com/office/drawing/2014/main" id="{FC62A07D-FAD6-49E5-8917-CC3D86B409F4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76" name="Group 275">
                  <a:extLst>
                    <a:ext uri="{FF2B5EF4-FFF2-40B4-BE49-F238E27FC236}">
                      <a16:creationId xmlns:a16="http://schemas.microsoft.com/office/drawing/2014/main" id="{A36C2B53-3E60-45A7-AB17-51F6AEA29860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280" name="TextBox 279">
                    <a:extLst>
                      <a:ext uri="{FF2B5EF4-FFF2-40B4-BE49-F238E27FC236}">
                        <a16:creationId xmlns:a16="http://schemas.microsoft.com/office/drawing/2014/main" id="{10C8A20B-C8ED-4010-9C43-903146F2F61E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281" name="TextBox 280">
                    <a:extLst>
                      <a:ext uri="{FF2B5EF4-FFF2-40B4-BE49-F238E27FC236}">
                        <a16:creationId xmlns:a16="http://schemas.microsoft.com/office/drawing/2014/main" id="{4904CB59-2E85-4468-AB0C-CF77E12F38B3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277" name="Group 276">
                  <a:extLst>
                    <a:ext uri="{FF2B5EF4-FFF2-40B4-BE49-F238E27FC236}">
                      <a16:creationId xmlns:a16="http://schemas.microsoft.com/office/drawing/2014/main" id="{45CF0610-F434-476C-8FF5-B28B4DCE45C4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278" name="TextBox 277">
                    <a:extLst>
                      <a:ext uri="{FF2B5EF4-FFF2-40B4-BE49-F238E27FC236}">
                        <a16:creationId xmlns:a16="http://schemas.microsoft.com/office/drawing/2014/main" id="{805EB433-2603-4B62-B5C7-82846671E1FE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279" name="TextBox 278">
                    <a:extLst>
                      <a:ext uri="{FF2B5EF4-FFF2-40B4-BE49-F238E27FC236}">
                        <a16:creationId xmlns:a16="http://schemas.microsoft.com/office/drawing/2014/main" id="{143B4816-6835-4DFB-8829-C3A5140E7DC5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255" name="Group 254">
                <a:extLst>
                  <a:ext uri="{FF2B5EF4-FFF2-40B4-BE49-F238E27FC236}">
                    <a16:creationId xmlns:a16="http://schemas.microsoft.com/office/drawing/2014/main" id="{451DF2CD-B114-40EA-A22F-4BFBA0CB0E79}"/>
                  </a:ext>
                </a:extLst>
              </p:cNvPr>
              <p:cNvGrpSpPr/>
              <p:nvPr/>
            </p:nvGrpSpPr>
            <p:grpSpPr>
              <a:xfrm>
                <a:off x="1452916" y="856688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266" name="Group 265">
                  <a:extLst>
                    <a:ext uri="{FF2B5EF4-FFF2-40B4-BE49-F238E27FC236}">
                      <a16:creationId xmlns:a16="http://schemas.microsoft.com/office/drawing/2014/main" id="{80698ED2-E9C4-4CD3-A67B-DE372DF79685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273" name="TextBox 272">
                    <a:extLst>
                      <a:ext uri="{FF2B5EF4-FFF2-40B4-BE49-F238E27FC236}">
                        <a16:creationId xmlns:a16="http://schemas.microsoft.com/office/drawing/2014/main" id="{F441098D-5393-48A7-9061-35972C4315AC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74" name="TextBox 273">
                    <a:extLst>
                      <a:ext uri="{FF2B5EF4-FFF2-40B4-BE49-F238E27FC236}">
                        <a16:creationId xmlns:a16="http://schemas.microsoft.com/office/drawing/2014/main" id="{1813356F-1503-46A4-84D4-48D08A25E668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67" name="Group 266">
                  <a:extLst>
                    <a:ext uri="{FF2B5EF4-FFF2-40B4-BE49-F238E27FC236}">
                      <a16:creationId xmlns:a16="http://schemas.microsoft.com/office/drawing/2014/main" id="{E745E878-103E-4204-B858-E068191ED402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271" name="TextBox 270">
                    <a:extLst>
                      <a:ext uri="{FF2B5EF4-FFF2-40B4-BE49-F238E27FC236}">
                        <a16:creationId xmlns:a16="http://schemas.microsoft.com/office/drawing/2014/main" id="{15FC9CE8-39FD-47A9-8864-2EAE3F6DCE5F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272" name="TextBox 271">
                    <a:extLst>
                      <a:ext uri="{FF2B5EF4-FFF2-40B4-BE49-F238E27FC236}">
                        <a16:creationId xmlns:a16="http://schemas.microsoft.com/office/drawing/2014/main" id="{4A765819-C9D4-4977-A996-B5CF138F5AED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5F8758EA-9D80-4C93-B91F-8E86F9A1E513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269" name="TextBox 268">
                    <a:extLst>
                      <a:ext uri="{FF2B5EF4-FFF2-40B4-BE49-F238E27FC236}">
                        <a16:creationId xmlns:a16="http://schemas.microsoft.com/office/drawing/2014/main" id="{1A0E2940-F9AE-447A-A590-6282A95D9E48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270" name="TextBox 269">
                    <a:extLst>
                      <a:ext uri="{FF2B5EF4-FFF2-40B4-BE49-F238E27FC236}">
                        <a16:creationId xmlns:a16="http://schemas.microsoft.com/office/drawing/2014/main" id="{E932C2BB-A427-4F82-89A6-A66E8365CDFC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256" name="Group 255">
                <a:extLst>
                  <a:ext uri="{FF2B5EF4-FFF2-40B4-BE49-F238E27FC236}">
                    <a16:creationId xmlns:a16="http://schemas.microsoft.com/office/drawing/2014/main" id="{16A69975-1D50-44DA-975A-3FB64245EF0D}"/>
                  </a:ext>
                </a:extLst>
              </p:cNvPr>
              <p:cNvGrpSpPr/>
              <p:nvPr/>
            </p:nvGrpSpPr>
            <p:grpSpPr>
              <a:xfrm flipV="1">
                <a:off x="1452916" y="189506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257" name="Group 256">
                  <a:extLst>
                    <a:ext uri="{FF2B5EF4-FFF2-40B4-BE49-F238E27FC236}">
                      <a16:creationId xmlns:a16="http://schemas.microsoft.com/office/drawing/2014/main" id="{F1A44AD3-A2E6-454A-B5A9-84FB3432B329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264" name="TextBox 263">
                    <a:extLst>
                      <a:ext uri="{FF2B5EF4-FFF2-40B4-BE49-F238E27FC236}">
                        <a16:creationId xmlns:a16="http://schemas.microsoft.com/office/drawing/2014/main" id="{353778A5-253D-4688-AA82-5EDE982A1EE5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65" name="TextBox 264">
                    <a:extLst>
                      <a:ext uri="{FF2B5EF4-FFF2-40B4-BE49-F238E27FC236}">
                        <a16:creationId xmlns:a16="http://schemas.microsoft.com/office/drawing/2014/main" id="{FE35656F-AF62-4BB1-B04C-2AF4DAD1E029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58" name="Group 257">
                  <a:extLst>
                    <a:ext uri="{FF2B5EF4-FFF2-40B4-BE49-F238E27FC236}">
                      <a16:creationId xmlns:a16="http://schemas.microsoft.com/office/drawing/2014/main" id="{C1096B40-3129-4DA0-B084-D97556FA71C3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262" name="TextBox 261">
                    <a:extLst>
                      <a:ext uri="{FF2B5EF4-FFF2-40B4-BE49-F238E27FC236}">
                        <a16:creationId xmlns:a16="http://schemas.microsoft.com/office/drawing/2014/main" id="{8668A415-8EE2-401D-85FE-CD74F3D5E4E7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263" name="TextBox 262">
                    <a:extLst>
                      <a:ext uri="{FF2B5EF4-FFF2-40B4-BE49-F238E27FC236}">
                        <a16:creationId xmlns:a16="http://schemas.microsoft.com/office/drawing/2014/main" id="{A8B7E258-44D1-41C7-A9C3-A5BEC8256495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259" name="Group 258">
                  <a:extLst>
                    <a:ext uri="{FF2B5EF4-FFF2-40B4-BE49-F238E27FC236}">
                      <a16:creationId xmlns:a16="http://schemas.microsoft.com/office/drawing/2014/main" id="{4581896C-C2B8-4CF1-ACF5-E0FF4300D9E2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260" name="TextBox 259">
                    <a:extLst>
                      <a:ext uri="{FF2B5EF4-FFF2-40B4-BE49-F238E27FC236}">
                        <a16:creationId xmlns:a16="http://schemas.microsoft.com/office/drawing/2014/main" id="{8BCE2CBA-9450-426B-A29A-EDA32EB6621F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261" name="TextBox 260">
                    <a:extLst>
                      <a:ext uri="{FF2B5EF4-FFF2-40B4-BE49-F238E27FC236}">
                        <a16:creationId xmlns:a16="http://schemas.microsoft.com/office/drawing/2014/main" id="{2B168586-00E1-4E79-9FF0-16C0F5663001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</p:grpSp>
        <p:grpSp>
          <p:nvGrpSpPr>
            <p:cNvPr id="284" name="Group 283">
              <a:extLst>
                <a:ext uri="{FF2B5EF4-FFF2-40B4-BE49-F238E27FC236}">
                  <a16:creationId xmlns:a16="http://schemas.microsoft.com/office/drawing/2014/main" id="{60C1A3CA-BB92-4FB4-8844-E29BF4EA6547}"/>
                </a:ext>
              </a:extLst>
            </p:cNvPr>
            <p:cNvGrpSpPr/>
            <p:nvPr/>
          </p:nvGrpSpPr>
          <p:grpSpPr>
            <a:xfrm rot="1800000">
              <a:off x="3015941" y="1112893"/>
              <a:ext cx="673650" cy="2751749"/>
              <a:chOff x="1440014" y="854242"/>
              <a:chExt cx="473006" cy="2102044"/>
            </a:xfrm>
          </p:grpSpPr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4A2E9CA3-73B4-4FEF-9CFF-5927AA09A8F0}"/>
                  </a:ext>
                </a:extLst>
              </p:cNvPr>
              <p:cNvGrpSpPr/>
              <p:nvPr/>
            </p:nvGrpSpPr>
            <p:grpSpPr>
              <a:xfrm>
                <a:off x="1440014" y="85424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306" name="Group 305">
                  <a:extLst>
                    <a:ext uri="{FF2B5EF4-FFF2-40B4-BE49-F238E27FC236}">
                      <a16:creationId xmlns:a16="http://schemas.microsoft.com/office/drawing/2014/main" id="{9B7EE5FC-8009-4963-98FA-B0649EEB3397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313" name="TextBox 312">
                    <a:extLst>
                      <a:ext uri="{FF2B5EF4-FFF2-40B4-BE49-F238E27FC236}">
                        <a16:creationId xmlns:a16="http://schemas.microsoft.com/office/drawing/2014/main" id="{16ABF738-42AC-44BF-B5A9-44F0973265C7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14" name="TextBox 313">
                    <a:extLst>
                      <a:ext uri="{FF2B5EF4-FFF2-40B4-BE49-F238E27FC236}">
                        <a16:creationId xmlns:a16="http://schemas.microsoft.com/office/drawing/2014/main" id="{FE128610-9989-4C15-AB10-1DF6676E87CC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07" name="Group 306">
                  <a:extLst>
                    <a:ext uri="{FF2B5EF4-FFF2-40B4-BE49-F238E27FC236}">
                      <a16:creationId xmlns:a16="http://schemas.microsoft.com/office/drawing/2014/main" id="{CE7D8607-7450-4F6F-8EE6-2290F0D0FBDF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311" name="TextBox 310">
                    <a:extLst>
                      <a:ext uri="{FF2B5EF4-FFF2-40B4-BE49-F238E27FC236}">
                        <a16:creationId xmlns:a16="http://schemas.microsoft.com/office/drawing/2014/main" id="{BD7A94AE-C532-40C4-A960-9F686DE2982D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312" name="TextBox 311">
                    <a:extLst>
                      <a:ext uri="{FF2B5EF4-FFF2-40B4-BE49-F238E27FC236}">
                        <a16:creationId xmlns:a16="http://schemas.microsoft.com/office/drawing/2014/main" id="{EB646FA5-8105-4FD9-B23B-0A7EDF5C7DD1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846D2D6B-15AB-4108-880A-53CBE41A4F4F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309" name="TextBox 308">
                    <a:extLst>
                      <a:ext uri="{FF2B5EF4-FFF2-40B4-BE49-F238E27FC236}">
                        <a16:creationId xmlns:a16="http://schemas.microsoft.com/office/drawing/2014/main" id="{DEBE517E-4738-46E0-AFDD-0659290A9D08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310" name="TextBox 309">
                    <a:extLst>
                      <a:ext uri="{FF2B5EF4-FFF2-40B4-BE49-F238E27FC236}">
                        <a16:creationId xmlns:a16="http://schemas.microsoft.com/office/drawing/2014/main" id="{9BC4DA28-7950-4D1C-B347-EBC37532E3C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286" name="Group 285">
                <a:extLst>
                  <a:ext uri="{FF2B5EF4-FFF2-40B4-BE49-F238E27FC236}">
                    <a16:creationId xmlns:a16="http://schemas.microsoft.com/office/drawing/2014/main" id="{40C91E6C-5D5D-49BA-B80A-19FEA952B778}"/>
                  </a:ext>
                </a:extLst>
              </p:cNvPr>
              <p:cNvGrpSpPr/>
              <p:nvPr/>
            </p:nvGrpSpPr>
            <p:grpSpPr>
              <a:xfrm>
                <a:off x="1452916" y="856688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AE4B9242-10D2-4E09-A8B8-FE150D410B90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304" name="TextBox 303">
                    <a:extLst>
                      <a:ext uri="{FF2B5EF4-FFF2-40B4-BE49-F238E27FC236}">
                        <a16:creationId xmlns:a16="http://schemas.microsoft.com/office/drawing/2014/main" id="{B1AC6F86-B58D-40E4-B48E-8BDDA831B08E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05" name="TextBox 304">
                    <a:extLst>
                      <a:ext uri="{FF2B5EF4-FFF2-40B4-BE49-F238E27FC236}">
                        <a16:creationId xmlns:a16="http://schemas.microsoft.com/office/drawing/2014/main" id="{2943981F-4F54-4282-B8C7-71D7D0B94813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98" name="Group 297">
                  <a:extLst>
                    <a:ext uri="{FF2B5EF4-FFF2-40B4-BE49-F238E27FC236}">
                      <a16:creationId xmlns:a16="http://schemas.microsoft.com/office/drawing/2014/main" id="{54A70919-6475-4A29-B72B-14A19015DD5B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302" name="TextBox 301">
                    <a:extLst>
                      <a:ext uri="{FF2B5EF4-FFF2-40B4-BE49-F238E27FC236}">
                        <a16:creationId xmlns:a16="http://schemas.microsoft.com/office/drawing/2014/main" id="{F657B85A-5B6E-40E5-9BEA-D9E035A75116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303" name="TextBox 302">
                    <a:extLst>
                      <a:ext uri="{FF2B5EF4-FFF2-40B4-BE49-F238E27FC236}">
                        <a16:creationId xmlns:a16="http://schemas.microsoft.com/office/drawing/2014/main" id="{3C015BAA-64AB-41A8-8298-A9FC5E54B23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299" name="Group 298">
                  <a:extLst>
                    <a:ext uri="{FF2B5EF4-FFF2-40B4-BE49-F238E27FC236}">
                      <a16:creationId xmlns:a16="http://schemas.microsoft.com/office/drawing/2014/main" id="{B92178B0-134C-4148-874C-46C06BA25BBE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300" name="TextBox 299">
                    <a:extLst>
                      <a:ext uri="{FF2B5EF4-FFF2-40B4-BE49-F238E27FC236}">
                        <a16:creationId xmlns:a16="http://schemas.microsoft.com/office/drawing/2014/main" id="{FDB44E93-DD43-47C5-9FBF-15283807EA9A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301" name="TextBox 300">
                    <a:extLst>
                      <a:ext uri="{FF2B5EF4-FFF2-40B4-BE49-F238E27FC236}">
                        <a16:creationId xmlns:a16="http://schemas.microsoft.com/office/drawing/2014/main" id="{08309F89-3E76-45B1-8D35-4011D50207A8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287" name="Group 286">
                <a:extLst>
                  <a:ext uri="{FF2B5EF4-FFF2-40B4-BE49-F238E27FC236}">
                    <a16:creationId xmlns:a16="http://schemas.microsoft.com/office/drawing/2014/main" id="{24ACBA03-4D3F-4DDA-81AD-64E9F646DFE6}"/>
                  </a:ext>
                </a:extLst>
              </p:cNvPr>
              <p:cNvGrpSpPr/>
              <p:nvPr/>
            </p:nvGrpSpPr>
            <p:grpSpPr>
              <a:xfrm flipV="1">
                <a:off x="1452916" y="189506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288" name="Group 287">
                  <a:extLst>
                    <a:ext uri="{FF2B5EF4-FFF2-40B4-BE49-F238E27FC236}">
                      <a16:creationId xmlns:a16="http://schemas.microsoft.com/office/drawing/2014/main" id="{C7F57C14-8B84-48D1-81AB-FBB839F3BE13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295" name="TextBox 294">
                    <a:extLst>
                      <a:ext uri="{FF2B5EF4-FFF2-40B4-BE49-F238E27FC236}">
                        <a16:creationId xmlns:a16="http://schemas.microsoft.com/office/drawing/2014/main" id="{841870A0-A4BD-4475-A4DD-C75D87D31159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296" name="TextBox 295">
                    <a:extLst>
                      <a:ext uri="{FF2B5EF4-FFF2-40B4-BE49-F238E27FC236}">
                        <a16:creationId xmlns:a16="http://schemas.microsoft.com/office/drawing/2014/main" id="{FE94F2E2-CA02-4C19-8FE6-D70CD26DC43B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89" name="Group 288">
                  <a:extLst>
                    <a:ext uri="{FF2B5EF4-FFF2-40B4-BE49-F238E27FC236}">
                      <a16:creationId xmlns:a16="http://schemas.microsoft.com/office/drawing/2014/main" id="{B17733B1-A6D9-4A22-B17D-4DF0F4710B1A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293" name="TextBox 292">
                    <a:extLst>
                      <a:ext uri="{FF2B5EF4-FFF2-40B4-BE49-F238E27FC236}">
                        <a16:creationId xmlns:a16="http://schemas.microsoft.com/office/drawing/2014/main" id="{ED0DF020-F6E3-4120-85EA-B961E09B8C03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294" name="TextBox 293">
                    <a:extLst>
                      <a:ext uri="{FF2B5EF4-FFF2-40B4-BE49-F238E27FC236}">
                        <a16:creationId xmlns:a16="http://schemas.microsoft.com/office/drawing/2014/main" id="{9634EBF5-80F0-4DD1-A3DF-3DA908D4557B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290" name="Group 289">
                  <a:extLst>
                    <a:ext uri="{FF2B5EF4-FFF2-40B4-BE49-F238E27FC236}">
                      <a16:creationId xmlns:a16="http://schemas.microsoft.com/office/drawing/2014/main" id="{DDED7408-5C50-417E-9753-DB6827751691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291" name="TextBox 290">
                    <a:extLst>
                      <a:ext uri="{FF2B5EF4-FFF2-40B4-BE49-F238E27FC236}">
                        <a16:creationId xmlns:a16="http://schemas.microsoft.com/office/drawing/2014/main" id="{250E871E-FE4F-47A3-BD19-D945F9A1688C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292" name="TextBox 291">
                    <a:extLst>
                      <a:ext uri="{FF2B5EF4-FFF2-40B4-BE49-F238E27FC236}">
                        <a16:creationId xmlns:a16="http://schemas.microsoft.com/office/drawing/2014/main" id="{90D69537-3A24-4478-894A-0018C1E53726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</p:grpSp>
        <p:grpSp>
          <p:nvGrpSpPr>
            <p:cNvPr id="315" name="Group 314">
              <a:extLst>
                <a:ext uri="{FF2B5EF4-FFF2-40B4-BE49-F238E27FC236}">
                  <a16:creationId xmlns:a16="http://schemas.microsoft.com/office/drawing/2014/main" id="{1E6A1EB3-3A1C-4217-973F-FFAEBEEBF302}"/>
                </a:ext>
              </a:extLst>
            </p:cNvPr>
            <p:cNvGrpSpPr/>
            <p:nvPr/>
          </p:nvGrpSpPr>
          <p:grpSpPr>
            <a:xfrm rot="2700000">
              <a:off x="3015941" y="1112893"/>
              <a:ext cx="673650" cy="2751749"/>
              <a:chOff x="1440014" y="854242"/>
              <a:chExt cx="473006" cy="2102044"/>
            </a:xfrm>
          </p:grpSpPr>
          <p:grpSp>
            <p:nvGrpSpPr>
              <p:cNvPr id="316" name="Group 315">
                <a:extLst>
                  <a:ext uri="{FF2B5EF4-FFF2-40B4-BE49-F238E27FC236}">
                    <a16:creationId xmlns:a16="http://schemas.microsoft.com/office/drawing/2014/main" id="{34256D14-C911-4180-AF9E-E57FF0AC7FDD}"/>
                  </a:ext>
                </a:extLst>
              </p:cNvPr>
              <p:cNvGrpSpPr/>
              <p:nvPr/>
            </p:nvGrpSpPr>
            <p:grpSpPr>
              <a:xfrm>
                <a:off x="1440014" y="85424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337" name="Group 336">
                  <a:extLst>
                    <a:ext uri="{FF2B5EF4-FFF2-40B4-BE49-F238E27FC236}">
                      <a16:creationId xmlns:a16="http://schemas.microsoft.com/office/drawing/2014/main" id="{105109A3-DA72-47C2-82C7-E86E7E6F531C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344" name="TextBox 343">
                    <a:extLst>
                      <a:ext uri="{FF2B5EF4-FFF2-40B4-BE49-F238E27FC236}">
                        <a16:creationId xmlns:a16="http://schemas.microsoft.com/office/drawing/2014/main" id="{33D6F441-52A4-4043-831B-00CA0CE81EFA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45" name="TextBox 344">
                    <a:extLst>
                      <a:ext uri="{FF2B5EF4-FFF2-40B4-BE49-F238E27FC236}">
                        <a16:creationId xmlns:a16="http://schemas.microsoft.com/office/drawing/2014/main" id="{2A3F0038-E017-49F1-9685-B4091537EFCD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38" name="Group 337">
                  <a:extLst>
                    <a:ext uri="{FF2B5EF4-FFF2-40B4-BE49-F238E27FC236}">
                      <a16:creationId xmlns:a16="http://schemas.microsoft.com/office/drawing/2014/main" id="{0CCAFBEF-6A29-4206-B337-B1F565BB90A5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342" name="TextBox 341">
                    <a:extLst>
                      <a:ext uri="{FF2B5EF4-FFF2-40B4-BE49-F238E27FC236}">
                        <a16:creationId xmlns:a16="http://schemas.microsoft.com/office/drawing/2014/main" id="{125CDA96-6F71-4D03-9685-193A39CD3E65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343" name="TextBox 342">
                    <a:extLst>
                      <a:ext uri="{FF2B5EF4-FFF2-40B4-BE49-F238E27FC236}">
                        <a16:creationId xmlns:a16="http://schemas.microsoft.com/office/drawing/2014/main" id="{684A5294-D7BA-409E-B04E-B54BB62A4331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339" name="Group 338">
                  <a:extLst>
                    <a:ext uri="{FF2B5EF4-FFF2-40B4-BE49-F238E27FC236}">
                      <a16:creationId xmlns:a16="http://schemas.microsoft.com/office/drawing/2014/main" id="{D24B1312-229E-4E93-9199-A1C35ADC46E4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340" name="TextBox 339">
                    <a:extLst>
                      <a:ext uri="{FF2B5EF4-FFF2-40B4-BE49-F238E27FC236}">
                        <a16:creationId xmlns:a16="http://schemas.microsoft.com/office/drawing/2014/main" id="{883CF8FB-F127-47C9-8C32-9167834CB17A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341" name="TextBox 340">
                    <a:extLst>
                      <a:ext uri="{FF2B5EF4-FFF2-40B4-BE49-F238E27FC236}">
                        <a16:creationId xmlns:a16="http://schemas.microsoft.com/office/drawing/2014/main" id="{C4419AA0-F278-4FD6-AA64-A8AC31C3E40E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317" name="Group 316">
                <a:extLst>
                  <a:ext uri="{FF2B5EF4-FFF2-40B4-BE49-F238E27FC236}">
                    <a16:creationId xmlns:a16="http://schemas.microsoft.com/office/drawing/2014/main" id="{42E95D64-E10B-47C4-97C3-8F4956D40E05}"/>
                  </a:ext>
                </a:extLst>
              </p:cNvPr>
              <p:cNvGrpSpPr/>
              <p:nvPr/>
            </p:nvGrpSpPr>
            <p:grpSpPr>
              <a:xfrm>
                <a:off x="1452916" y="856688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328" name="Group 327">
                  <a:extLst>
                    <a:ext uri="{FF2B5EF4-FFF2-40B4-BE49-F238E27FC236}">
                      <a16:creationId xmlns:a16="http://schemas.microsoft.com/office/drawing/2014/main" id="{71120AD5-C4BC-462E-BC79-ABD346870944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335" name="TextBox 334">
                    <a:extLst>
                      <a:ext uri="{FF2B5EF4-FFF2-40B4-BE49-F238E27FC236}">
                        <a16:creationId xmlns:a16="http://schemas.microsoft.com/office/drawing/2014/main" id="{F2713A25-EB7D-499D-9105-49FD8E1A2CE3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36" name="TextBox 335">
                    <a:extLst>
                      <a:ext uri="{FF2B5EF4-FFF2-40B4-BE49-F238E27FC236}">
                        <a16:creationId xmlns:a16="http://schemas.microsoft.com/office/drawing/2014/main" id="{B3A65C09-2472-4FAB-A476-C0EF6FA8DA29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29" name="Group 328">
                  <a:extLst>
                    <a:ext uri="{FF2B5EF4-FFF2-40B4-BE49-F238E27FC236}">
                      <a16:creationId xmlns:a16="http://schemas.microsoft.com/office/drawing/2014/main" id="{50192F6F-5EC2-42D8-9187-97DCA00AC575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333" name="TextBox 332">
                    <a:extLst>
                      <a:ext uri="{FF2B5EF4-FFF2-40B4-BE49-F238E27FC236}">
                        <a16:creationId xmlns:a16="http://schemas.microsoft.com/office/drawing/2014/main" id="{B7B9B9DF-4331-4DEB-BD6C-47347F75A23A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334" name="TextBox 333">
                    <a:extLst>
                      <a:ext uri="{FF2B5EF4-FFF2-40B4-BE49-F238E27FC236}">
                        <a16:creationId xmlns:a16="http://schemas.microsoft.com/office/drawing/2014/main" id="{4DF80F1A-3FD2-4B33-873F-B319A4420C39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330" name="Group 329">
                  <a:extLst>
                    <a:ext uri="{FF2B5EF4-FFF2-40B4-BE49-F238E27FC236}">
                      <a16:creationId xmlns:a16="http://schemas.microsoft.com/office/drawing/2014/main" id="{6EA5C242-13EA-4AF9-9C02-069BE0ADF1AF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331" name="TextBox 330">
                    <a:extLst>
                      <a:ext uri="{FF2B5EF4-FFF2-40B4-BE49-F238E27FC236}">
                        <a16:creationId xmlns:a16="http://schemas.microsoft.com/office/drawing/2014/main" id="{E99D3E66-CFAC-4D8A-A501-4B5EA2BD54E9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332" name="TextBox 331">
                    <a:extLst>
                      <a:ext uri="{FF2B5EF4-FFF2-40B4-BE49-F238E27FC236}">
                        <a16:creationId xmlns:a16="http://schemas.microsoft.com/office/drawing/2014/main" id="{8800B341-00FA-4197-B31B-FFA247033C47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318" name="Group 317">
                <a:extLst>
                  <a:ext uri="{FF2B5EF4-FFF2-40B4-BE49-F238E27FC236}">
                    <a16:creationId xmlns:a16="http://schemas.microsoft.com/office/drawing/2014/main" id="{97894176-5546-4F01-9941-02E0C32F37BA}"/>
                  </a:ext>
                </a:extLst>
              </p:cNvPr>
              <p:cNvGrpSpPr/>
              <p:nvPr/>
            </p:nvGrpSpPr>
            <p:grpSpPr>
              <a:xfrm flipV="1">
                <a:off x="1452916" y="189506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319" name="Group 318">
                  <a:extLst>
                    <a:ext uri="{FF2B5EF4-FFF2-40B4-BE49-F238E27FC236}">
                      <a16:creationId xmlns:a16="http://schemas.microsoft.com/office/drawing/2014/main" id="{FB2C8AEC-4490-457A-8470-7A3E028986B6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326" name="TextBox 325">
                    <a:extLst>
                      <a:ext uri="{FF2B5EF4-FFF2-40B4-BE49-F238E27FC236}">
                        <a16:creationId xmlns:a16="http://schemas.microsoft.com/office/drawing/2014/main" id="{1FB298F9-DC87-4FEB-9E7D-D58C9F2A9935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27" name="TextBox 326">
                    <a:extLst>
                      <a:ext uri="{FF2B5EF4-FFF2-40B4-BE49-F238E27FC236}">
                        <a16:creationId xmlns:a16="http://schemas.microsoft.com/office/drawing/2014/main" id="{A213068D-AB87-4E24-BDD2-63C6F70ABACA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20" name="Group 319">
                  <a:extLst>
                    <a:ext uri="{FF2B5EF4-FFF2-40B4-BE49-F238E27FC236}">
                      <a16:creationId xmlns:a16="http://schemas.microsoft.com/office/drawing/2014/main" id="{E8620B66-180E-4970-8EEA-96D8CED3E87E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324" name="TextBox 323">
                    <a:extLst>
                      <a:ext uri="{FF2B5EF4-FFF2-40B4-BE49-F238E27FC236}">
                        <a16:creationId xmlns:a16="http://schemas.microsoft.com/office/drawing/2014/main" id="{57924B0D-A5DD-4A47-9A7B-90747C72A877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325" name="TextBox 324">
                    <a:extLst>
                      <a:ext uri="{FF2B5EF4-FFF2-40B4-BE49-F238E27FC236}">
                        <a16:creationId xmlns:a16="http://schemas.microsoft.com/office/drawing/2014/main" id="{8B3D5E69-9ABB-4614-90EC-1CE34172B75F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321" name="Group 320">
                  <a:extLst>
                    <a:ext uri="{FF2B5EF4-FFF2-40B4-BE49-F238E27FC236}">
                      <a16:creationId xmlns:a16="http://schemas.microsoft.com/office/drawing/2014/main" id="{BC866991-D876-4911-8123-07CB8AD7366F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322" name="TextBox 321">
                    <a:extLst>
                      <a:ext uri="{FF2B5EF4-FFF2-40B4-BE49-F238E27FC236}">
                        <a16:creationId xmlns:a16="http://schemas.microsoft.com/office/drawing/2014/main" id="{ABEC5B71-13AE-4D10-8454-0133618E0C35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323" name="TextBox 322">
                    <a:extLst>
                      <a:ext uri="{FF2B5EF4-FFF2-40B4-BE49-F238E27FC236}">
                        <a16:creationId xmlns:a16="http://schemas.microsoft.com/office/drawing/2014/main" id="{52A0EAF7-47B3-4B0C-A30A-1C413D1BCEB1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</p:grpSp>
        <p:grpSp>
          <p:nvGrpSpPr>
            <p:cNvPr id="346" name="Group 345">
              <a:extLst>
                <a:ext uri="{FF2B5EF4-FFF2-40B4-BE49-F238E27FC236}">
                  <a16:creationId xmlns:a16="http://schemas.microsoft.com/office/drawing/2014/main" id="{0F8C99E9-1728-4577-9691-932662516985}"/>
                </a:ext>
              </a:extLst>
            </p:cNvPr>
            <p:cNvGrpSpPr/>
            <p:nvPr/>
          </p:nvGrpSpPr>
          <p:grpSpPr>
            <a:xfrm rot="3600000">
              <a:off x="3015941" y="1112893"/>
              <a:ext cx="673650" cy="2751749"/>
              <a:chOff x="1440014" y="854242"/>
              <a:chExt cx="473006" cy="2102044"/>
            </a:xfrm>
          </p:grpSpPr>
          <p:grpSp>
            <p:nvGrpSpPr>
              <p:cNvPr id="347" name="Group 346">
                <a:extLst>
                  <a:ext uri="{FF2B5EF4-FFF2-40B4-BE49-F238E27FC236}">
                    <a16:creationId xmlns:a16="http://schemas.microsoft.com/office/drawing/2014/main" id="{F13562F4-7652-42E0-8BA7-5E7BDF6226DF}"/>
                  </a:ext>
                </a:extLst>
              </p:cNvPr>
              <p:cNvGrpSpPr/>
              <p:nvPr/>
            </p:nvGrpSpPr>
            <p:grpSpPr>
              <a:xfrm>
                <a:off x="1440014" y="85424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368" name="Group 367">
                  <a:extLst>
                    <a:ext uri="{FF2B5EF4-FFF2-40B4-BE49-F238E27FC236}">
                      <a16:creationId xmlns:a16="http://schemas.microsoft.com/office/drawing/2014/main" id="{BB4D1043-49EC-46F1-95B3-FFF0C7C85ECD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375" name="TextBox 374">
                    <a:extLst>
                      <a:ext uri="{FF2B5EF4-FFF2-40B4-BE49-F238E27FC236}">
                        <a16:creationId xmlns:a16="http://schemas.microsoft.com/office/drawing/2014/main" id="{4E94E769-FB7A-4722-B930-4CEF5DBC55EF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76" name="TextBox 375">
                    <a:extLst>
                      <a:ext uri="{FF2B5EF4-FFF2-40B4-BE49-F238E27FC236}">
                        <a16:creationId xmlns:a16="http://schemas.microsoft.com/office/drawing/2014/main" id="{48C4FF7F-D375-4393-9925-E779B0543D64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69" name="Group 368">
                  <a:extLst>
                    <a:ext uri="{FF2B5EF4-FFF2-40B4-BE49-F238E27FC236}">
                      <a16:creationId xmlns:a16="http://schemas.microsoft.com/office/drawing/2014/main" id="{AE8BFE0B-0DF9-4E92-9477-CA9167264120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373" name="TextBox 372">
                    <a:extLst>
                      <a:ext uri="{FF2B5EF4-FFF2-40B4-BE49-F238E27FC236}">
                        <a16:creationId xmlns:a16="http://schemas.microsoft.com/office/drawing/2014/main" id="{0A861638-AAA1-433A-A686-AE10ABB46AD9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374" name="TextBox 373">
                    <a:extLst>
                      <a:ext uri="{FF2B5EF4-FFF2-40B4-BE49-F238E27FC236}">
                        <a16:creationId xmlns:a16="http://schemas.microsoft.com/office/drawing/2014/main" id="{077D7071-D160-4430-858C-7E4D3CF78FD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370" name="Group 369">
                  <a:extLst>
                    <a:ext uri="{FF2B5EF4-FFF2-40B4-BE49-F238E27FC236}">
                      <a16:creationId xmlns:a16="http://schemas.microsoft.com/office/drawing/2014/main" id="{FB9349DF-0B0D-46DD-BEE5-5E881E2B088B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371" name="TextBox 370">
                    <a:extLst>
                      <a:ext uri="{FF2B5EF4-FFF2-40B4-BE49-F238E27FC236}">
                        <a16:creationId xmlns:a16="http://schemas.microsoft.com/office/drawing/2014/main" id="{E6FB475F-CCA9-4FC8-9735-A26B5628C8B4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372" name="TextBox 371">
                    <a:extLst>
                      <a:ext uri="{FF2B5EF4-FFF2-40B4-BE49-F238E27FC236}">
                        <a16:creationId xmlns:a16="http://schemas.microsoft.com/office/drawing/2014/main" id="{E0CDFDB6-D78B-4980-83CA-72A754DB8DEE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348" name="Group 347">
                <a:extLst>
                  <a:ext uri="{FF2B5EF4-FFF2-40B4-BE49-F238E27FC236}">
                    <a16:creationId xmlns:a16="http://schemas.microsoft.com/office/drawing/2014/main" id="{6E913118-29B4-4BBB-A5D5-A18A516DEC81}"/>
                  </a:ext>
                </a:extLst>
              </p:cNvPr>
              <p:cNvGrpSpPr/>
              <p:nvPr/>
            </p:nvGrpSpPr>
            <p:grpSpPr>
              <a:xfrm>
                <a:off x="1452916" y="856688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359" name="Group 358">
                  <a:extLst>
                    <a:ext uri="{FF2B5EF4-FFF2-40B4-BE49-F238E27FC236}">
                      <a16:creationId xmlns:a16="http://schemas.microsoft.com/office/drawing/2014/main" id="{5AABD535-3C95-49B9-A7B2-B26063A94B8F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366" name="TextBox 365">
                    <a:extLst>
                      <a:ext uri="{FF2B5EF4-FFF2-40B4-BE49-F238E27FC236}">
                        <a16:creationId xmlns:a16="http://schemas.microsoft.com/office/drawing/2014/main" id="{247DD50F-70DF-4AE2-9218-D74FF3F0F1A4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67" name="TextBox 366">
                    <a:extLst>
                      <a:ext uri="{FF2B5EF4-FFF2-40B4-BE49-F238E27FC236}">
                        <a16:creationId xmlns:a16="http://schemas.microsoft.com/office/drawing/2014/main" id="{B1D95815-3319-470D-B436-44C71F32814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60" name="Group 359">
                  <a:extLst>
                    <a:ext uri="{FF2B5EF4-FFF2-40B4-BE49-F238E27FC236}">
                      <a16:creationId xmlns:a16="http://schemas.microsoft.com/office/drawing/2014/main" id="{B792D3ED-0B2B-4DC5-BFD5-179D108A540E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364" name="TextBox 363">
                    <a:extLst>
                      <a:ext uri="{FF2B5EF4-FFF2-40B4-BE49-F238E27FC236}">
                        <a16:creationId xmlns:a16="http://schemas.microsoft.com/office/drawing/2014/main" id="{137B64D4-1758-4483-BB19-CEBEF7A4F3AD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365" name="TextBox 364">
                    <a:extLst>
                      <a:ext uri="{FF2B5EF4-FFF2-40B4-BE49-F238E27FC236}">
                        <a16:creationId xmlns:a16="http://schemas.microsoft.com/office/drawing/2014/main" id="{86740995-24FD-463F-B637-CDF5E981CAF6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361" name="Group 360">
                  <a:extLst>
                    <a:ext uri="{FF2B5EF4-FFF2-40B4-BE49-F238E27FC236}">
                      <a16:creationId xmlns:a16="http://schemas.microsoft.com/office/drawing/2014/main" id="{C696AB54-D459-42C9-B0A7-A97EFA292D44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362" name="TextBox 361">
                    <a:extLst>
                      <a:ext uri="{FF2B5EF4-FFF2-40B4-BE49-F238E27FC236}">
                        <a16:creationId xmlns:a16="http://schemas.microsoft.com/office/drawing/2014/main" id="{2038C7CC-49DF-46C0-A88D-E44490369086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363" name="TextBox 362">
                    <a:extLst>
                      <a:ext uri="{FF2B5EF4-FFF2-40B4-BE49-F238E27FC236}">
                        <a16:creationId xmlns:a16="http://schemas.microsoft.com/office/drawing/2014/main" id="{355B2C92-339D-419B-A6B5-43E904EAC5C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349" name="Group 348">
                <a:extLst>
                  <a:ext uri="{FF2B5EF4-FFF2-40B4-BE49-F238E27FC236}">
                    <a16:creationId xmlns:a16="http://schemas.microsoft.com/office/drawing/2014/main" id="{459C9934-34E8-4042-ACFD-CE7D04E7806D}"/>
                  </a:ext>
                </a:extLst>
              </p:cNvPr>
              <p:cNvGrpSpPr/>
              <p:nvPr/>
            </p:nvGrpSpPr>
            <p:grpSpPr>
              <a:xfrm flipV="1">
                <a:off x="1452916" y="189506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350" name="Group 349">
                  <a:extLst>
                    <a:ext uri="{FF2B5EF4-FFF2-40B4-BE49-F238E27FC236}">
                      <a16:creationId xmlns:a16="http://schemas.microsoft.com/office/drawing/2014/main" id="{B9464BB2-DD57-4587-A75D-E67BBECA0777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357" name="TextBox 356">
                    <a:extLst>
                      <a:ext uri="{FF2B5EF4-FFF2-40B4-BE49-F238E27FC236}">
                        <a16:creationId xmlns:a16="http://schemas.microsoft.com/office/drawing/2014/main" id="{F1A524E4-7022-49CF-9EB8-4AF60E4D81BA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58" name="TextBox 357">
                    <a:extLst>
                      <a:ext uri="{FF2B5EF4-FFF2-40B4-BE49-F238E27FC236}">
                        <a16:creationId xmlns:a16="http://schemas.microsoft.com/office/drawing/2014/main" id="{47FF2108-B380-4D8E-ADF9-4A387C31860E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51" name="Group 350">
                  <a:extLst>
                    <a:ext uri="{FF2B5EF4-FFF2-40B4-BE49-F238E27FC236}">
                      <a16:creationId xmlns:a16="http://schemas.microsoft.com/office/drawing/2014/main" id="{735C9ED8-3E1F-464F-A1B1-6947384F276A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355" name="TextBox 354">
                    <a:extLst>
                      <a:ext uri="{FF2B5EF4-FFF2-40B4-BE49-F238E27FC236}">
                        <a16:creationId xmlns:a16="http://schemas.microsoft.com/office/drawing/2014/main" id="{755E29AD-E412-4CC4-AA4E-0D120DE8EF12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356" name="TextBox 355">
                    <a:extLst>
                      <a:ext uri="{FF2B5EF4-FFF2-40B4-BE49-F238E27FC236}">
                        <a16:creationId xmlns:a16="http://schemas.microsoft.com/office/drawing/2014/main" id="{F8574B92-43C9-4DBF-8D7C-F78B0E0E285B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352" name="Group 351">
                  <a:extLst>
                    <a:ext uri="{FF2B5EF4-FFF2-40B4-BE49-F238E27FC236}">
                      <a16:creationId xmlns:a16="http://schemas.microsoft.com/office/drawing/2014/main" id="{429253CB-5922-4981-AD3D-D0219BC6D313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353" name="TextBox 352">
                    <a:extLst>
                      <a:ext uri="{FF2B5EF4-FFF2-40B4-BE49-F238E27FC236}">
                        <a16:creationId xmlns:a16="http://schemas.microsoft.com/office/drawing/2014/main" id="{743F499F-DE72-4342-98CB-6A523316DDE5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354" name="TextBox 353">
                    <a:extLst>
                      <a:ext uri="{FF2B5EF4-FFF2-40B4-BE49-F238E27FC236}">
                        <a16:creationId xmlns:a16="http://schemas.microsoft.com/office/drawing/2014/main" id="{28FEB5C8-4D3C-4103-9301-21691A7B4374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</p:grpSp>
        <p:grpSp>
          <p:nvGrpSpPr>
            <p:cNvPr id="377" name="Group 376">
              <a:extLst>
                <a:ext uri="{FF2B5EF4-FFF2-40B4-BE49-F238E27FC236}">
                  <a16:creationId xmlns:a16="http://schemas.microsoft.com/office/drawing/2014/main" id="{49263926-35E7-4980-A48D-A6D89C64BA24}"/>
                </a:ext>
              </a:extLst>
            </p:cNvPr>
            <p:cNvGrpSpPr/>
            <p:nvPr/>
          </p:nvGrpSpPr>
          <p:grpSpPr>
            <a:xfrm rot="4500000">
              <a:off x="3015941" y="1112893"/>
              <a:ext cx="673650" cy="2751749"/>
              <a:chOff x="1440014" y="854242"/>
              <a:chExt cx="473006" cy="2102044"/>
            </a:xfrm>
          </p:grpSpPr>
          <p:grpSp>
            <p:nvGrpSpPr>
              <p:cNvPr id="378" name="Group 377">
                <a:extLst>
                  <a:ext uri="{FF2B5EF4-FFF2-40B4-BE49-F238E27FC236}">
                    <a16:creationId xmlns:a16="http://schemas.microsoft.com/office/drawing/2014/main" id="{5E4D1E6E-1F88-45B6-8B0E-B8411CBC2869}"/>
                  </a:ext>
                </a:extLst>
              </p:cNvPr>
              <p:cNvGrpSpPr/>
              <p:nvPr/>
            </p:nvGrpSpPr>
            <p:grpSpPr>
              <a:xfrm>
                <a:off x="1440014" y="85424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399" name="Group 398">
                  <a:extLst>
                    <a:ext uri="{FF2B5EF4-FFF2-40B4-BE49-F238E27FC236}">
                      <a16:creationId xmlns:a16="http://schemas.microsoft.com/office/drawing/2014/main" id="{16A62AA3-FB4E-47D4-982E-54B90C8768D1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406" name="TextBox 405">
                    <a:extLst>
                      <a:ext uri="{FF2B5EF4-FFF2-40B4-BE49-F238E27FC236}">
                        <a16:creationId xmlns:a16="http://schemas.microsoft.com/office/drawing/2014/main" id="{22C4C0DD-0216-4F03-A4D7-412C5DB0DFE6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07" name="TextBox 406">
                    <a:extLst>
                      <a:ext uri="{FF2B5EF4-FFF2-40B4-BE49-F238E27FC236}">
                        <a16:creationId xmlns:a16="http://schemas.microsoft.com/office/drawing/2014/main" id="{A75DC972-5C9A-4545-9FC1-16B4568FB80B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00" name="Group 399">
                  <a:extLst>
                    <a:ext uri="{FF2B5EF4-FFF2-40B4-BE49-F238E27FC236}">
                      <a16:creationId xmlns:a16="http://schemas.microsoft.com/office/drawing/2014/main" id="{E625F5E4-0ACF-4970-973B-C57F5378CECD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404" name="TextBox 403">
                    <a:extLst>
                      <a:ext uri="{FF2B5EF4-FFF2-40B4-BE49-F238E27FC236}">
                        <a16:creationId xmlns:a16="http://schemas.microsoft.com/office/drawing/2014/main" id="{6A2CAD72-4009-46DA-99AF-B5CB2F19D9B9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405" name="TextBox 404">
                    <a:extLst>
                      <a:ext uri="{FF2B5EF4-FFF2-40B4-BE49-F238E27FC236}">
                        <a16:creationId xmlns:a16="http://schemas.microsoft.com/office/drawing/2014/main" id="{3AF1AB6E-9C45-47D4-BDE9-27B692EB1FE5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401" name="Group 400">
                  <a:extLst>
                    <a:ext uri="{FF2B5EF4-FFF2-40B4-BE49-F238E27FC236}">
                      <a16:creationId xmlns:a16="http://schemas.microsoft.com/office/drawing/2014/main" id="{BD426D16-E20E-4CF3-AFD1-404363CCBA32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402" name="TextBox 401">
                    <a:extLst>
                      <a:ext uri="{FF2B5EF4-FFF2-40B4-BE49-F238E27FC236}">
                        <a16:creationId xmlns:a16="http://schemas.microsoft.com/office/drawing/2014/main" id="{67000412-5FF9-431F-8039-C34D1262D98A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403" name="TextBox 402">
                    <a:extLst>
                      <a:ext uri="{FF2B5EF4-FFF2-40B4-BE49-F238E27FC236}">
                        <a16:creationId xmlns:a16="http://schemas.microsoft.com/office/drawing/2014/main" id="{69B824C7-E8FD-47ED-AEFF-A4E60AF69E2D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379" name="Group 378">
                <a:extLst>
                  <a:ext uri="{FF2B5EF4-FFF2-40B4-BE49-F238E27FC236}">
                    <a16:creationId xmlns:a16="http://schemas.microsoft.com/office/drawing/2014/main" id="{7077D04E-7CF7-430D-AD3C-3FBFB2379CA8}"/>
                  </a:ext>
                </a:extLst>
              </p:cNvPr>
              <p:cNvGrpSpPr/>
              <p:nvPr/>
            </p:nvGrpSpPr>
            <p:grpSpPr>
              <a:xfrm>
                <a:off x="1452916" y="856688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390" name="Group 389">
                  <a:extLst>
                    <a:ext uri="{FF2B5EF4-FFF2-40B4-BE49-F238E27FC236}">
                      <a16:creationId xmlns:a16="http://schemas.microsoft.com/office/drawing/2014/main" id="{AE54F93E-16F5-4B51-BF47-F00EE6B4B816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397" name="TextBox 396">
                    <a:extLst>
                      <a:ext uri="{FF2B5EF4-FFF2-40B4-BE49-F238E27FC236}">
                        <a16:creationId xmlns:a16="http://schemas.microsoft.com/office/drawing/2014/main" id="{6BE8A3EA-9901-486D-9C7B-E161FE080507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98" name="TextBox 397">
                    <a:extLst>
                      <a:ext uri="{FF2B5EF4-FFF2-40B4-BE49-F238E27FC236}">
                        <a16:creationId xmlns:a16="http://schemas.microsoft.com/office/drawing/2014/main" id="{CE717605-64AB-4730-BAD2-EE27835B2D3A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91" name="Group 390">
                  <a:extLst>
                    <a:ext uri="{FF2B5EF4-FFF2-40B4-BE49-F238E27FC236}">
                      <a16:creationId xmlns:a16="http://schemas.microsoft.com/office/drawing/2014/main" id="{AE93A571-56E5-4972-B774-3C0C451A07FA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395" name="TextBox 394">
                    <a:extLst>
                      <a:ext uri="{FF2B5EF4-FFF2-40B4-BE49-F238E27FC236}">
                        <a16:creationId xmlns:a16="http://schemas.microsoft.com/office/drawing/2014/main" id="{79D3C37A-E55A-4C9D-B51B-30BA6BEF74DB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396" name="TextBox 395">
                    <a:extLst>
                      <a:ext uri="{FF2B5EF4-FFF2-40B4-BE49-F238E27FC236}">
                        <a16:creationId xmlns:a16="http://schemas.microsoft.com/office/drawing/2014/main" id="{C13DEEDE-A3E1-4A27-BAA1-DE914D642F73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392" name="Group 391">
                  <a:extLst>
                    <a:ext uri="{FF2B5EF4-FFF2-40B4-BE49-F238E27FC236}">
                      <a16:creationId xmlns:a16="http://schemas.microsoft.com/office/drawing/2014/main" id="{2EF584CD-4534-4F75-9DD9-990DE1D1DD9D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393" name="TextBox 392">
                    <a:extLst>
                      <a:ext uri="{FF2B5EF4-FFF2-40B4-BE49-F238E27FC236}">
                        <a16:creationId xmlns:a16="http://schemas.microsoft.com/office/drawing/2014/main" id="{B108BD44-F4AD-478F-AEFE-1EC03871B575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394" name="TextBox 393">
                    <a:extLst>
                      <a:ext uri="{FF2B5EF4-FFF2-40B4-BE49-F238E27FC236}">
                        <a16:creationId xmlns:a16="http://schemas.microsoft.com/office/drawing/2014/main" id="{D1D661C2-E902-4FCD-B525-571265C5D44E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380" name="Group 379">
                <a:extLst>
                  <a:ext uri="{FF2B5EF4-FFF2-40B4-BE49-F238E27FC236}">
                    <a16:creationId xmlns:a16="http://schemas.microsoft.com/office/drawing/2014/main" id="{159DBFEE-C51A-4793-A786-349EE4703603}"/>
                  </a:ext>
                </a:extLst>
              </p:cNvPr>
              <p:cNvGrpSpPr/>
              <p:nvPr/>
            </p:nvGrpSpPr>
            <p:grpSpPr>
              <a:xfrm flipV="1">
                <a:off x="1452916" y="189506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381" name="Group 380">
                  <a:extLst>
                    <a:ext uri="{FF2B5EF4-FFF2-40B4-BE49-F238E27FC236}">
                      <a16:creationId xmlns:a16="http://schemas.microsoft.com/office/drawing/2014/main" id="{43D5E0DA-CE4C-4E7A-9575-D6B926D4C65C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388" name="TextBox 387">
                    <a:extLst>
                      <a:ext uri="{FF2B5EF4-FFF2-40B4-BE49-F238E27FC236}">
                        <a16:creationId xmlns:a16="http://schemas.microsoft.com/office/drawing/2014/main" id="{F49C9BB7-F351-477C-8AC4-C674B7531EE6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389" name="TextBox 388">
                    <a:extLst>
                      <a:ext uri="{FF2B5EF4-FFF2-40B4-BE49-F238E27FC236}">
                        <a16:creationId xmlns:a16="http://schemas.microsoft.com/office/drawing/2014/main" id="{9DA1C569-65E3-4725-823D-0E14E74CDA31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82" name="Group 381">
                  <a:extLst>
                    <a:ext uri="{FF2B5EF4-FFF2-40B4-BE49-F238E27FC236}">
                      <a16:creationId xmlns:a16="http://schemas.microsoft.com/office/drawing/2014/main" id="{BE9BEDD5-A761-40D1-A269-6C1BFE26C05D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386" name="TextBox 385">
                    <a:extLst>
                      <a:ext uri="{FF2B5EF4-FFF2-40B4-BE49-F238E27FC236}">
                        <a16:creationId xmlns:a16="http://schemas.microsoft.com/office/drawing/2014/main" id="{00E9B9E6-F65E-4083-AC83-8B9EDFECF799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387" name="TextBox 386">
                    <a:extLst>
                      <a:ext uri="{FF2B5EF4-FFF2-40B4-BE49-F238E27FC236}">
                        <a16:creationId xmlns:a16="http://schemas.microsoft.com/office/drawing/2014/main" id="{79D3FA61-F7C5-434F-B06F-2F49C6AE521D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383" name="Group 382">
                  <a:extLst>
                    <a:ext uri="{FF2B5EF4-FFF2-40B4-BE49-F238E27FC236}">
                      <a16:creationId xmlns:a16="http://schemas.microsoft.com/office/drawing/2014/main" id="{CFE4712A-3EB4-4435-87FB-557908966D90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384" name="TextBox 383">
                    <a:extLst>
                      <a:ext uri="{FF2B5EF4-FFF2-40B4-BE49-F238E27FC236}">
                        <a16:creationId xmlns:a16="http://schemas.microsoft.com/office/drawing/2014/main" id="{C96FC091-6261-4C85-96CA-8B51B118046C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385" name="TextBox 384">
                    <a:extLst>
                      <a:ext uri="{FF2B5EF4-FFF2-40B4-BE49-F238E27FC236}">
                        <a16:creationId xmlns:a16="http://schemas.microsoft.com/office/drawing/2014/main" id="{25F6E604-E688-44CC-87BF-D5C5FB5D8CA7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</p:grpSp>
        <p:grpSp>
          <p:nvGrpSpPr>
            <p:cNvPr id="408" name="Group 407">
              <a:extLst>
                <a:ext uri="{FF2B5EF4-FFF2-40B4-BE49-F238E27FC236}">
                  <a16:creationId xmlns:a16="http://schemas.microsoft.com/office/drawing/2014/main" id="{2C6D0B9F-F48E-4CCE-9282-C40759159DF5}"/>
                </a:ext>
              </a:extLst>
            </p:cNvPr>
            <p:cNvGrpSpPr/>
            <p:nvPr/>
          </p:nvGrpSpPr>
          <p:grpSpPr>
            <a:xfrm rot="5400000">
              <a:off x="3015941" y="1112893"/>
              <a:ext cx="673650" cy="2751749"/>
              <a:chOff x="1440014" y="854242"/>
              <a:chExt cx="473006" cy="2102044"/>
            </a:xfrm>
          </p:grpSpPr>
          <p:grpSp>
            <p:nvGrpSpPr>
              <p:cNvPr id="409" name="Group 408">
                <a:extLst>
                  <a:ext uri="{FF2B5EF4-FFF2-40B4-BE49-F238E27FC236}">
                    <a16:creationId xmlns:a16="http://schemas.microsoft.com/office/drawing/2014/main" id="{51F883F3-8370-4E8C-86E3-C977A3CE3BFA}"/>
                  </a:ext>
                </a:extLst>
              </p:cNvPr>
              <p:cNvGrpSpPr/>
              <p:nvPr/>
            </p:nvGrpSpPr>
            <p:grpSpPr>
              <a:xfrm>
                <a:off x="1440014" y="85424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430" name="Group 429">
                  <a:extLst>
                    <a:ext uri="{FF2B5EF4-FFF2-40B4-BE49-F238E27FC236}">
                      <a16:creationId xmlns:a16="http://schemas.microsoft.com/office/drawing/2014/main" id="{DF6855F6-BD8A-4E22-B3A5-862514AA2948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437" name="TextBox 436">
                    <a:extLst>
                      <a:ext uri="{FF2B5EF4-FFF2-40B4-BE49-F238E27FC236}">
                        <a16:creationId xmlns:a16="http://schemas.microsoft.com/office/drawing/2014/main" id="{6D85C0D2-3EDE-444A-B001-009AB0FC8760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38" name="TextBox 437">
                    <a:extLst>
                      <a:ext uri="{FF2B5EF4-FFF2-40B4-BE49-F238E27FC236}">
                        <a16:creationId xmlns:a16="http://schemas.microsoft.com/office/drawing/2014/main" id="{D2222520-67E8-4F5D-AB68-149817DECCE4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31" name="Group 430">
                  <a:extLst>
                    <a:ext uri="{FF2B5EF4-FFF2-40B4-BE49-F238E27FC236}">
                      <a16:creationId xmlns:a16="http://schemas.microsoft.com/office/drawing/2014/main" id="{5501648F-CED9-4092-8BDC-1B48405ACE95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435" name="TextBox 434">
                    <a:extLst>
                      <a:ext uri="{FF2B5EF4-FFF2-40B4-BE49-F238E27FC236}">
                        <a16:creationId xmlns:a16="http://schemas.microsoft.com/office/drawing/2014/main" id="{7459CE6B-2C42-4119-9958-1B3569E2EC08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436" name="TextBox 435">
                    <a:extLst>
                      <a:ext uri="{FF2B5EF4-FFF2-40B4-BE49-F238E27FC236}">
                        <a16:creationId xmlns:a16="http://schemas.microsoft.com/office/drawing/2014/main" id="{982AEA75-9F4E-45F0-ADD4-19CFC10C9EA0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432" name="Group 431">
                  <a:extLst>
                    <a:ext uri="{FF2B5EF4-FFF2-40B4-BE49-F238E27FC236}">
                      <a16:creationId xmlns:a16="http://schemas.microsoft.com/office/drawing/2014/main" id="{595EBC5F-CA9E-4394-B2FA-2CECFF5E3463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433" name="TextBox 432">
                    <a:extLst>
                      <a:ext uri="{FF2B5EF4-FFF2-40B4-BE49-F238E27FC236}">
                        <a16:creationId xmlns:a16="http://schemas.microsoft.com/office/drawing/2014/main" id="{161D173E-1866-4125-AB66-BA7C59C5FC7B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434" name="TextBox 433">
                    <a:extLst>
                      <a:ext uri="{FF2B5EF4-FFF2-40B4-BE49-F238E27FC236}">
                        <a16:creationId xmlns:a16="http://schemas.microsoft.com/office/drawing/2014/main" id="{945D3BAD-036D-4951-80B8-30735B6289CF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410" name="Group 409">
                <a:extLst>
                  <a:ext uri="{FF2B5EF4-FFF2-40B4-BE49-F238E27FC236}">
                    <a16:creationId xmlns:a16="http://schemas.microsoft.com/office/drawing/2014/main" id="{A0494180-D908-4039-9571-4E9A7A36AA1E}"/>
                  </a:ext>
                </a:extLst>
              </p:cNvPr>
              <p:cNvGrpSpPr/>
              <p:nvPr/>
            </p:nvGrpSpPr>
            <p:grpSpPr>
              <a:xfrm>
                <a:off x="1452916" y="856688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421" name="Group 420">
                  <a:extLst>
                    <a:ext uri="{FF2B5EF4-FFF2-40B4-BE49-F238E27FC236}">
                      <a16:creationId xmlns:a16="http://schemas.microsoft.com/office/drawing/2014/main" id="{D4790B2D-C6DE-4FFD-9FF9-139A08D81DB0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428" name="TextBox 427">
                    <a:extLst>
                      <a:ext uri="{FF2B5EF4-FFF2-40B4-BE49-F238E27FC236}">
                        <a16:creationId xmlns:a16="http://schemas.microsoft.com/office/drawing/2014/main" id="{B1EA2F86-562F-4E9A-9ECB-CFB4ED945D69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9" name="TextBox 428">
                    <a:extLst>
                      <a:ext uri="{FF2B5EF4-FFF2-40B4-BE49-F238E27FC236}">
                        <a16:creationId xmlns:a16="http://schemas.microsoft.com/office/drawing/2014/main" id="{0C917DB6-6D74-43E3-B894-07BD6F3A1553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22" name="Group 421">
                  <a:extLst>
                    <a:ext uri="{FF2B5EF4-FFF2-40B4-BE49-F238E27FC236}">
                      <a16:creationId xmlns:a16="http://schemas.microsoft.com/office/drawing/2014/main" id="{D11F9767-4CAD-4125-A829-F980D18987DC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426" name="TextBox 425">
                    <a:extLst>
                      <a:ext uri="{FF2B5EF4-FFF2-40B4-BE49-F238E27FC236}">
                        <a16:creationId xmlns:a16="http://schemas.microsoft.com/office/drawing/2014/main" id="{71C03192-D8B5-48AE-AAA2-D6D944082A8B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427" name="TextBox 426">
                    <a:extLst>
                      <a:ext uri="{FF2B5EF4-FFF2-40B4-BE49-F238E27FC236}">
                        <a16:creationId xmlns:a16="http://schemas.microsoft.com/office/drawing/2014/main" id="{EF1732A8-C584-4296-80E6-1B35F846B2F1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423" name="Group 422">
                  <a:extLst>
                    <a:ext uri="{FF2B5EF4-FFF2-40B4-BE49-F238E27FC236}">
                      <a16:creationId xmlns:a16="http://schemas.microsoft.com/office/drawing/2014/main" id="{42B6672E-D897-401B-A06E-D8E7D0CD0E56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424" name="TextBox 423">
                    <a:extLst>
                      <a:ext uri="{FF2B5EF4-FFF2-40B4-BE49-F238E27FC236}">
                        <a16:creationId xmlns:a16="http://schemas.microsoft.com/office/drawing/2014/main" id="{33CBB9EF-A6C5-45EC-888C-23E376D2869A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425" name="TextBox 424">
                    <a:extLst>
                      <a:ext uri="{FF2B5EF4-FFF2-40B4-BE49-F238E27FC236}">
                        <a16:creationId xmlns:a16="http://schemas.microsoft.com/office/drawing/2014/main" id="{CB516F71-B4A2-411B-A40E-48F53217C82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411" name="Group 410">
                <a:extLst>
                  <a:ext uri="{FF2B5EF4-FFF2-40B4-BE49-F238E27FC236}">
                    <a16:creationId xmlns:a16="http://schemas.microsoft.com/office/drawing/2014/main" id="{D547DAB1-FB10-4C78-B936-710DB061D4CD}"/>
                  </a:ext>
                </a:extLst>
              </p:cNvPr>
              <p:cNvGrpSpPr/>
              <p:nvPr/>
            </p:nvGrpSpPr>
            <p:grpSpPr>
              <a:xfrm flipV="1">
                <a:off x="1452916" y="189506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412" name="Group 411">
                  <a:extLst>
                    <a:ext uri="{FF2B5EF4-FFF2-40B4-BE49-F238E27FC236}">
                      <a16:creationId xmlns:a16="http://schemas.microsoft.com/office/drawing/2014/main" id="{F39BFC07-D896-4850-ADD6-B879B94241F3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419" name="TextBox 418">
                    <a:extLst>
                      <a:ext uri="{FF2B5EF4-FFF2-40B4-BE49-F238E27FC236}">
                        <a16:creationId xmlns:a16="http://schemas.microsoft.com/office/drawing/2014/main" id="{097E4D9A-6C6F-4401-81F9-F1C08CB3A5D6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20" name="TextBox 419">
                    <a:extLst>
                      <a:ext uri="{FF2B5EF4-FFF2-40B4-BE49-F238E27FC236}">
                        <a16:creationId xmlns:a16="http://schemas.microsoft.com/office/drawing/2014/main" id="{958ECC66-FB1F-4DDD-B860-969E97076983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13" name="Group 412">
                  <a:extLst>
                    <a:ext uri="{FF2B5EF4-FFF2-40B4-BE49-F238E27FC236}">
                      <a16:creationId xmlns:a16="http://schemas.microsoft.com/office/drawing/2014/main" id="{0E9B0F38-8291-4691-83F6-D93860B6BE5F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417" name="TextBox 416">
                    <a:extLst>
                      <a:ext uri="{FF2B5EF4-FFF2-40B4-BE49-F238E27FC236}">
                        <a16:creationId xmlns:a16="http://schemas.microsoft.com/office/drawing/2014/main" id="{C911F91B-E1D7-4154-A09D-9E55EACE9769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418" name="TextBox 417">
                    <a:extLst>
                      <a:ext uri="{FF2B5EF4-FFF2-40B4-BE49-F238E27FC236}">
                        <a16:creationId xmlns:a16="http://schemas.microsoft.com/office/drawing/2014/main" id="{0B9F3A41-7431-4BAD-A0A7-919CB1432CCB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414" name="Group 413">
                  <a:extLst>
                    <a:ext uri="{FF2B5EF4-FFF2-40B4-BE49-F238E27FC236}">
                      <a16:creationId xmlns:a16="http://schemas.microsoft.com/office/drawing/2014/main" id="{527E7DE4-4C2D-48DB-AE68-6EF5980DA7B7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415" name="TextBox 414">
                    <a:extLst>
                      <a:ext uri="{FF2B5EF4-FFF2-40B4-BE49-F238E27FC236}">
                        <a16:creationId xmlns:a16="http://schemas.microsoft.com/office/drawing/2014/main" id="{835DB668-18EA-423A-8AF1-26F650B59983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416" name="TextBox 415">
                    <a:extLst>
                      <a:ext uri="{FF2B5EF4-FFF2-40B4-BE49-F238E27FC236}">
                        <a16:creationId xmlns:a16="http://schemas.microsoft.com/office/drawing/2014/main" id="{F71F1897-3678-46EE-A36C-53B8FE4893DF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</p:grpSp>
        <p:grpSp>
          <p:nvGrpSpPr>
            <p:cNvPr id="439" name="Group 438">
              <a:extLst>
                <a:ext uri="{FF2B5EF4-FFF2-40B4-BE49-F238E27FC236}">
                  <a16:creationId xmlns:a16="http://schemas.microsoft.com/office/drawing/2014/main" id="{C12F8423-7EF3-4E01-9681-13CE090D43EE}"/>
                </a:ext>
              </a:extLst>
            </p:cNvPr>
            <p:cNvGrpSpPr/>
            <p:nvPr/>
          </p:nvGrpSpPr>
          <p:grpSpPr>
            <a:xfrm rot="6300000">
              <a:off x="3015941" y="1112893"/>
              <a:ext cx="673650" cy="2751749"/>
              <a:chOff x="1440014" y="854242"/>
              <a:chExt cx="473006" cy="2102044"/>
            </a:xfrm>
          </p:grpSpPr>
          <p:grpSp>
            <p:nvGrpSpPr>
              <p:cNvPr id="440" name="Group 439">
                <a:extLst>
                  <a:ext uri="{FF2B5EF4-FFF2-40B4-BE49-F238E27FC236}">
                    <a16:creationId xmlns:a16="http://schemas.microsoft.com/office/drawing/2014/main" id="{BBEDF02E-AF6D-44F3-BF1B-793C0C2AC172}"/>
                  </a:ext>
                </a:extLst>
              </p:cNvPr>
              <p:cNvGrpSpPr/>
              <p:nvPr/>
            </p:nvGrpSpPr>
            <p:grpSpPr>
              <a:xfrm>
                <a:off x="1440014" y="85424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461" name="Group 460">
                  <a:extLst>
                    <a:ext uri="{FF2B5EF4-FFF2-40B4-BE49-F238E27FC236}">
                      <a16:creationId xmlns:a16="http://schemas.microsoft.com/office/drawing/2014/main" id="{1E96E383-B7E1-46D7-BB80-69517EBB1D9C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468" name="TextBox 467">
                    <a:extLst>
                      <a:ext uri="{FF2B5EF4-FFF2-40B4-BE49-F238E27FC236}">
                        <a16:creationId xmlns:a16="http://schemas.microsoft.com/office/drawing/2014/main" id="{8CD9BF64-EAFF-448E-8BC9-3281C1DD9578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9" name="TextBox 468">
                    <a:extLst>
                      <a:ext uri="{FF2B5EF4-FFF2-40B4-BE49-F238E27FC236}">
                        <a16:creationId xmlns:a16="http://schemas.microsoft.com/office/drawing/2014/main" id="{28E64D21-4FAF-40CB-8627-1B0C46247B1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62" name="Group 461">
                  <a:extLst>
                    <a:ext uri="{FF2B5EF4-FFF2-40B4-BE49-F238E27FC236}">
                      <a16:creationId xmlns:a16="http://schemas.microsoft.com/office/drawing/2014/main" id="{74FC9227-E892-465C-999A-FA419F31C9F5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466" name="TextBox 465">
                    <a:extLst>
                      <a:ext uri="{FF2B5EF4-FFF2-40B4-BE49-F238E27FC236}">
                        <a16:creationId xmlns:a16="http://schemas.microsoft.com/office/drawing/2014/main" id="{7713DC1A-211D-499A-80D1-25C926FB5555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467" name="TextBox 466">
                    <a:extLst>
                      <a:ext uri="{FF2B5EF4-FFF2-40B4-BE49-F238E27FC236}">
                        <a16:creationId xmlns:a16="http://schemas.microsoft.com/office/drawing/2014/main" id="{934B46BE-E54D-483D-B690-FAF7D67CBD6C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463" name="Group 462">
                  <a:extLst>
                    <a:ext uri="{FF2B5EF4-FFF2-40B4-BE49-F238E27FC236}">
                      <a16:creationId xmlns:a16="http://schemas.microsoft.com/office/drawing/2014/main" id="{E3360A38-22B5-4D05-BAA8-89DB8B2AEAAA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464" name="TextBox 463">
                    <a:extLst>
                      <a:ext uri="{FF2B5EF4-FFF2-40B4-BE49-F238E27FC236}">
                        <a16:creationId xmlns:a16="http://schemas.microsoft.com/office/drawing/2014/main" id="{FBF514AD-1B9C-43E6-A712-82CA37D8A126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465" name="TextBox 464">
                    <a:extLst>
                      <a:ext uri="{FF2B5EF4-FFF2-40B4-BE49-F238E27FC236}">
                        <a16:creationId xmlns:a16="http://schemas.microsoft.com/office/drawing/2014/main" id="{A4492EB0-8E51-4E6B-9D35-6A79C839617C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441" name="Group 440">
                <a:extLst>
                  <a:ext uri="{FF2B5EF4-FFF2-40B4-BE49-F238E27FC236}">
                    <a16:creationId xmlns:a16="http://schemas.microsoft.com/office/drawing/2014/main" id="{2386C2FB-E331-452D-BFD1-740C2A1032A6}"/>
                  </a:ext>
                </a:extLst>
              </p:cNvPr>
              <p:cNvGrpSpPr/>
              <p:nvPr/>
            </p:nvGrpSpPr>
            <p:grpSpPr>
              <a:xfrm>
                <a:off x="1452916" y="856688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452" name="Group 451">
                  <a:extLst>
                    <a:ext uri="{FF2B5EF4-FFF2-40B4-BE49-F238E27FC236}">
                      <a16:creationId xmlns:a16="http://schemas.microsoft.com/office/drawing/2014/main" id="{35BF755C-5541-42E2-ADA0-C6D67828B01B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459" name="TextBox 458">
                    <a:extLst>
                      <a:ext uri="{FF2B5EF4-FFF2-40B4-BE49-F238E27FC236}">
                        <a16:creationId xmlns:a16="http://schemas.microsoft.com/office/drawing/2014/main" id="{DD39F217-720F-4BEE-8431-95505A00388A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60" name="TextBox 459">
                    <a:extLst>
                      <a:ext uri="{FF2B5EF4-FFF2-40B4-BE49-F238E27FC236}">
                        <a16:creationId xmlns:a16="http://schemas.microsoft.com/office/drawing/2014/main" id="{63C5BD03-DB8F-49BC-A85A-65126A5E5FDE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53" name="Group 452">
                  <a:extLst>
                    <a:ext uri="{FF2B5EF4-FFF2-40B4-BE49-F238E27FC236}">
                      <a16:creationId xmlns:a16="http://schemas.microsoft.com/office/drawing/2014/main" id="{8E911A0A-3D05-496A-99EF-CD2C340BA5C6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457" name="TextBox 456">
                    <a:extLst>
                      <a:ext uri="{FF2B5EF4-FFF2-40B4-BE49-F238E27FC236}">
                        <a16:creationId xmlns:a16="http://schemas.microsoft.com/office/drawing/2014/main" id="{130A30F8-9C59-4EF0-9190-E4EEA812D232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458" name="TextBox 457">
                    <a:extLst>
                      <a:ext uri="{FF2B5EF4-FFF2-40B4-BE49-F238E27FC236}">
                        <a16:creationId xmlns:a16="http://schemas.microsoft.com/office/drawing/2014/main" id="{D5E71C30-1567-416D-BB9A-39596B66150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454" name="Group 453">
                  <a:extLst>
                    <a:ext uri="{FF2B5EF4-FFF2-40B4-BE49-F238E27FC236}">
                      <a16:creationId xmlns:a16="http://schemas.microsoft.com/office/drawing/2014/main" id="{D157B8B5-907E-4F40-9571-6E88F2607328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455" name="TextBox 454">
                    <a:extLst>
                      <a:ext uri="{FF2B5EF4-FFF2-40B4-BE49-F238E27FC236}">
                        <a16:creationId xmlns:a16="http://schemas.microsoft.com/office/drawing/2014/main" id="{A5FACB0D-5248-483C-8D31-7F2E4D994279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456" name="TextBox 455">
                    <a:extLst>
                      <a:ext uri="{FF2B5EF4-FFF2-40B4-BE49-F238E27FC236}">
                        <a16:creationId xmlns:a16="http://schemas.microsoft.com/office/drawing/2014/main" id="{F5C0F87A-9855-4040-9E29-4E47C98F251F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442" name="Group 441">
                <a:extLst>
                  <a:ext uri="{FF2B5EF4-FFF2-40B4-BE49-F238E27FC236}">
                    <a16:creationId xmlns:a16="http://schemas.microsoft.com/office/drawing/2014/main" id="{E57D4F69-9D35-45D8-9028-BA9F819922AE}"/>
                  </a:ext>
                </a:extLst>
              </p:cNvPr>
              <p:cNvGrpSpPr/>
              <p:nvPr/>
            </p:nvGrpSpPr>
            <p:grpSpPr>
              <a:xfrm flipV="1">
                <a:off x="1452916" y="189506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443" name="Group 442">
                  <a:extLst>
                    <a:ext uri="{FF2B5EF4-FFF2-40B4-BE49-F238E27FC236}">
                      <a16:creationId xmlns:a16="http://schemas.microsoft.com/office/drawing/2014/main" id="{A9A16DE6-4948-4162-B44D-A6687B958DC6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450" name="TextBox 449">
                    <a:extLst>
                      <a:ext uri="{FF2B5EF4-FFF2-40B4-BE49-F238E27FC236}">
                        <a16:creationId xmlns:a16="http://schemas.microsoft.com/office/drawing/2014/main" id="{762F8C45-8C19-4A41-A56B-9AD40CAEDB76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51" name="TextBox 450">
                    <a:extLst>
                      <a:ext uri="{FF2B5EF4-FFF2-40B4-BE49-F238E27FC236}">
                        <a16:creationId xmlns:a16="http://schemas.microsoft.com/office/drawing/2014/main" id="{FC89AAC5-1AAF-4721-A677-D852541A5430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44" name="Group 443">
                  <a:extLst>
                    <a:ext uri="{FF2B5EF4-FFF2-40B4-BE49-F238E27FC236}">
                      <a16:creationId xmlns:a16="http://schemas.microsoft.com/office/drawing/2014/main" id="{9E53B96C-7631-47BA-8653-E2DDCA305579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448" name="TextBox 447">
                    <a:extLst>
                      <a:ext uri="{FF2B5EF4-FFF2-40B4-BE49-F238E27FC236}">
                        <a16:creationId xmlns:a16="http://schemas.microsoft.com/office/drawing/2014/main" id="{A8416A69-35AB-41BA-881C-3ABF737E2CF7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449" name="TextBox 448">
                    <a:extLst>
                      <a:ext uri="{FF2B5EF4-FFF2-40B4-BE49-F238E27FC236}">
                        <a16:creationId xmlns:a16="http://schemas.microsoft.com/office/drawing/2014/main" id="{FCE276EB-319F-44FB-804D-551BB864034C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445" name="Group 444">
                  <a:extLst>
                    <a:ext uri="{FF2B5EF4-FFF2-40B4-BE49-F238E27FC236}">
                      <a16:creationId xmlns:a16="http://schemas.microsoft.com/office/drawing/2014/main" id="{19A91360-6B15-463A-A187-396C4DC599B8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446" name="TextBox 445">
                    <a:extLst>
                      <a:ext uri="{FF2B5EF4-FFF2-40B4-BE49-F238E27FC236}">
                        <a16:creationId xmlns:a16="http://schemas.microsoft.com/office/drawing/2014/main" id="{54686EF5-B3BE-4CD0-8834-A802730044E7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447" name="TextBox 446">
                    <a:extLst>
                      <a:ext uri="{FF2B5EF4-FFF2-40B4-BE49-F238E27FC236}">
                        <a16:creationId xmlns:a16="http://schemas.microsoft.com/office/drawing/2014/main" id="{0C5B65AB-41EA-4FD7-8CAE-7AD0B9328E7C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</p:grpSp>
        <p:grpSp>
          <p:nvGrpSpPr>
            <p:cNvPr id="470" name="Group 469">
              <a:extLst>
                <a:ext uri="{FF2B5EF4-FFF2-40B4-BE49-F238E27FC236}">
                  <a16:creationId xmlns:a16="http://schemas.microsoft.com/office/drawing/2014/main" id="{AEC01718-B13B-4D76-B61C-0C2EBA2550D6}"/>
                </a:ext>
              </a:extLst>
            </p:cNvPr>
            <p:cNvGrpSpPr/>
            <p:nvPr/>
          </p:nvGrpSpPr>
          <p:grpSpPr>
            <a:xfrm rot="7200000">
              <a:off x="3015941" y="1112893"/>
              <a:ext cx="673650" cy="2751749"/>
              <a:chOff x="1440014" y="854242"/>
              <a:chExt cx="473006" cy="2102044"/>
            </a:xfrm>
          </p:grpSpPr>
          <p:grpSp>
            <p:nvGrpSpPr>
              <p:cNvPr id="471" name="Group 470">
                <a:extLst>
                  <a:ext uri="{FF2B5EF4-FFF2-40B4-BE49-F238E27FC236}">
                    <a16:creationId xmlns:a16="http://schemas.microsoft.com/office/drawing/2014/main" id="{16773ED0-1A4B-4280-A9A2-F46605AF697B}"/>
                  </a:ext>
                </a:extLst>
              </p:cNvPr>
              <p:cNvGrpSpPr/>
              <p:nvPr/>
            </p:nvGrpSpPr>
            <p:grpSpPr>
              <a:xfrm>
                <a:off x="1440014" y="85424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492" name="Group 491">
                  <a:extLst>
                    <a:ext uri="{FF2B5EF4-FFF2-40B4-BE49-F238E27FC236}">
                      <a16:creationId xmlns:a16="http://schemas.microsoft.com/office/drawing/2014/main" id="{D4727B19-C45E-416F-B589-7048240330CA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499" name="TextBox 498">
                    <a:extLst>
                      <a:ext uri="{FF2B5EF4-FFF2-40B4-BE49-F238E27FC236}">
                        <a16:creationId xmlns:a16="http://schemas.microsoft.com/office/drawing/2014/main" id="{4C98A04B-D708-4B98-88ED-32625AD06B52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00" name="TextBox 499">
                    <a:extLst>
                      <a:ext uri="{FF2B5EF4-FFF2-40B4-BE49-F238E27FC236}">
                        <a16:creationId xmlns:a16="http://schemas.microsoft.com/office/drawing/2014/main" id="{13753EDE-5FE6-479E-A911-F940EAF60BB8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93" name="Group 492">
                  <a:extLst>
                    <a:ext uri="{FF2B5EF4-FFF2-40B4-BE49-F238E27FC236}">
                      <a16:creationId xmlns:a16="http://schemas.microsoft.com/office/drawing/2014/main" id="{373DAC2C-B1EC-433F-948E-69B5CE37C461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497" name="TextBox 496">
                    <a:extLst>
                      <a:ext uri="{FF2B5EF4-FFF2-40B4-BE49-F238E27FC236}">
                        <a16:creationId xmlns:a16="http://schemas.microsoft.com/office/drawing/2014/main" id="{6708ABC5-20A2-4D7F-8D53-3D0FF8D5B07C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498" name="TextBox 497">
                    <a:extLst>
                      <a:ext uri="{FF2B5EF4-FFF2-40B4-BE49-F238E27FC236}">
                        <a16:creationId xmlns:a16="http://schemas.microsoft.com/office/drawing/2014/main" id="{B3D431D8-FE7B-4C6A-8288-95D3FE330B78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494" name="Group 493">
                  <a:extLst>
                    <a:ext uri="{FF2B5EF4-FFF2-40B4-BE49-F238E27FC236}">
                      <a16:creationId xmlns:a16="http://schemas.microsoft.com/office/drawing/2014/main" id="{F1FEE938-187B-40D0-A4EA-D4B16618A60A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495" name="TextBox 494">
                    <a:extLst>
                      <a:ext uri="{FF2B5EF4-FFF2-40B4-BE49-F238E27FC236}">
                        <a16:creationId xmlns:a16="http://schemas.microsoft.com/office/drawing/2014/main" id="{C220E741-8655-4565-A600-96D51019B75A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496" name="TextBox 495">
                    <a:extLst>
                      <a:ext uri="{FF2B5EF4-FFF2-40B4-BE49-F238E27FC236}">
                        <a16:creationId xmlns:a16="http://schemas.microsoft.com/office/drawing/2014/main" id="{E3B416FC-95CD-4358-B9D4-F8911555950C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472" name="Group 471">
                <a:extLst>
                  <a:ext uri="{FF2B5EF4-FFF2-40B4-BE49-F238E27FC236}">
                    <a16:creationId xmlns:a16="http://schemas.microsoft.com/office/drawing/2014/main" id="{1266AA82-88F1-499D-B1D2-7E3F2EA82298}"/>
                  </a:ext>
                </a:extLst>
              </p:cNvPr>
              <p:cNvGrpSpPr/>
              <p:nvPr/>
            </p:nvGrpSpPr>
            <p:grpSpPr>
              <a:xfrm>
                <a:off x="1452916" y="856688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483" name="Group 482">
                  <a:extLst>
                    <a:ext uri="{FF2B5EF4-FFF2-40B4-BE49-F238E27FC236}">
                      <a16:creationId xmlns:a16="http://schemas.microsoft.com/office/drawing/2014/main" id="{A5E01438-5B07-49A1-9616-EAD86BCBE761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490" name="TextBox 489">
                    <a:extLst>
                      <a:ext uri="{FF2B5EF4-FFF2-40B4-BE49-F238E27FC236}">
                        <a16:creationId xmlns:a16="http://schemas.microsoft.com/office/drawing/2014/main" id="{17B25F1A-7D34-466E-838C-720C68BD1955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91" name="TextBox 490">
                    <a:extLst>
                      <a:ext uri="{FF2B5EF4-FFF2-40B4-BE49-F238E27FC236}">
                        <a16:creationId xmlns:a16="http://schemas.microsoft.com/office/drawing/2014/main" id="{02CC6F19-F9EB-47CF-84D7-A3C3E058D391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84" name="Group 483">
                  <a:extLst>
                    <a:ext uri="{FF2B5EF4-FFF2-40B4-BE49-F238E27FC236}">
                      <a16:creationId xmlns:a16="http://schemas.microsoft.com/office/drawing/2014/main" id="{8CA6C3BF-48B0-4FEF-B529-171141DA1E4B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488" name="TextBox 487">
                    <a:extLst>
                      <a:ext uri="{FF2B5EF4-FFF2-40B4-BE49-F238E27FC236}">
                        <a16:creationId xmlns:a16="http://schemas.microsoft.com/office/drawing/2014/main" id="{963C45CF-DE19-485C-BE99-52F5D9FB3C02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489" name="TextBox 488">
                    <a:extLst>
                      <a:ext uri="{FF2B5EF4-FFF2-40B4-BE49-F238E27FC236}">
                        <a16:creationId xmlns:a16="http://schemas.microsoft.com/office/drawing/2014/main" id="{DA7405B1-C0D5-4A1B-B1E1-A31401C15B7C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485" name="Group 484">
                  <a:extLst>
                    <a:ext uri="{FF2B5EF4-FFF2-40B4-BE49-F238E27FC236}">
                      <a16:creationId xmlns:a16="http://schemas.microsoft.com/office/drawing/2014/main" id="{8215167C-854F-495D-A9D9-D0B9C380305A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486" name="TextBox 485">
                    <a:extLst>
                      <a:ext uri="{FF2B5EF4-FFF2-40B4-BE49-F238E27FC236}">
                        <a16:creationId xmlns:a16="http://schemas.microsoft.com/office/drawing/2014/main" id="{78D4A24D-5AC0-43DD-A6EA-8063F2C8CC2F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487" name="TextBox 486">
                    <a:extLst>
                      <a:ext uri="{FF2B5EF4-FFF2-40B4-BE49-F238E27FC236}">
                        <a16:creationId xmlns:a16="http://schemas.microsoft.com/office/drawing/2014/main" id="{96C58FFA-BFC7-490E-9886-7B3D164FA9C0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473" name="Group 472">
                <a:extLst>
                  <a:ext uri="{FF2B5EF4-FFF2-40B4-BE49-F238E27FC236}">
                    <a16:creationId xmlns:a16="http://schemas.microsoft.com/office/drawing/2014/main" id="{CACD6404-D530-4DE5-B4DE-DC654C2E594F}"/>
                  </a:ext>
                </a:extLst>
              </p:cNvPr>
              <p:cNvGrpSpPr/>
              <p:nvPr/>
            </p:nvGrpSpPr>
            <p:grpSpPr>
              <a:xfrm flipV="1">
                <a:off x="1452916" y="189506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474" name="Group 473">
                  <a:extLst>
                    <a:ext uri="{FF2B5EF4-FFF2-40B4-BE49-F238E27FC236}">
                      <a16:creationId xmlns:a16="http://schemas.microsoft.com/office/drawing/2014/main" id="{1B06440E-E0D2-469F-AFD4-352DD2B861B0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481" name="TextBox 480">
                    <a:extLst>
                      <a:ext uri="{FF2B5EF4-FFF2-40B4-BE49-F238E27FC236}">
                        <a16:creationId xmlns:a16="http://schemas.microsoft.com/office/drawing/2014/main" id="{FDF45B49-D7B7-4FEC-AC98-58634CBA7912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482" name="TextBox 481">
                    <a:extLst>
                      <a:ext uri="{FF2B5EF4-FFF2-40B4-BE49-F238E27FC236}">
                        <a16:creationId xmlns:a16="http://schemas.microsoft.com/office/drawing/2014/main" id="{B14F34C7-D381-4A66-A6A6-92808E61BF0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475" name="Group 474">
                  <a:extLst>
                    <a:ext uri="{FF2B5EF4-FFF2-40B4-BE49-F238E27FC236}">
                      <a16:creationId xmlns:a16="http://schemas.microsoft.com/office/drawing/2014/main" id="{4A0D1C2E-05A2-4579-AB04-04A5F205114A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479" name="TextBox 478">
                    <a:extLst>
                      <a:ext uri="{FF2B5EF4-FFF2-40B4-BE49-F238E27FC236}">
                        <a16:creationId xmlns:a16="http://schemas.microsoft.com/office/drawing/2014/main" id="{77206FCF-BD2F-4384-9740-D1D73D2319E9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480" name="TextBox 479">
                    <a:extLst>
                      <a:ext uri="{FF2B5EF4-FFF2-40B4-BE49-F238E27FC236}">
                        <a16:creationId xmlns:a16="http://schemas.microsoft.com/office/drawing/2014/main" id="{36329491-94D2-400F-915A-AB58F0AD9E6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476" name="Group 475">
                  <a:extLst>
                    <a:ext uri="{FF2B5EF4-FFF2-40B4-BE49-F238E27FC236}">
                      <a16:creationId xmlns:a16="http://schemas.microsoft.com/office/drawing/2014/main" id="{6EEAD50B-A581-444E-97B9-8444C9FA79CB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477" name="TextBox 476">
                    <a:extLst>
                      <a:ext uri="{FF2B5EF4-FFF2-40B4-BE49-F238E27FC236}">
                        <a16:creationId xmlns:a16="http://schemas.microsoft.com/office/drawing/2014/main" id="{46DBFADB-F6B3-4056-9C11-6931A2C835B0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478" name="TextBox 477">
                    <a:extLst>
                      <a:ext uri="{FF2B5EF4-FFF2-40B4-BE49-F238E27FC236}">
                        <a16:creationId xmlns:a16="http://schemas.microsoft.com/office/drawing/2014/main" id="{158CBE87-AEEB-4595-8722-9110354A9095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</p:grpSp>
        <p:grpSp>
          <p:nvGrpSpPr>
            <p:cNvPr id="501" name="Group 500">
              <a:extLst>
                <a:ext uri="{FF2B5EF4-FFF2-40B4-BE49-F238E27FC236}">
                  <a16:creationId xmlns:a16="http://schemas.microsoft.com/office/drawing/2014/main" id="{96495589-AFBC-40AF-9647-1495FA344727}"/>
                </a:ext>
              </a:extLst>
            </p:cNvPr>
            <p:cNvGrpSpPr/>
            <p:nvPr/>
          </p:nvGrpSpPr>
          <p:grpSpPr>
            <a:xfrm rot="8100000">
              <a:off x="3015941" y="1112893"/>
              <a:ext cx="673650" cy="2751749"/>
              <a:chOff x="1440014" y="854242"/>
              <a:chExt cx="473006" cy="2102044"/>
            </a:xfrm>
          </p:grpSpPr>
          <p:grpSp>
            <p:nvGrpSpPr>
              <p:cNvPr id="502" name="Group 501">
                <a:extLst>
                  <a:ext uri="{FF2B5EF4-FFF2-40B4-BE49-F238E27FC236}">
                    <a16:creationId xmlns:a16="http://schemas.microsoft.com/office/drawing/2014/main" id="{0F7F425D-5CF8-4B17-AEF5-42600B1C0120}"/>
                  </a:ext>
                </a:extLst>
              </p:cNvPr>
              <p:cNvGrpSpPr/>
              <p:nvPr/>
            </p:nvGrpSpPr>
            <p:grpSpPr>
              <a:xfrm>
                <a:off x="1440014" y="85424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523" name="Group 522">
                  <a:extLst>
                    <a:ext uri="{FF2B5EF4-FFF2-40B4-BE49-F238E27FC236}">
                      <a16:creationId xmlns:a16="http://schemas.microsoft.com/office/drawing/2014/main" id="{63ED09AD-5778-4DAD-A8A4-ED59459193E8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530" name="TextBox 529">
                    <a:extLst>
                      <a:ext uri="{FF2B5EF4-FFF2-40B4-BE49-F238E27FC236}">
                        <a16:creationId xmlns:a16="http://schemas.microsoft.com/office/drawing/2014/main" id="{891262C8-8001-4668-969D-F16C45725063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31" name="TextBox 530">
                    <a:extLst>
                      <a:ext uri="{FF2B5EF4-FFF2-40B4-BE49-F238E27FC236}">
                        <a16:creationId xmlns:a16="http://schemas.microsoft.com/office/drawing/2014/main" id="{EC151906-8435-40DF-8D97-CC61938EB5B9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24" name="Group 523">
                  <a:extLst>
                    <a:ext uri="{FF2B5EF4-FFF2-40B4-BE49-F238E27FC236}">
                      <a16:creationId xmlns:a16="http://schemas.microsoft.com/office/drawing/2014/main" id="{71D16B3A-802D-4D27-894C-8AD85BF80F8A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528" name="TextBox 527">
                    <a:extLst>
                      <a:ext uri="{FF2B5EF4-FFF2-40B4-BE49-F238E27FC236}">
                        <a16:creationId xmlns:a16="http://schemas.microsoft.com/office/drawing/2014/main" id="{602CB8DD-BCFE-452A-AF67-3269E5B17C70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529" name="TextBox 528">
                    <a:extLst>
                      <a:ext uri="{FF2B5EF4-FFF2-40B4-BE49-F238E27FC236}">
                        <a16:creationId xmlns:a16="http://schemas.microsoft.com/office/drawing/2014/main" id="{E37E94FE-6C1D-4FAF-949A-655C990A1A67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525" name="Group 524">
                  <a:extLst>
                    <a:ext uri="{FF2B5EF4-FFF2-40B4-BE49-F238E27FC236}">
                      <a16:creationId xmlns:a16="http://schemas.microsoft.com/office/drawing/2014/main" id="{83A9411A-E344-41D8-8E55-9E57537AB42C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526" name="TextBox 525">
                    <a:extLst>
                      <a:ext uri="{FF2B5EF4-FFF2-40B4-BE49-F238E27FC236}">
                        <a16:creationId xmlns:a16="http://schemas.microsoft.com/office/drawing/2014/main" id="{75668D80-1905-4FB9-974C-BD846355D2C8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527" name="TextBox 526">
                    <a:extLst>
                      <a:ext uri="{FF2B5EF4-FFF2-40B4-BE49-F238E27FC236}">
                        <a16:creationId xmlns:a16="http://schemas.microsoft.com/office/drawing/2014/main" id="{2B30DF55-A963-4CCB-AEBE-77FB61CB2172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503" name="Group 502">
                <a:extLst>
                  <a:ext uri="{FF2B5EF4-FFF2-40B4-BE49-F238E27FC236}">
                    <a16:creationId xmlns:a16="http://schemas.microsoft.com/office/drawing/2014/main" id="{A388E1E3-845B-49CF-994B-52C344F4FD01}"/>
                  </a:ext>
                </a:extLst>
              </p:cNvPr>
              <p:cNvGrpSpPr/>
              <p:nvPr/>
            </p:nvGrpSpPr>
            <p:grpSpPr>
              <a:xfrm>
                <a:off x="1452916" y="856688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514" name="Group 513">
                  <a:extLst>
                    <a:ext uri="{FF2B5EF4-FFF2-40B4-BE49-F238E27FC236}">
                      <a16:creationId xmlns:a16="http://schemas.microsoft.com/office/drawing/2014/main" id="{F5DA7C0B-BA03-4C98-BBF1-27EA94A2EFED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521" name="TextBox 520">
                    <a:extLst>
                      <a:ext uri="{FF2B5EF4-FFF2-40B4-BE49-F238E27FC236}">
                        <a16:creationId xmlns:a16="http://schemas.microsoft.com/office/drawing/2014/main" id="{D397E937-C037-4A9B-927F-2C58731D4621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22" name="TextBox 521">
                    <a:extLst>
                      <a:ext uri="{FF2B5EF4-FFF2-40B4-BE49-F238E27FC236}">
                        <a16:creationId xmlns:a16="http://schemas.microsoft.com/office/drawing/2014/main" id="{E099CC22-031E-433E-AC7E-7A75D6268430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15" name="Group 514">
                  <a:extLst>
                    <a:ext uri="{FF2B5EF4-FFF2-40B4-BE49-F238E27FC236}">
                      <a16:creationId xmlns:a16="http://schemas.microsoft.com/office/drawing/2014/main" id="{0AEFD343-91C8-4C97-9A99-41C374ED7E19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519" name="TextBox 518">
                    <a:extLst>
                      <a:ext uri="{FF2B5EF4-FFF2-40B4-BE49-F238E27FC236}">
                        <a16:creationId xmlns:a16="http://schemas.microsoft.com/office/drawing/2014/main" id="{C07FD412-9402-47F4-A775-607AC6D818EB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520" name="TextBox 519">
                    <a:extLst>
                      <a:ext uri="{FF2B5EF4-FFF2-40B4-BE49-F238E27FC236}">
                        <a16:creationId xmlns:a16="http://schemas.microsoft.com/office/drawing/2014/main" id="{36A0E98E-DF67-4F52-B9F7-E18D396B02CC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516" name="Group 515">
                  <a:extLst>
                    <a:ext uri="{FF2B5EF4-FFF2-40B4-BE49-F238E27FC236}">
                      <a16:creationId xmlns:a16="http://schemas.microsoft.com/office/drawing/2014/main" id="{141DEF6D-F10C-4B19-AFA5-4058F6A8D762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517" name="TextBox 516">
                    <a:extLst>
                      <a:ext uri="{FF2B5EF4-FFF2-40B4-BE49-F238E27FC236}">
                        <a16:creationId xmlns:a16="http://schemas.microsoft.com/office/drawing/2014/main" id="{F3BAD780-144A-4E95-96E8-1675FE5997C1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518" name="TextBox 517">
                    <a:extLst>
                      <a:ext uri="{FF2B5EF4-FFF2-40B4-BE49-F238E27FC236}">
                        <a16:creationId xmlns:a16="http://schemas.microsoft.com/office/drawing/2014/main" id="{A88762C3-00C0-40D0-A110-AB2D3F65AC1C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504" name="Group 503">
                <a:extLst>
                  <a:ext uri="{FF2B5EF4-FFF2-40B4-BE49-F238E27FC236}">
                    <a16:creationId xmlns:a16="http://schemas.microsoft.com/office/drawing/2014/main" id="{A5DF526A-7720-407A-A493-BA329C827D9B}"/>
                  </a:ext>
                </a:extLst>
              </p:cNvPr>
              <p:cNvGrpSpPr/>
              <p:nvPr/>
            </p:nvGrpSpPr>
            <p:grpSpPr>
              <a:xfrm flipV="1">
                <a:off x="1452916" y="189506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505" name="Group 504">
                  <a:extLst>
                    <a:ext uri="{FF2B5EF4-FFF2-40B4-BE49-F238E27FC236}">
                      <a16:creationId xmlns:a16="http://schemas.microsoft.com/office/drawing/2014/main" id="{98A3EB90-1FC2-4B17-8920-62E0F1F2CB3A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512" name="TextBox 511">
                    <a:extLst>
                      <a:ext uri="{FF2B5EF4-FFF2-40B4-BE49-F238E27FC236}">
                        <a16:creationId xmlns:a16="http://schemas.microsoft.com/office/drawing/2014/main" id="{901A596F-5BAD-44B5-891C-FE49E0323304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13" name="TextBox 512">
                    <a:extLst>
                      <a:ext uri="{FF2B5EF4-FFF2-40B4-BE49-F238E27FC236}">
                        <a16:creationId xmlns:a16="http://schemas.microsoft.com/office/drawing/2014/main" id="{AE0C471D-DC64-468C-B690-1B82D1BED49D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06" name="Group 505">
                  <a:extLst>
                    <a:ext uri="{FF2B5EF4-FFF2-40B4-BE49-F238E27FC236}">
                      <a16:creationId xmlns:a16="http://schemas.microsoft.com/office/drawing/2014/main" id="{06262E9E-2B3D-48A2-AD19-FA153C6C1F97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510" name="TextBox 509">
                    <a:extLst>
                      <a:ext uri="{FF2B5EF4-FFF2-40B4-BE49-F238E27FC236}">
                        <a16:creationId xmlns:a16="http://schemas.microsoft.com/office/drawing/2014/main" id="{46E7183D-25DB-45CB-AC82-6DE02E2FAA59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511" name="TextBox 510">
                    <a:extLst>
                      <a:ext uri="{FF2B5EF4-FFF2-40B4-BE49-F238E27FC236}">
                        <a16:creationId xmlns:a16="http://schemas.microsoft.com/office/drawing/2014/main" id="{8C63DFAA-3224-4C08-98A9-9E6A09BAF41F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507" name="Group 506">
                  <a:extLst>
                    <a:ext uri="{FF2B5EF4-FFF2-40B4-BE49-F238E27FC236}">
                      <a16:creationId xmlns:a16="http://schemas.microsoft.com/office/drawing/2014/main" id="{2D8B249B-DC45-4598-8FE8-5DFC98278FDC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508" name="TextBox 507">
                    <a:extLst>
                      <a:ext uri="{FF2B5EF4-FFF2-40B4-BE49-F238E27FC236}">
                        <a16:creationId xmlns:a16="http://schemas.microsoft.com/office/drawing/2014/main" id="{6DD1F08F-7A56-48D6-A307-AFC46615F157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509" name="TextBox 508">
                    <a:extLst>
                      <a:ext uri="{FF2B5EF4-FFF2-40B4-BE49-F238E27FC236}">
                        <a16:creationId xmlns:a16="http://schemas.microsoft.com/office/drawing/2014/main" id="{BF77CE3A-D95F-4769-9F0B-9E4CE9977C26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</p:grpSp>
        <p:grpSp>
          <p:nvGrpSpPr>
            <p:cNvPr id="532" name="Group 531">
              <a:extLst>
                <a:ext uri="{FF2B5EF4-FFF2-40B4-BE49-F238E27FC236}">
                  <a16:creationId xmlns:a16="http://schemas.microsoft.com/office/drawing/2014/main" id="{AEA644E8-79A8-45DF-8400-781FFE2DB9C3}"/>
                </a:ext>
              </a:extLst>
            </p:cNvPr>
            <p:cNvGrpSpPr/>
            <p:nvPr/>
          </p:nvGrpSpPr>
          <p:grpSpPr>
            <a:xfrm rot="9000000">
              <a:off x="3015941" y="1112893"/>
              <a:ext cx="673650" cy="2751749"/>
              <a:chOff x="1440014" y="854242"/>
              <a:chExt cx="473006" cy="2102044"/>
            </a:xfrm>
          </p:grpSpPr>
          <p:grpSp>
            <p:nvGrpSpPr>
              <p:cNvPr id="533" name="Group 532">
                <a:extLst>
                  <a:ext uri="{FF2B5EF4-FFF2-40B4-BE49-F238E27FC236}">
                    <a16:creationId xmlns:a16="http://schemas.microsoft.com/office/drawing/2014/main" id="{81792D8D-0FB8-485C-A932-5B588F08F61B}"/>
                  </a:ext>
                </a:extLst>
              </p:cNvPr>
              <p:cNvGrpSpPr/>
              <p:nvPr/>
            </p:nvGrpSpPr>
            <p:grpSpPr>
              <a:xfrm>
                <a:off x="1440014" y="85424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554" name="Group 553">
                  <a:extLst>
                    <a:ext uri="{FF2B5EF4-FFF2-40B4-BE49-F238E27FC236}">
                      <a16:creationId xmlns:a16="http://schemas.microsoft.com/office/drawing/2014/main" id="{BBAC945F-AB4C-47C8-B7FC-700F41676C26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561" name="TextBox 560">
                    <a:extLst>
                      <a:ext uri="{FF2B5EF4-FFF2-40B4-BE49-F238E27FC236}">
                        <a16:creationId xmlns:a16="http://schemas.microsoft.com/office/drawing/2014/main" id="{B79A572C-AA18-4CD1-BF17-08A0D3FD317A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62" name="TextBox 561">
                    <a:extLst>
                      <a:ext uri="{FF2B5EF4-FFF2-40B4-BE49-F238E27FC236}">
                        <a16:creationId xmlns:a16="http://schemas.microsoft.com/office/drawing/2014/main" id="{29303A80-F8EE-4C74-A7D2-A75B1E92313F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55" name="Group 554">
                  <a:extLst>
                    <a:ext uri="{FF2B5EF4-FFF2-40B4-BE49-F238E27FC236}">
                      <a16:creationId xmlns:a16="http://schemas.microsoft.com/office/drawing/2014/main" id="{021855B7-448A-40D2-950B-850BE9C74EF9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559" name="TextBox 558">
                    <a:extLst>
                      <a:ext uri="{FF2B5EF4-FFF2-40B4-BE49-F238E27FC236}">
                        <a16:creationId xmlns:a16="http://schemas.microsoft.com/office/drawing/2014/main" id="{FF08B57D-B1E9-47CB-91AC-38BB12A709A3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560" name="TextBox 559">
                    <a:extLst>
                      <a:ext uri="{FF2B5EF4-FFF2-40B4-BE49-F238E27FC236}">
                        <a16:creationId xmlns:a16="http://schemas.microsoft.com/office/drawing/2014/main" id="{1559F632-A37D-448E-8838-CD2EA2473AEE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556" name="Group 555">
                  <a:extLst>
                    <a:ext uri="{FF2B5EF4-FFF2-40B4-BE49-F238E27FC236}">
                      <a16:creationId xmlns:a16="http://schemas.microsoft.com/office/drawing/2014/main" id="{D743435A-917B-4B87-9EDF-85F9489FC581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557" name="TextBox 556">
                    <a:extLst>
                      <a:ext uri="{FF2B5EF4-FFF2-40B4-BE49-F238E27FC236}">
                        <a16:creationId xmlns:a16="http://schemas.microsoft.com/office/drawing/2014/main" id="{0D846723-6A65-4E82-AE8C-CD8BBA617E91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558" name="TextBox 557">
                    <a:extLst>
                      <a:ext uri="{FF2B5EF4-FFF2-40B4-BE49-F238E27FC236}">
                        <a16:creationId xmlns:a16="http://schemas.microsoft.com/office/drawing/2014/main" id="{D1E9BA45-6FF2-4D08-92FB-60691166B5D5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534" name="Group 533">
                <a:extLst>
                  <a:ext uri="{FF2B5EF4-FFF2-40B4-BE49-F238E27FC236}">
                    <a16:creationId xmlns:a16="http://schemas.microsoft.com/office/drawing/2014/main" id="{284344F8-2328-4453-A76E-B6D068800D79}"/>
                  </a:ext>
                </a:extLst>
              </p:cNvPr>
              <p:cNvGrpSpPr/>
              <p:nvPr/>
            </p:nvGrpSpPr>
            <p:grpSpPr>
              <a:xfrm>
                <a:off x="1452916" y="856688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545" name="Group 544">
                  <a:extLst>
                    <a:ext uri="{FF2B5EF4-FFF2-40B4-BE49-F238E27FC236}">
                      <a16:creationId xmlns:a16="http://schemas.microsoft.com/office/drawing/2014/main" id="{E0C4504F-3B86-4616-ABF7-BAF90DCC3515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552" name="TextBox 551">
                    <a:extLst>
                      <a:ext uri="{FF2B5EF4-FFF2-40B4-BE49-F238E27FC236}">
                        <a16:creationId xmlns:a16="http://schemas.microsoft.com/office/drawing/2014/main" id="{F0FFB9DB-BBC6-4177-A9C1-2E62A0199B7E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53" name="TextBox 552">
                    <a:extLst>
                      <a:ext uri="{FF2B5EF4-FFF2-40B4-BE49-F238E27FC236}">
                        <a16:creationId xmlns:a16="http://schemas.microsoft.com/office/drawing/2014/main" id="{2973CD58-1E10-4696-9D47-C287697CB5D5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46" name="Group 545">
                  <a:extLst>
                    <a:ext uri="{FF2B5EF4-FFF2-40B4-BE49-F238E27FC236}">
                      <a16:creationId xmlns:a16="http://schemas.microsoft.com/office/drawing/2014/main" id="{99975506-6EEE-4099-913A-570EE14309A7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550" name="TextBox 549">
                    <a:extLst>
                      <a:ext uri="{FF2B5EF4-FFF2-40B4-BE49-F238E27FC236}">
                        <a16:creationId xmlns:a16="http://schemas.microsoft.com/office/drawing/2014/main" id="{F0379849-A911-4966-AEE8-A53BC80F7749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551" name="TextBox 550">
                    <a:extLst>
                      <a:ext uri="{FF2B5EF4-FFF2-40B4-BE49-F238E27FC236}">
                        <a16:creationId xmlns:a16="http://schemas.microsoft.com/office/drawing/2014/main" id="{CF4339AD-9263-4AC4-A2E7-2AB1CDE60253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547" name="Group 546">
                  <a:extLst>
                    <a:ext uri="{FF2B5EF4-FFF2-40B4-BE49-F238E27FC236}">
                      <a16:creationId xmlns:a16="http://schemas.microsoft.com/office/drawing/2014/main" id="{CC40B9FE-32EA-40C8-8F07-7CCD6906F29C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548" name="TextBox 547">
                    <a:extLst>
                      <a:ext uri="{FF2B5EF4-FFF2-40B4-BE49-F238E27FC236}">
                        <a16:creationId xmlns:a16="http://schemas.microsoft.com/office/drawing/2014/main" id="{24349E7C-047B-4AD3-81CC-27E8A9CD128F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549" name="TextBox 548">
                    <a:extLst>
                      <a:ext uri="{FF2B5EF4-FFF2-40B4-BE49-F238E27FC236}">
                        <a16:creationId xmlns:a16="http://schemas.microsoft.com/office/drawing/2014/main" id="{845125FB-B1E8-4FDF-B653-AD032F929254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535" name="Group 534">
                <a:extLst>
                  <a:ext uri="{FF2B5EF4-FFF2-40B4-BE49-F238E27FC236}">
                    <a16:creationId xmlns:a16="http://schemas.microsoft.com/office/drawing/2014/main" id="{60DF7D03-C534-4CFB-99A9-E4045AC04FD5}"/>
                  </a:ext>
                </a:extLst>
              </p:cNvPr>
              <p:cNvGrpSpPr/>
              <p:nvPr/>
            </p:nvGrpSpPr>
            <p:grpSpPr>
              <a:xfrm flipV="1">
                <a:off x="1452916" y="189506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536" name="Group 535">
                  <a:extLst>
                    <a:ext uri="{FF2B5EF4-FFF2-40B4-BE49-F238E27FC236}">
                      <a16:creationId xmlns:a16="http://schemas.microsoft.com/office/drawing/2014/main" id="{CED2FE94-29E1-4F39-BD35-47B93967ECC2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543" name="TextBox 542">
                    <a:extLst>
                      <a:ext uri="{FF2B5EF4-FFF2-40B4-BE49-F238E27FC236}">
                        <a16:creationId xmlns:a16="http://schemas.microsoft.com/office/drawing/2014/main" id="{CD057E47-D9D4-49EA-AF52-9BA33CEEEA2F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44" name="TextBox 543">
                    <a:extLst>
                      <a:ext uri="{FF2B5EF4-FFF2-40B4-BE49-F238E27FC236}">
                        <a16:creationId xmlns:a16="http://schemas.microsoft.com/office/drawing/2014/main" id="{E0C4624B-882D-4807-807C-74B5DD7A215B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37" name="Group 536">
                  <a:extLst>
                    <a:ext uri="{FF2B5EF4-FFF2-40B4-BE49-F238E27FC236}">
                      <a16:creationId xmlns:a16="http://schemas.microsoft.com/office/drawing/2014/main" id="{01BC0BE3-A21C-46AD-9203-0F404461FB09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541" name="TextBox 540">
                    <a:extLst>
                      <a:ext uri="{FF2B5EF4-FFF2-40B4-BE49-F238E27FC236}">
                        <a16:creationId xmlns:a16="http://schemas.microsoft.com/office/drawing/2014/main" id="{103FB84B-0AFC-45E5-A63D-5357F978E52F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542" name="TextBox 541">
                    <a:extLst>
                      <a:ext uri="{FF2B5EF4-FFF2-40B4-BE49-F238E27FC236}">
                        <a16:creationId xmlns:a16="http://schemas.microsoft.com/office/drawing/2014/main" id="{F004C6C1-1E7C-4393-9B7E-D5A6A4AEEA46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538" name="Group 537">
                  <a:extLst>
                    <a:ext uri="{FF2B5EF4-FFF2-40B4-BE49-F238E27FC236}">
                      <a16:creationId xmlns:a16="http://schemas.microsoft.com/office/drawing/2014/main" id="{6D20FDB5-7C71-4251-A72A-9A28DF24D190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539" name="TextBox 538">
                    <a:extLst>
                      <a:ext uri="{FF2B5EF4-FFF2-40B4-BE49-F238E27FC236}">
                        <a16:creationId xmlns:a16="http://schemas.microsoft.com/office/drawing/2014/main" id="{0C3EB150-F423-42C3-B4DF-5DADC8F43503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540" name="TextBox 539">
                    <a:extLst>
                      <a:ext uri="{FF2B5EF4-FFF2-40B4-BE49-F238E27FC236}">
                        <a16:creationId xmlns:a16="http://schemas.microsoft.com/office/drawing/2014/main" id="{1BD69EB1-9694-48E1-95E1-EDE053B2FA73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</p:grpSp>
        <p:grpSp>
          <p:nvGrpSpPr>
            <p:cNvPr id="563" name="Group 562">
              <a:extLst>
                <a:ext uri="{FF2B5EF4-FFF2-40B4-BE49-F238E27FC236}">
                  <a16:creationId xmlns:a16="http://schemas.microsoft.com/office/drawing/2014/main" id="{F9EC4538-A869-4E78-8D49-975EC45142C1}"/>
                </a:ext>
              </a:extLst>
            </p:cNvPr>
            <p:cNvGrpSpPr/>
            <p:nvPr/>
          </p:nvGrpSpPr>
          <p:grpSpPr>
            <a:xfrm rot="9900000">
              <a:off x="3015941" y="1112893"/>
              <a:ext cx="673650" cy="2751749"/>
              <a:chOff x="1440014" y="854242"/>
              <a:chExt cx="473006" cy="2102044"/>
            </a:xfrm>
          </p:grpSpPr>
          <p:grpSp>
            <p:nvGrpSpPr>
              <p:cNvPr id="564" name="Group 563">
                <a:extLst>
                  <a:ext uri="{FF2B5EF4-FFF2-40B4-BE49-F238E27FC236}">
                    <a16:creationId xmlns:a16="http://schemas.microsoft.com/office/drawing/2014/main" id="{76678B52-A483-44D1-B228-368394443D4D}"/>
                  </a:ext>
                </a:extLst>
              </p:cNvPr>
              <p:cNvGrpSpPr/>
              <p:nvPr/>
            </p:nvGrpSpPr>
            <p:grpSpPr>
              <a:xfrm>
                <a:off x="1440014" y="85424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585" name="Group 584">
                  <a:extLst>
                    <a:ext uri="{FF2B5EF4-FFF2-40B4-BE49-F238E27FC236}">
                      <a16:creationId xmlns:a16="http://schemas.microsoft.com/office/drawing/2014/main" id="{84F9F698-9D88-4F60-90BD-4C3FD4A4088B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592" name="TextBox 591">
                    <a:extLst>
                      <a:ext uri="{FF2B5EF4-FFF2-40B4-BE49-F238E27FC236}">
                        <a16:creationId xmlns:a16="http://schemas.microsoft.com/office/drawing/2014/main" id="{0ED7D638-39A1-41D9-A096-52DB43746310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93" name="TextBox 592">
                    <a:extLst>
                      <a:ext uri="{FF2B5EF4-FFF2-40B4-BE49-F238E27FC236}">
                        <a16:creationId xmlns:a16="http://schemas.microsoft.com/office/drawing/2014/main" id="{5BC3909A-4E60-41C2-9E34-CF2CE380CA0A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86" name="Group 585">
                  <a:extLst>
                    <a:ext uri="{FF2B5EF4-FFF2-40B4-BE49-F238E27FC236}">
                      <a16:creationId xmlns:a16="http://schemas.microsoft.com/office/drawing/2014/main" id="{B01F716D-3313-41F5-98A8-A39014DF3AAB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590" name="TextBox 589">
                    <a:extLst>
                      <a:ext uri="{FF2B5EF4-FFF2-40B4-BE49-F238E27FC236}">
                        <a16:creationId xmlns:a16="http://schemas.microsoft.com/office/drawing/2014/main" id="{C05A08D8-AA60-4892-A1DD-C910076E5146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591" name="TextBox 590">
                    <a:extLst>
                      <a:ext uri="{FF2B5EF4-FFF2-40B4-BE49-F238E27FC236}">
                        <a16:creationId xmlns:a16="http://schemas.microsoft.com/office/drawing/2014/main" id="{0A730F3D-9EB2-44C6-9FED-FA332075B1C5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587" name="Group 586">
                  <a:extLst>
                    <a:ext uri="{FF2B5EF4-FFF2-40B4-BE49-F238E27FC236}">
                      <a16:creationId xmlns:a16="http://schemas.microsoft.com/office/drawing/2014/main" id="{D593126C-C936-4C18-8E1B-91047413B791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588" name="TextBox 587">
                    <a:extLst>
                      <a:ext uri="{FF2B5EF4-FFF2-40B4-BE49-F238E27FC236}">
                        <a16:creationId xmlns:a16="http://schemas.microsoft.com/office/drawing/2014/main" id="{44620027-8D6C-4E5C-9033-9B11619081EA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589" name="TextBox 588">
                    <a:extLst>
                      <a:ext uri="{FF2B5EF4-FFF2-40B4-BE49-F238E27FC236}">
                        <a16:creationId xmlns:a16="http://schemas.microsoft.com/office/drawing/2014/main" id="{8E4DAA76-ED91-4CD0-B6A8-86366CC9ACD7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565" name="Group 564">
                <a:extLst>
                  <a:ext uri="{FF2B5EF4-FFF2-40B4-BE49-F238E27FC236}">
                    <a16:creationId xmlns:a16="http://schemas.microsoft.com/office/drawing/2014/main" id="{82A55C39-7678-4391-A636-8DEBE6E75D25}"/>
                  </a:ext>
                </a:extLst>
              </p:cNvPr>
              <p:cNvGrpSpPr/>
              <p:nvPr/>
            </p:nvGrpSpPr>
            <p:grpSpPr>
              <a:xfrm>
                <a:off x="1452916" y="856688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576" name="Group 575">
                  <a:extLst>
                    <a:ext uri="{FF2B5EF4-FFF2-40B4-BE49-F238E27FC236}">
                      <a16:creationId xmlns:a16="http://schemas.microsoft.com/office/drawing/2014/main" id="{68C94708-DA63-4ACA-8D51-A523063E7CA4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583" name="TextBox 582">
                    <a:extLst>
                      <a:ext uri="{FF2B5EF4-FFF2-40B4-BE49-F238E27FC236}">
                        <a16:creationId xmlns:a16="http://schemas.microsoft.com/office/drawing/2014/main" id="{3A44D658-6E05-496B-B495-AE5399910DE9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84" name="TextBox 583">
                    <a:extLst>
                      <a:ext uri="{FF2B5EF4-FFF2-40B4-BE49-F238E27FC236}">
                        <a16:creationId xmlns:a16="http://schemas.microsoft.com/office/drawing/2014/main" id="{3B717FB8-4B34-418B-A128-41C91C993D68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77" name="Group 576">
                  <a:extLst>
                    <a:ext uri="{FF2B5EF4-FFF2-40B4-BE49-F238E27FC236}">
                      <a16:creationId xmlns:a16="http://schemas.microsoft.com/office/drawing/2014/main" id="{D48E39FF-CB1D-4AF2-8FF4-5CDB3724A198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581" name="TextBox 580">
                    <a:extLst>
                      <a:ext uri="{FF2B5EF4-FFF2-40B4-BE49-F238E27FC236}">
                        <a16:creationId xmlns:a16="http://schemas.microsoft.com/office/drawing/2014/main" id="{31160952-7B77-4C50-A7CE-1067AB185338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582" name="TextBox 581">
                    <a:extLst>
                      <a:ext uri="{FF2B5EF4-FFF2-40B4-BE49-F238E27FC236}">
                        <a16:creationId xmlns:a16="http://schemas.microsoft.com/office/drawing/2014/main" id="{548815F2-DF0E-452C-BB00-1A4C184EC490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578" name="Group 577">
                  <a:extLst>
                    <a:ext uri="{FF2B5EF4-FFF2-40B4-BE49-F238E27FC236}">
                      <a16:creationId xmlns:a16="http://schemas.microsoft.com/office/drawing/2014/main" id="{2E5D8068-F7BF-44B6-BB2F-42181B233270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579" name="TextBox 578">
                    <a:extLst>
                      <a:ext uri="{FF2B5EF4-FFF2-40B4-BE49-F238E27FC236}">
                        <a16:creationId xmlns:a16="http://schemas.microsoft.com/office/drawing/2014/main" id="{63A075E5-017B-4766-B27A-56CD3F043281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580" name="TextBox 579">
                    <a:extLst>
                      <a:ext uri="{FF2B5EF4-FFF2-40B4-BE49-F238E27FC236}">
                        <a16:creationId xmlns:a16="http://schemas.microsoft.com/office/drawing/2014/main" id="{2E7AA924-EA1A-4797-AE29-FE12687A33F6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  <p:grpSp>
            <p:nvGrpSpPr>
              <p:cNvPr id="566" name="Group 565">
                <a:extLst>
                  <a:ext uri="{FF2B5EF4-FFF2-40B4-BE49-F238E27FC236}">
                    <a16:creationId xmlns:a16="http://schemas.microsoft.com/office/drawing/2014/main" id="{24E0D7E0-05D7-438A-9FBE-3A08B2B9F05A}"/>
                  </a:ext>
                </a:extLst>
              </p:cNvPr>
              <p:cNvGrpSpPr/>
              <p:nvPr/>
            </p:nvGrpSpPr>
            <p:grpSpPr>
              <a:xfrm flipV="1">
                <a:off x="1452916" y="1895062"/>
                <a:ext cx="460104" cy="1061224"/>
                <a:chOff x="1440014" y="854242"/>
                <a:chExt cx="460104" cy="1061224"/>
              </a:xfrm>
            </p:grpSpPr>
            <p:grpSp>
              <p:nvGrpSpPr>
                <p:cNvPr id="567" name="Group 566">
                  <a:extLst>
                    <a:ext uri="{FF2B5EF4-FFF2-40B4-BE49-F238E27FC236}">
                      <a16:creationId xmlns:a16="http://schemas.microsoft.com/office/drawing/2014/main" id="{EC9E0A72-EA93-4F50-B1A0-2F5A8D8ED524}"/>
                    </a:ext>
                  </a:extLst>
                </p:cNvPr>
                <p:cNvGrpSpPr/>
                <p:nvPr/>
              </p:nvGrpSpPr>
              <p:grpSpPr>
                <a:xfrm>
                  <a:off x="1440014" y="854242"/>
                  <a:ext cx="460104" cy="410297"/>
                  <a:chOff x="2666363" y="1679524"/>
                  <a:chExt cx="341180" cy="258784"/>
                </a:xfrm>
              </p:grpSpPr>
              <p:sp>
                <p:nvSpPr>
                  <p:cNvPr id="574" name="TextBox 573">
                    <a:extLst>
                      <a:ext uri="{FF2B5EF4-FFF2-40B4-BE49-F238E27FC236}">
                        <a16:creationId xmlns:a16="http://schemas.microsoft.com/office/drawing/2014/main" id="{67E23340-A467-46FD-BBEA-45DCCB3A28D8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  <p:sp>
                <p:nvSpPr>
                  <p:cNvPr id="575" name="TextBox 574">
                    <a:extLst>
                      <a:ext uri="{FF2B5EF4-FFF2-40B4-BE49-F238E27FC236}">
                        <a16:creationId xmlns:a16="http://schemas.microsoft.com/office/drawing/2014/main" id="{FE2E8E7A-C100-42D2-B943-50FA64D3E4B0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568" name="Group 567">
                  <a:extLst>
                    <a:ext uri="{FF2B5EF4-FFF2-40B4-BE49-F238E27FC236}">
                      <a16:creationId xmlns:a16="http://schemas.microsoft.com/office/drawing/2014/main" id="{F749C6F2-A830-4EDF-80A1-293FED8AD48C}"/>
                    </a:ext>
                  </a:extLst>
                </p:cNvPr>
                <p:cNvGrpSpPr/>
                <p:nvPr/>
              </p:nvGrpSpPr>
              <p:grpSpPr>
                <a:xfrm>
                  <a:off x="1524474" y="1638739"/>
                  <a:ext cx="301492" cy="276727"/>
                  <a:chOff x="2666363" y="1679524"/>
                  <a:chExt cx="341180" cy="258784"/>
                </a:xfrm>
              </p:grpSpPr>
              <p:sp>
                <p:nvSpPr>
                  <p:cNvPr id="572" name="TextBox 571">
                    <a:extLst>
                      <a:ext uri="{FF2B5EF4-FFF2-40B4-BE49-F238E27FC236}">
                        <a16:creationId xmlns:a16="http://schemas.microsoft.com/office/drawing/2014/main" id="{F6A0BB58-4589-4FF8-ABA4-EA8B0A411A3E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573" name="TextBox 572">
                    <a:extLst>
                      <a:ext uri="{FF2B5EF4-FFF2-40B4-BE49-F238E27FC236}">
                        <a16:creationId xmlns:a16="http://schemas.microsoft.com/office/drawing/2014/main" id="{BF5813AF-90BE-4FCC-8088-3E4C210857D3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  <p:grpSp>
              <p:nvGrpSpPr>
                <p:cNvPr id="569" name="Group 568">
                  <a:extLst>
                    <a:ext uri="{FF2B5EF4-FFF2-40B4-BE49-F238E27FC236}">
                      <a16:creationId xmlns:a16="http://schemas.microsoft.com/office/drawing/2014/main" id="{7125B07B-FCFB-4A0A-B7DB-DBDA6E413AE0}"/>
                    </a:ext>
                  </a:extLst>
                </p:cNvPr>
                <p:cNvGrpSpPr/>
                <p:nvPr/>
              </p:nvGrpSpPr>
              <p:grpSpPr>
                <a:xfrm>
                  <a:off x="1476980" y="1252507"/>
                  <a:ext cx="386172" cy="410296"/>
                  <a:chOff x="2666363" y="1679524"/>
                  <a:chExt cx="341180" cy="258784"/>
                </a:xfrm>
              </p:grpSpPr>
              <p:sp>
                <p:nvSpPr>
                  <p:cNvPr id="570" name="TextBox 569">
                    <a:extLst>
                      <a:ext uri="{FF2B5EF4-FFF2-40B4-BE49-F238E27FC236}">
                        <a16:creationId xmlns:a16="http://schemas.microsoft.com/office/drawing/2014/main" id="{A2F8E561-A492-4B66-B224-EC8077202BB0}"/>
                      </a:ext>
                    </a:extLst>
                  </p:cNvPr>
                  <p:cNvSpPr txBox="1"/>
                  <p:nvPr/>
                </p:nvSpPr>
                <p:spPr>
                  <a:xfrm>
                    <a:off x="283695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  <p:sp>
                <p:nvSpPr>
                  <p:cNvPr id="571" name="TextBox 570">
                    <a:extLst>
                      <a:ext uri="{FF2B5EF4-FFF2-40B4-BE49-F238E27FC236}">
                        <a16:creationId xmlns:a16="http://schemas.microsoft.com/office/drawing/2014/main" id="{4CB9F7F0-E57E-43C1-B47F-C602125F8663}"/>
                      </a:ext>
                    </a:extLst>
                  </p:cNvPr>
                  <p:cNvSpPr txBox="1"/>
                  <p:nvPr/>
                </p:nvSpPr>
                <p:spPr>
                  <a:xfrm flipH="1">
                    <a:off x="2666363" y="1679524"/>
                    <a:ext cx="170590" cy="2587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70590" h="258784">
                        <a:moveTo>
                          <a:pt x="34198" y="139191"/>
                        </a:moveTo>
                        <a:lnTo>
                          <a:pt x="34198" y="230386"/>
                        </a:lnTo>
                        <a:lnTo>
                          <a:pt x="84095" y="230386"/>
                        </a:lnTo>
                        <a:cubicBezTo>
                          <a:pt x="91947" y="230386"/>
                          <a:pt x="98799" y="229453"/>
                          <a:pt x="104653" y="227586"/>
                        </a:cubicBezTo>
                        <a:cubicBezTo>
                          <a:pt x="110507" y="225719"/>
                          <a:pt x="115663" y="222953"/>
                          <a:pt x="120121" y="219286"/>
                        </a:cubicBezTo>
                        <a:cubicBezTo>
                          <a:pt x="124579" y="215620"/>
                          <a:pt x="128072" y="211054"/>
                          <a:pt x="130600" y="205587"/>
                        </a:cubicBezTo>
                        <a:cubicBezTo>
                          <a:pt x="133128" y="200121"/>
                          <a:pt x="134392" y="193788"/>
                          <a:pt x="134392" y="186588"/>
                        </a:cubicBezTo>
                        <a:cubicBezTo>
                          <a:pt x="134392" y="178856"/>
                          <a:pt x="133161" y="172056"/>
                          <a:pt x="130700" y="166190"/>
                        </a:cubicBezTo>
                        <a:cubicBezTo>
                          <a:pt x="128239" y="160323"/>
                          <a:pt x="124646" y="155390"/>
                          <a:pt x="119922" y="151391"/>
                        </a:cubicBezTo>
                        <a:cubicBezTo>
                          <a:pt x="115199" y="147391"/>
                          <a:pt x="109277" y="144358"/>
                          <a:pt x="102158" y="142291"/>
                        </a:cubicBezTo>
                        <a:cubicBezTo>
                          <a:pt x="95039" y="140225"/>
                          <a:pt x="86091" y="139191"/>
                          <a:pt x="75314" y="139191"/>
                        </a:cubicBezTo>
                        <a:close/>
                        <a:moveTo>
                          <a:pt x="34198" y="27998"/>
                        </a:moveTo>
                        <a:lnTo>
                          <a:pt x="34198" y="111793"/>
                        </a:lnTo>
                        <a:lnTo>
                          <a:pt x="73302" y="111793"/>
                        </a:lnTo>
                        <a:cubicBezTo>
                          <a:pt x="82214" y="111793"/>
                          <a:pt x="89397" y="110626"/>
                          <a:pt x="94850" y="108293"/>
                        </a:cubicBezTo>
                        <a:cubicBezTo>
                          <a:pt x="100304" y="105960"/>
                          <a:pt x="104827" y="102827"/>
                          <a:pt x="108418" y="98894"/>
                        </a:cubicBezTo>
                        <a:cubicBezTo>
                          <a:pt x="112010" y="94961"/>
                          <a:pt x="114637" y="90361"/>
                          <a:pt x="116299" y="85095"/>
                        </a:cubicBezTo>
                        <a:cubicBezTo>
                          <a:pt x="117962" y="79828"/>
                          <a:pt x="118793" y="74395"/>
                          <a:pt x="118793" y="68796"/>
                        </a:cubicBezTo>
                        <a:cubicBezTo>
                          <a:pt x="118793" y="62529"/>
                          <a:pt x="117928" y="56863"/>
                          <a:pt x="116199" y="51797"/>
                        </a:cubicBezTo>
                        <a:cubicBezTo>
                          <a:pt x="114470" y="46730"/>
                          <a:pt x="111743" y="42431"/>
                          <a:pt x="108018" y="38897"/>
                        </a:cubicBezTo>
                        <a:cubicBezTo>
                          <a:pt x="104294" y="35364"/>
                          <a:pt x="99439" y="32665"/>
                          <a:pt x="93454" y="30798"/>
                        </a:cubicBezTo>
                        <a:cubicBezTo>
                          <a:pt x="87469" y="28931"/>
                          <a:pt x="79555" y="27998"/>
                          <a:pt x="69711" y="27998"/>
                        </a:cubicBezTo>
                        <a:close/>
                        <a:moveTo>
                          <a:pt x="12799" y="0"/>
                        </a:moveTo>
                        <a:lnTo>
                          <a:pt x="71596" y="0"/>
                        </a:lnTo>
                        <a:cubicBezTo>
                          <a:pt x="87061" y="0"/>
                          <a:pt x="99727" y="1466"/>
                          <a:pt x="109593" y="4400"/>
                        </a:cubicBezTo>
                        <a:cubicBezTo>
                          <a:pt x="119459" y="7333"/>
                          <a:pt x="127692" y="11599"/>
                          <a:pt x="134292" y="17199"/>
                        </a:cubicBezTo>
                        <a:cubicBezTo>
                          <a:pt x="140891" y="22798"/>
                          <a:pt x="145858" y="29665"/>
                          <a:pt x="149191" y="37798"/>
                        </a:cubicBezTo>
                        <a:cubicBezTo>
                          <a:pt x="152524" y="45930"/>
                          <a:pt x="154191" y="55130"/>
                          <a:pt x="154191" y="65396"/>
                        </a:cubicBezTo>
                        <a:cubicBezTo>
                          <a:pt x="154191" y="71529"/>
                          <a:pt x="153457" y="77395"/>
                          <a:pt x="151991" y="82995"/>
                        </a:cubicBezTo>
                        <a:cubicBezTo>
                          <a:pt x="150524" y="88594"/>
                          <a:pt x="148358" y="93761"/>
                          <a:pt x="145491" y="98494"/>
                        </a:cubicBezTo>
                        <a:cubicBezTo>
                          <a:pt x="142625" y="103227"/>
                          <a:pt x="139025" y="107460"/>
                          <a:pt x="134692" y="111193"/>
                        </a:cubicBezTo>
                        <a:cubicBezTo>
                          <a:pt x="130359" y="114926"/>
                          <a:pt x="125392" y="117993"/>
                          <a:pt x="119793" y="120393"/>
                        </a:cubicBezTo>
                        <a:cubicBezTo>
                          <a:pt x="126859" y="121726"/>
                          <a:pt x="133459" y="124159"/>
                          <a:pt x="139592" y="127692"/>
                        </a:cubicBezTo>
                        <a:cubicBezTo>
                          <a:pt x="145724" y="131225"/>
                          <a:pt x="151091" y="135725"/>
                          <a:pt x="155691" y="141191"/>
                        </a:cubicBezTo>
                        <a:cubicBezTo>
                          <a:pt x="160290" y="146658"/>
                          <a:pt x="163923" y="153057"/>
                          <a:pt x="166590" y="160390"/>
                        </a:cubicBezTo>
                        <a:cubicBezTo>
                          <a:pt x="169256" y="167723"/>
                          <a:pt x="170590" y="175789"/>
                          <a:pt x="170590" y="184589"/>
                        </a:cubicBezTo>
                        <a:cubicBezTo>
                          <a:pt x="170590" y="192721"/>
                          <a:pt x="169556" y="200221"/>
                          <a:pt x="167490" y="207087"/>
                        </a:cubicBezTo>
                        <a:cubicBezTo>
                          <a:pt x="165423" y="213953"/>
                          <a:pt x="162523" y="220120"/>
                          <a:pt x="158790" y="225586"/>
                        </a:cubicBezTo>
                        <a:cubicBezTo>
                          <a:pt x="155057" y="231052"/>
                          <a:pt x="150558" y="235852"/>
                          <a:pt x="145291" y="239985"/>
                        </a:cubicBezTo>
                        <a:cubicBezTo>
                          <a:pt x="140025" y="244118"/>
                          <a:pt x="134092" y="247585"/>
                          <a:pt x="127492" y="250385"/>
                        </a:cubicBezTo>
                        <a:cubicBezTo>
                          <a:pt x="120893" y="253184"/>
                          <a:pt x="113826" y="255284"/>
                          <a:pt x="106294" y="256684"/>
                        </a:cubicBezTo>
                        <a:cubicBezTo>
                          <a:pt x="98761" y="258084"/>
                          <a:pt x="90128" y="258784"/>
                          <a:pt x="80395" y="258784"/>
                        </a:cubicBezTo>
                        <a:lnTo>
                          <a:pt x="12799" y="258784"/>
                        </a:lnTo>
                        <a:cubicBezTo>
                          <a:pt x="9733" y="258784"/>
                          <a:pt x="6833" y="257751"/>
                          <a:pt x="4100" y="255684"/>
                        </a:cubicBezTo>
                        <a:cubicBezTo>
                          <a:pt x="1367" y="253618"/>
                          <a:pt x="0" y="249985"/>
                          <a:pt x="0" y="244785"/>
                        </a:cubicBezTo>
                        <a:lnTo>
                          <a:pt x="0" y="13999"/>
                        </a:lnTo>
                        <a:cubicBezTo>
                          <a:pt x="0" y="8799"/>
                          <a:pt x="1367" y="5166"/>
                          <a:pt x="4100" y="3100"/>
                        </a:cubicBezTo>
                        <a:cubicBezTo>
                          <a:pt x="6833" y="1033"/>
                          <a:pt x="9733" y="0"/>
                          <a:pt x="12799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800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7193232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5" name="Group 814">
            <a:extLst>
              <a:ext uri="{FF2B5EF4-FFF2-40B4-BE49-F238E27FC236}">
                <a16:creationId xmlns:a16="http://schemas.microsoft.com/office/drawing/2014/main" id="{8530AFB1-EBE2-40DD-B32B-E0ECD056D79D}"/>
              </a:ext>
            </a:extLst>
          </p:cNvPr>
          <p:cNvGrpSpPr/>
          <p:nvPr/>
        </p:nvGrpSpPr>
        <p:grpSpPr>
          <a:xfrm>
            <a:off x="3132944" y="1543987"/>
            <a:ext cx="4421480" cy="4317166"/>
            <a:chOff x="3132944" y="1543987"/>
            <a:chExt cx="4421480" cy="4317166"/>
          </a:xfrm>
          <a:scene3d>
            <a:camera prst="isometricRightUp"/>
            <a:lightRig rig="threePt" dir="t"/>
          </a:scene3d>
        </p:grpSpPr>
        <p:sp>
          <p:nvSpPr>
            <p:cNvPr id="811" name="Freeform: Shape 810">
              <a:extLst>
                <a:ext uri="{FF2B5EF4-FFF2-40B4-BE49-F238E27FC236}">
                  <a16:creationId xmlns:a16="http://schemas.microsoft.com/office/drawing/2014/main" id="{E8DF4FE8-FAFC-442E-A437-A14CED0FB816}"/>
                </a:ext>
              </a:extLst>
            </p:cNvPr>
            <p:cNvSpPr/>
            <p:nvPr/>
          </p:nvSpPr>
          <p:spPr>
            <a:xfrm>
              <a:off x="5639748" y="2607302"/>
              <a:ext cx="86495" cy="456479"/>
            </a:xfrm>
            <a:custGeom>
              <a:avLst/>
              <a:gdLst>
                <a:gd name="connsiteX0" fmla="*/ 64423 w 86495"/>
                <a:gd name="connsiteY0" fmla="*/ 0 h 456479"/>
                <a:gd name="connsiteX1" fmla="*/ 79801 w 86495"/>
                <a:gd name="connsiteY1" fmla="*/ 100760 h 456479"/>
                <a:gd name="connsiteX2" fmla="*/ 86495 w 86495"/>
                <a:gd name="connsiteY2" fmla="*/ 233335 h 456479"/>
                <a:gd name="connsiteX3" fmla="*/ 79801 w 86495"/>
                <a:gd name="connsiteY3" fmla="*/ 365910 h 456479"/>
                <a:gd name="connsiteX4" fmla="*/ 65979 w 86495"/>
                <a:gd name="connsiteY4" fmla="*/ 456479 h 456479"/>
                <a:gd name="connsiteX5" fmla="*/ 31700 w 86495"/>
                <a:gd name="connsiteY5" fmla="*/ 437262 h 456479"/>
                <a:gd name="connsiteX6" fmla="*/ 0 w 86495"/>
                <a:gd name="connsiteY6" fmla="*/ 427099 h 456479"/>
                <a:gd name="connsiteX7" fmla="*/ 10427 w 86495"/>
                <a:gd name="connsiteY7" fmla="*/ 358780 h 456479"/>
                <a:gd name="connsiteX8" fmla="*/ 16761 w 86495"/>
                <a:gd name="connsiteY8" fmla="*/ 233335 h 456479"/>
                <a:gd name="connsiteX9" fmla="*/ 10427 w 86495"/>
                <a:gd name="connsiteY9" fmla="*/ 107890 h 456479"/>
                <a:gd name="connsiteX10" fmla="*/ 9603 w 86495"/>
                <a:gd name="connsiteY10" fmla="*/ 102488 h 456479"/>
                <a:gd name="connsiteX11" fmla="*/ 12785 w 86495"/>
                <a:gd name="connsiteY11" fmla="*/ 94796 h 456479"/>
                <a:gd name="connsiteX12" fmla="*/ 64423 w 86495"/>
                <a:gd name="connsiteY12" fmla="*/ 0 h 456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6495" h="456479">
                  <a:moveTo>
                    <a:pt x="64423" y="0"/>
                  </a:moveTo>
                  <a:lnTo>
                    <a:pt x="79801" y="100760"/>
                  </a:lnTo>
                  <a:cubicBezTo>
                    <a:pt x="84228" y="144350"/>
                    <a:pt x="86495" y="188578"/>
                    <a:pt x="86495" y="233335"/>
                  </a:cubicBezTo>
                  <a:cubicBezTo>
                    <a:pt x="86495" y="278093"/>
                    <a:pt x="84228" y="322320"/>
                    <a:pt x="79801" y="365910"/>
                  </a:cubicBezTo>
                  <a:lnTo>
                    <a:pt x="65979" y="456479"/>
                  </a:lnTo>
                  <a:lnTo>
                    <a:pt x="31700" y="437262"/>
                  </a:lnTo>
                  <a:lnTo>
                    <a:pt x="0" y="427099"/>
                  </a:lnTo>
                  <a:lnTo>
                    <a:pt x="10427" y="358780"/>
                  </a:lnTo>
                  <a:cubicBezTo>
                    <a:pt x="14616" y="317535"/>
                    <a:pt x="16761" y="275686"/>
                    <a:pt x="16761" y="233335"/>
                  </a:cubicBezTo>
                  <a:cubicBezTo>
                    <a:pt x="16761" y="190985"/>
                    <a:pt x="14616" y="149136"/>
                    <a:pt x="10427" y="107890"/>
                  </a:cubicBezTo>
                  <a:lnTo>
                    <a:pt x="9603" y="102488"/>
                  </a:lnTo>
                  <a:lnTo>
                    <a:pt x="12785" y="94796"/>
                  </a:lnTo>
                  <a:lnTo>
                    <a:pt x="64423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14" name="Freeform: Shape 813">
              <a:extLst>
                <a:ext uri="{FF2B5EF4-FFF2-40B4-BE49-F238E27FC236}">
                  <a16:creationId xmlns:a16="http://schemas.microsoft.com/office/drawing/2014/main" id="{216215DC-A1B5-4100-9FF9-1CCB3796AF2A}"/>
                </a:ext>
              </a:extLst>
            </p:cNvPr>
            <p:cNvSpPr/>
            <p:nvPr/>
          </p:nvSpPr>
          <p:spPr>
            <a:xfrm>
              <a:off x="3583269" y="1967580"/>
              <a:ext cx="3971155" cy="3893573"/>
            </a:xfrm>
            <a:custGeom>
              <a:avLst/>
              <a:gdLst>
                <a:gd name="connsiteX0" fmla="*/ 941134 w 3971155"/>
                <a:gd name="connsiteY0" fmla="*/ 127 h 3893573"/>
                <a:gd name="connsiteX1" fmla="*/ 1985578 w 3971155"/>
                <a:gd name="connsiteY1" fmla="*/ 936763 h 3893573"/>
                <a:gd name="connsiteX2" fmla="*/ 2066081 w 3971155"/>
                <a:gd name="connsiteY2" fmla="*/ 742209 h 3893573"/>
                <a:gd name="connsiteX3" fmla="*/ 2066905 w 3971155"/>
                <a:gd name="connsiteY3" fmla="*/ 747611 h 3893573"/>
                <a:gd name="connsiteX4" fmla="*/ 2073239 w 3971155"/>
                <a:gd name="connsiteY4" fmla="*/ 873056 h 3893573"/>
                <a:gd name="connsiteX5" fmla="*/ 2066905 w 3971155"/>
                <a:gd name="connsiteY5" fmla="*/ 998501 h 3893573"/>
                <a:gd name="connsiteX6" fmla="*/ 2056478 w 3971155"/>
                <a:gd name="connsiteY6" fmla="*/ 1066820 h 3893573"/>
                <a:gd name="connsiteX7" fmla="*/ 2038700 w 3971155"/>
                <a:gd name="connsiteY7" fmla="*/ 1061120 h 3893573"/>
                <a:gd name="connsiteX8" fmla="*/ 1985577 w 3971155"/>
                <a:gd name="connsiteY8" fmla="*/ 1055589 h 3893573"/>
                <a:gd name="connsiteX9" fmla="*/ 1721987 w 3971155"/>
                <a:gd name="connsiteY9" fmla="*/ 1327834 h 3893573"/>
                <a:gd name="connsiteX10" fmla="*/ 1838201 w 3971155"/>
                <a:gd name="connsiteY10" fmla="*/ 1553584 h 3893573"/>
                <a:gd name="connsiteX11" fmla="*/ 1859042 w 3971155"/>
                <a:gd name="connsiteY11" fmla="*/ 1565267 h 3893573"/>
                <a:gd name="connsiteX12" fmla="*/ 1793071 w 3971155"/>
                <a:gd name="connsiteY12" fmla="*/ 1653488 h 3893573"/>
                <a:gd name="connsiteX13" fmla="*/ 1792997 w 3971155"/>
                <a:gd name="connsiteY13" fmla="*/ 1653570 h 3893573"/>
                <a:gd name="connsiteX14" fmla="*/ 1708601 w 3971155"/>
                <a:gd name="connsiteY14" fmla="*/ 1745324 h 3893573"/>
                <a:gd name="connsiteX15" fmla="*/ 1678509 w 3971155"/>
                <a:gd name="connsiteY15" fmla="*/ 1772797 h 3893573"/>
                <a:gd name="connsiteX16" fmla="*/ 1615174 w 3971155"/>
                <a:gd name="connsiteY16" fmla="*/ 1828322 h 3893573"/>
                <a:gd name="connsiteX17" fmla="*/ 1576700 w 3971155"/>
                <a:gd name="connsiteY17" fmla="*/ 1857317 h 3893573"/>
                <a:gd name="connsiteX18" fmla="*/ 1513346 w 3971155"/>
                <a:gd name="connsiteY18" fmla="*/ 1901794 h 3893573"/>
                <a:gd name="connsiteX19" fmla="*/ 1470197 w 3971155"/>
                <a:gd name="connsiteY19" fmla="*/ 1928321 h 3893573"/>
                <a:gd name="connsiteX20" fmla="*/ 1403479 w 3971155"/>
                <a:gd name="connsiteY20" fmla="*/ 1965080 h 3893573"/>
                <a:gd name="connsiteX21" fmla="*/ 1357694 w 3971155"/>
                <a:gd name="connsiteY21" fmla="*/ 1987524 h 3893573"/>
                <a:gd name="connsiteX22" fmla="*/ 1285373 w 3971155"/>
                <a:gd name="connsiteY22" fmla="*/ 2017580 h 3893573"/>
                <a:gd name="connsiteX23" fmla="*/ 1239346 w 3971155"/>
                <a:gd name="connsiteY23" fmla="*/ 2034870 h 3893573"/>
                <a:gd name="connsiteX24" fmla="*/ 1156412 w 3971155"/>
                <a:gd name="connsiteY24" fmla="*/ 2058965 h 3893573"/>
                <a:gd name="connsiteX25" fmla="*/ 1115647 w 3971155"/>
                <a:gd name="connsiteY25" fmla="*/ 2069888 h 3893573"/>
                <a:gd name="connsiteX26" fmla="*/ 987252 w 3971155"/>
                <a:gd name="connsiteY26" fmla="*/ 2091963 h 3893573"/>
                <a:gd name="connsiteX27" fmla="*/ 987208 w 3971155"/>
                <a:gd name="connsiteY27" fmla="*/ 2091970 h 3893573"/>
                <a:gd name="connsiteX28" fmla="*/ 846325 w 3971155"/>
                <a:gd name="connsiteY28" fmla="*/ 2099971 h 3893573"/>
                <a:gd name="connsiteX29" fmla="*/ 987209 w 3971155"/>
                <a:gd name="connsiteY29" fmla="*/ 2091970 h 3893573"/>
                <a:gd name="connsiteX30" fmla="*/ 987252 w 3971155"/>
                <a:gd name="connsiteY30" fmla="*/ 2091963 h 3893573"/>
                <a:gd name="connsiteX31" fmla="*/ 1106669 w 3971155"/>
                <a:gd name="connsiteY31" fmla="*/ 2072294 h 3893573"/>
                <a:gd name="connsiteX32" fmla="*/ 1115647 w 3971155"/>
                <a:gd name="connsiteY32" fmla="*/ 2069888 h 3893573"/>
                <a:gd name="connsiteX33" fmla="*/ 1123408 w 3971155"/>
                <a:gd name="connsiteY33" fmla="*/ 2068553 h 3893573"/>
                <a:gd name="connsiteX34" fmla="*/ 1156412 w 3971155"/>
                <a:gd name="connsiteY34" fmla="*/ 2058965 h 3893573"/>
                <a:gd name="connsiteX35" fmla="*/ 1221955 w 3971155"/>
                <a:gd name="connsiteY35" fmla="*/ 2041402 h 3893573"/>
                <a:gd name="connsiteX36" fmla="*/ 1239346 w 3971155"/>
                <a:gd name="connsiteY36" fmla="*/ 2034870 h 3893573"/>
                <a:gd name="connsiteX37" fmla="*/ 1254046 w 3971155"/>
                <a:gd name="connsiteY37" fmla="*/ 2030599 h 3893573"/>
                <a:gd name="connsiteX38" fmla="*/ 1285373 w 3971155"/>
                <a:gd name="connsiteY38" fmla="*/ 2017580 h 3893573"/>
                <a:gd name="connsiteX39" fmla="*/ 1332479 w 3971155"/>
                <a:gd name="connsiteY39" fmla="*/ 1999884 h 3893573"/>
                <a:gd name="connsiteX40" fmla="*/ 1357694 w 3971155"/>
                <a:gd name="connsiteY40" fmla="*/ 1987524 h 3893573"/>
                <a:gd name="connsiteX41" fmla="*/ 1378244 w 3971155"/>
                <a:gd name="connsiteY41" fmla="*/ 1978984 h 3893573"/>
                <a:gd name="connsiteX42" fmla="*/ 1403479 w 3971155"/>
                <a:gd name="connsiteY42" fmla="*/ 1965080 h 3893573"/>
                <a:gd name="connsiteX43" fmla="*/ 1437652 w 3971155"/>
                <a:gd name="connsiteY43" fmla="*/ 1948328 h 3893573"/>
                <a:gd name="connsiteX44" fmla="*/ 1470197 w 3971155"/>
                <a:gd name="connsiteY44" fmla="*/ 1928321 h 3893573"/>
                <a:gd name="connsiteX45" fmla="*/ 1495123 w 3971155"/>
                <a:gd name="connsiteY45" fmla="*/ 1914587 h 3893573"/>
                <a:gd name="connsiteX46" fmla="*/ 1513346 w 3971155"/>
                <a:gd name="connsiteY46" fmla="*/ 1901794 h 3893573"/>
                <a:gd name="connsiteX47" fmla="*/ 1536886 w 3971155"/>
                <a:gd name="connsiteY47" fmla="*/ 1887322 h 3893573"/>
                <a:gd name="connsiteX48" fmla="*/ 1576700 w 3971155"/>
                <a:gd name="connsiteY48" fmla="*/ 1857317 h 3893573"/>
                <a:gd name="connsiteX49" fmla="*/ 1603807 w 3971155"/>
                <a:gd name="connsiteY49" fmla="*/ 1838287 h 3893573"/>
                <a:gd name="connsiteX50" fmla="*/ 1615174 w 3971155"/>
                <a:gd name="connsiteY50" fmla="*/ 1828322 h 3893573"/>
                <a:gd name="connsiteX51" fmla="*/ 1629593 w 3971155"/>
                <a:gd name="connsiteY51" fmla="*/ 1817455 h 3893573"/>
                <a:gd name="connsiteX52" fmla="*/ 1678509 w 3971155"/>
                <a:gd name="connsiteY52" fmla="*/ 1772797 h 3893573"/>
                <a:gd name="connsiteX53" fmla="*/ 1703416 w 3971155"/>
                <a:gd name="connsiteY53" fmla="*/ 1750961 h 3893573"/>
                <a:gd name="connsiteX54" fmla="*/ 1708601 w 3971155"/>
                <a:gd name="connsiteY54" fmla="*/ 1745324 h 3893573"/>
                <a:gd name="connsiteX55" fmla="*/ 1715184 w 3971155"/>
                <a:gd name="connsiteY55" fmla="*/ 1739314 h 3893573"/>
                <a:gd name="connsiteX56" fmla="*/ 1792997 w 3971155"/>
                <a:gd name="connsiteY56" fmla="*/ 1653570 h 3893573"/>
                <a:gd name="connsiteX57" fmla="*/ 1793072 w 3971155"/>
                <a:gd name="connsiteY57" fmla="*/ 1653488 h 3893573"/>
                <a:gd name="connsiteX58" fmla="*/ 1859043 w 3971155"/>
                <a:gd name="connsiteY58" fmla="*/ 1565267 h 3893573"/>
                <a:gd name="connsiteX59" fmla="*/ 1882977 w 3971155"/>
                <a:gd name="connsiteY59" fmla="*/ 1578685 h 3893573"/>
                <a:gd name="connsiteX60" fmla="*/ 1925077 w 3971155"/>
                <a:gd name="connsiteY60" fmla="*/ 1592183 h 3893573"/>
                <a:gd name="connsiteX61" fmla="*/ 1925077 w 3971155"/>
                <a:gd name="connsiteY61" fmla="*/ 1592183 h 3893573"/>
                <a:gd name="connsiteX62" fmla="*/ 1932454 w 3971155"/>
                <a:gd name="connsiteY62" fmla="*/ 1594548 h 3893573"/>
                <a:gd name="connsiteX63" fmla="*/ 1985577 w 3971155"/>
                <a:gd name="connsiteY63" fmla="*/ 1600079 h 3893573"/>
                <a:gd name="connsiteX64" fmla="*/ 2249167 w 3971155"/>
                <a:gd name="connsiteY64" fmla="*/ 1327834 h 3893573"/>
                <a:gd name="connsiteX65" fmla="*/ 2132953 w 3971155"/>
                <a:gd name="connsiteY65" fmla="*/ 1102084 h 3893573"/>
                <a:gd name="connsiteX66" fmla="*/ 2122457 w 3971155"/>
                <a:gd name="connsiteY66" fmla="*/ 1096200 h 3893573"/>
                <a:gd name="connsiteX67" fmla="*/ 2136279 w 3971155"/>
                <a:gd name="connsiteY67" fmla="*/ 1005631 h 3893573"/>
                <a:gd name="connsiteX68" fmla="*/ 2142973 w 3971155"/>
                <a:gd name="connsiteY68" fmla="*/ 873056 h 3893573"/>
                <a:gd name="connsiteX69" fmla="*/ 2136279 w 3971155"/>
                <a:gd name="connsiteY69" fmla="*/ 740481 h 3893573"/>
                <a:gd name="connsiteX70" fmla="*/ 2120901 w 3971155"/>
                <a:gd name="connsiteY70" fmla="*/ 639721 h 3893573"/>
                <a:gd name="connsiteX71" fmla="*/ 2165145 w 3971155"/>
                <a:gd name="connsiteY71" fmla="*/ 558499 h 3893573"/>
                <a:gd name="connsiteX72" fmla="*/ 3030022 w 3971155"/>
                <a:gd name="connsiteY72" fmla="*/ 127 h 3893573"/>
                <a:gd name="connsiteX73" fmla="*/ 1985578 w 3971155"/>
                <a:gd name="connsiteY73" fmla="*/ 3893573 h 3893573"/>
                <a:gd name="connsiteX74" fmla="*/ 258742 w 3971155"/>
                <a:gd name="connsiteY74" fmla="*/ 2045311 h 3893573"/>
                <a:gd name="connsiteX75" fmla="*/ 248044 w 3971155"/>
                <a:gd name="connsiteY75" fmla="*/ 2022735 h 3893573"/>
                <a:gd name="connsiteX76" fmla="*/ 341610 w 3971155"/>
                <a:gd name="connsiteY76" fmla="*/ 2067808 h 3893573"/>
                <a:gd name="connsiteX77" fmla="*/ 846324 w 3971155"/>
                <a:gd name="connsiteY77" fmla="*/ 2169705 h 3893573"/>
                <a:gd name="connsiteX78" fmla="*/ 846325 w 3971155"/>
                <a:gd name="connsiteY78" fmla="*/ 2169705 h 3893573"/>
                <a:gd name="connsiteX79" fmla="*/ 713750 w 3971155"/>
                <a:gd name="connsiteY79" fmla="*/ 2163011 h 3893573"/>
                <a:gd name="connsiteX80" fmla="*/ 341611 w 3971155"/>
                <a:gd name="connsiteY80" fmla="*/ 2067808 h 3893573"/>
                <a:gd name="connsiteX81" fmla="*/ 248045 w 3971155"/>
                <a:gd name="connsiteY81" fmla="*/ 2022735 h 3893573"/>
                <a:gd name="connsiteX82" fmla="*/ 195463 w 3971155"/>
                <a:gd name="connsiteY82" fmla="*/ 1911768 h 3893573"/>
                <a:gd name="connsiteX83" fmla="*/ 195461 w 3971155"/>
                <a:gd name="connsiteY83" fmla="*/ 1911767 h 3893573"/>
                <a:gd name="connsiteX84" fmla="*/ 181234 w 3971155"/>
                <a:gd name="connsiteY84" fmla="*/ 1881743 h 3893573"/>
                <a:gd name="connsiteX85" fmla="*/ 941134 w 3971155"/>
                <a:gd name="connsiteY85" fmla="*/ 127 h 3893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3971155" h="3893573">
                  <a:moveTo>
                    <a:pt x="941134" y="127"/>
                  </a:moveTo>
                  <a:cubicBezTo>
                    <a:pt x="1335166" y="6985"/>
                    <a:pt x="1754577" y="289961"/>
                    <a:pt x="1985578" y="936763"/>
                  </a:cubicBezTo>
                  <a:lnTo>
                    <a:pt x="2066081" y="742209"/>
                  </a:lnTo>
                  <a:lnTo>
                    <a:pt x="2066905" y="747611"/>
                  </a:lnTo>
                  <a:cubicBezTo>
                    <a:pt x="2071094" y="788857"/>
                    <a:pt x="2073239" y="830706"/>
                    <a:pt x="2073239" y="873056"/>
                  </a:cubicBezTo>
                  <a:cubicBezTo>
                    <a:pt x="2073239" y="915407"/>
                    <a:pt x="2071094" y="957256"/>
                    <a:pt x="2066905" y="998501"/>
                  </a:cubicBezTo>
                  <a:lnTo>
                    <a:pt x="2056478" y="1066820"/>
                  </a:lnTo>
                  <a:lnTo>
                    <a:pt x="2038700" y="1061120"/>
                  </a:lnTo>
                  <a:cubicBezTo>
                    <a:pt x="2021541" y="1057494"/>
                    <a:pt x="2003774" y="1055589"/>
                    <a:pt x="1985577" y="1055589"/>
                  </a:cubicBezTo>
                  <a:cubicBezTo>
                    <a:pt x="1840000" y="1055589"/>
                    <a:pt x="1721987" y="1177477"/>
                    <a:pt x="1721987" y="1327834"/>
                  </a:cubicBezTo>
                  <a:cubicBezTo>
                    <a:pt x="1721987" y="1421807"/>
                    <a:pt x="1768086" y="1504660"/>
                    <a:pt x="1838201" y="1553584"/>
                  </a:cubicBezTo>
                  <a:lnTo>
                    <a:pt x="1859042" y="1565267"/>
                  </a:lnTo>
                  <a:lnTo>
                    <a:pt x="1793071" y="1653488"/>
                  </a:lnTo>
                  <a:lnTo>
                    <a:pt x="1792997" y="1653570"/>
                  </a:lnTo>
                  <a:lnTo>
                    <a:pt x="1708601" y="1745324"/>
                  </a:lnTo>
                  <a:lnTo>
                    <a:pt x="1678509" y="1772797"/>
                  </a:lnTo>
                  <a:lnTo>
                    <a:pt x="1615174" y="1828322"/>
                  </a:lnTo>
                  <a:lnTo>
                    <a:pt x="1576700" y="1857317"/>
                  </a:lnTo>
                  <a:lnTo>
                    <a:pt x="1513346" y="1901794"/>
                  </a:lnTo>
                  <a:lnTo>
                    <a:pt x="1470197" y="1928321"/>
                  </a:lnTo>
                  <a:lnTo>
                    <a:pt x="1403479" y="1965080"/>
                  </a:lnTo>
                  <a:lnTo>
                    <a:pt x="1357694" y="1987524"/>
                  </a:lnTo>
                  <a:lnTo>
                    <a:pt x="1285373" y="2017580"/>
                  </a:lnTo>
                  <a:lnTo>
                    <a:pt x="1239346" y="2034870"/>
                  </a:lnTo>
                  <a:lnTo>
                    <a:pt x="1156412" y="2058965"/>
                  </a:lnTo>
                  <a:lnTo>
                    <a:pt x="1115647" y="2069888"/>
                  </a:lnTo>
                  <a:lnTo>
                    <a:pt x="987252" y="2091963"/>
                  </a:lnTo>
                  <a:lnTo>
                    <a:pt x="987208" y="2091970"/>
                  </a:lnTo>
                  <a:lnTo>
                    <a:pt x="846325" y="2099971"/>
                  </a:lnTo>
                  <a:cubicBezTo>
                    <a:pt x="893970" y="2099971"/>
                    <a:pt x="940979" y="2097255"/>
                    <a:pt x="987209" y="2091970"/>
                  </a:cubicBezTo>
                  <a:lnTo>
                    <a:pt x="987252" y="2091963"/>
                  </a:lnTo>
                  <a:lnTo>
                    <a:pt x="1106669" y="2072294"/>
                  </a:lnTo>
                  <a:lnTo>
                    <a:pt x="1115647" y="2069888"/>
                  </a:lnTo>
                  <a:lnTo>
                    <a:pt x="1123408" y="2068553"/>
                  </a:lnTo>
                  <a:lnTo>
                    <a:pt x="1156412" y="2058965"/>
                  </a:lnTo>
                  <a:lnTo>
                    <a:pt x="1221955" y="2041402"/>
                  </a:lnTo>
                  <a:lnTo>
                    <a:pt x="1239346" y="2034870"/>
                  </a:lnTo>
                  <a:lnTo>
                    <a:pt x="1254046" y="2030599"/>
                  </a:lnTo>
                  <a:lnTo>
                    <a:pt x="1285373" y="2017580"/>
                  </a:lnTo>
                  <a:lnTo>
                    <a:pt x="1332479" y="1999884"/>
                  </a:lnTo>
                  <a:lnTo>
                    <a:pt x="1357694" y="1987524"/>
                  </a:lnTo>
                  <a:lnTo>
                    <a:pt x="1378244" y="1978984"/>
                  </a:lnTo>
                  <a:lnTo>
                    <a:pt x="1403479" y="1965080"/>
                  </a:lnTo>
                  <a:lnTo>
                    <a:pt x="1437652" y="1948328"/>
                  </a:lnTo>
                  <a:lnTo>
                    <a:pt x="1470197" y="1928321"/>
                  </a:lnTo>
                  <a:lnTo>
                    <a:pt x="1495123" y="1914587"/>
                  </a:lnTo>
                  <a:lnTo>
                    <a:pt x="1513346" y="1901794"/>
                  </a:lnTo>
                  <a:lnTo>
                    <a:pt x="1536886" y="1887322"/>
                  </a:lnTo>
                  <a:lnTo>
                    <a:pt x="1576700" y="1857317"/>
                  </a:lnTo>
                  <a:lnTo>
                    <a:pt x="1603807" y="1838287"/>
                  </a:lnTo>
                  <a:lnTo>
                    <a:pt x="1615174" y="1828322"/>
                  </a:lnTo>
                  <a:lnTo>
                    <a:pt x="1629593" y="1817455"/>
                  </a:lnTo>
                  <a:lnTo>
                    <a:pt x="1678509" y="1772797"/>
                  </a:lnTo>
                  <a:lnTo>
                    <a:pt x="1703416" y="1750961"/>
                  </a:lnTo>
                  <a:lnTo>
                    <a:pt x="1708601" y="1745324"/>
                  </a:lnTo>
                  <a:lnTo>
                    <a:pt x="1715184" y="1739314"/>
                  </a:lnTo>
                  <a:lnTo>
                    <a:pt x="1792997" y="1653570"/>
                  </a:lnTo>
                  <a:lnTo>
                    <a:pt x="1793072" y="1653488"/>
                  </a:lnTo>
                  <a:lnTo>
                    <a:pt x="1859043" y="1565267"/>
                  </a:lnTo>
                  <a:lnTo>
                    <a:pt x="1882977" y="1578685"/>
                  </a:lnTo>
                  <a:lnTo>
                    <a:pt x="1925077" y="1592183"/>
                  </a:lnTo>
                  <a:lnTo>
                    <a:pt x="1925077" y="1592183"/>
                  </a:lnTo>
                  <a:lnTo>
                    <a:pt x="1932454" y="1594548"/>
                  </a:lnTo>
                  <a:cubicBezTo>
                    <a:pt x="1949614" y="1598175"/>
                    <a:pt x="1967380" y="1600079"/>
                    <a:pt x="1985577" y="1600079"/>
                  </a:cubicBezTo>
                  <a:cubicBezTo>
                    <a:pt x="2131154" y="1600079"/>
                    <a:pt x="2249167" y="1478191"/>
                    <a:pt x="2249167" y="1327834"/>
                  </a:cubicBezTo>
                  <a:cubicBezTo>
                    <a:pt x="2249167" y="1233861"/>
                    <a:pt x="2203068" y="1151009"/>
                    <a:pt x="2132953" y="1102084"/>
                  </a:cubicBezTo>
                  <a:lnTo>
                    <a:pt x="2122457" y="1096200"/>
                  </a:lnTo>
                  <a:lnTo>
                    <a:pt x="2136279" y="1005631"/>
                  </a:lnTo>
                  <a:cubicBezTo>
                    <a:pt x="2140706" y="962041"/>
                    <a:pt x="2142973" y="917814"/>
                    <a:pt x="2142973" y="873056"/>
                  </a:cubicBezTo>
                  <a:cubicBezTo>
                    <a:pt x="2142973" y="828299"/>
                    <a:pt x="2140706" y="784071"/>
                    <a:pt x="2136279" y="740481"/>
                  </a:cubicBezTo>
                  <a:lnTo>
                    <a:pt x="2120901" y="639721"/>
                  </a:lnTo>
                  <a:lnTo>
                    <a:pt x="2165145" y="558499"/>
                  </a:lnTo>
                  <a:cubicBezTo>
                    <a:pt x="2401730" y="177829"/>
                    <a:pt x="2723552" y="5461"/>
                    <a:pt x="3030022" y="127"/>
                  </a:cubicBezTo>
                  <a:cubicBezTo>
                    <a:pt x="4036993" y="-17398"/>
                    <a:pt x="4878220" y="1768366"/>
                    <a:pt x="1985578" y="3893573"/>
                  </a:cubicBezTo>
                  <a:cubicBezTo>
                    <a:pt x="1081627" y="3229446"/>
                    <a:pt x="542312" y="2598468"/>
                    <a:pt x="258742" y="2045311"/>
                  </a:cubicBezTo>
                  <a:lnTo>
                    <a:pt x="248044" y="2022735"/>
                  </a:lnTo>
                  <a:lnTo>
                    <a:pt x="341610" y="2067808"/>
                  </a:lnTo>
                  <a:cubicBezTo>
                    <a:pt x="496739" y="2133422"/>
                    <a:pt x="667294" y="2169705"/>
                    <a:pt x="846324" y="2169705"/>
                  </a:cubicBezTo>
                  <a:lnTo>
                    <a:pt x="846325" y="2169705"/>
                  </a:lnTo>
                  <a:lnTo>
                    <a:pt x="713750" y="2163011"/>
                  </a:lnTo>
                  <a:cubicBezTo>
                    <a:pt x="582982" y="2149730"/>
                    <a:pt x="457958" y="2117019"/>
                    <a:pt x="341611" y="2067808"/>
                  </a:cubicBezTo>
                  <a:lnTo>
                    <a:pt x="248045" y="2022735"/>
                  </a:lnTo>
                  <a:lnTo>
                    <a:pt x="195463" y="1911768"/>
                  </a:lnTo>
                  <a:lnTo>
                    <a:pt x="195461" y="1911767"/>
                  </a:lnTo>
                  <a:lnTo>
                    <a:pt x="181234" y="1881743"/>
                  </a:lnTo>
                  <a:cubicBezTo>
                    <a:pt x="-309136" y="753737"/>
                    <a:pt x="280309" y="-11374"/>
                    <a:pt x="941134" y="127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7" name="Freeform: Shape 806">
              <a:extLst>
                <a:ext uri="{FF2B5EF4-FFF2-40B4-BE49-F238E27FC236}">
                  <a16:creationId xmlns:a16="http://schemas.microsoft.com/office/drawing/2014/main" id="{82300D99-F7AC-4DA6-9ACF-44054E03D052}"/>
                </a:ext>
              </a:extLst>
            </p:cNvPr>
            <p:cNvSpPr/>
            <p:nvPr/>
          </p:nvSpPr>
          <p:spPr>
            <a:xfrm>
              <a:off x="3132944" y="1543987"/>
              <a:ext cx="2571226" cy="2446328"/>
            </a:xfrm>
            <a:custGeom>
              <a:avLst/>
              <a:gdLst>
                <a:gd name="connsiteX0" fmla="*/ 1296649 w 2571226"/>
                <a:gd name="connsiteY0" fmla="*/ 0 h 2446328"/>
                <a:gd name="connsiteX1" fmla="*/ 2566955 w 2571226"/>
                <a:gd name="connsiteY1" fmla="*/ 1035329 h 2446328"/>
                <a:gd name="connsiteX2" fmla="*/ 2571226 w 2571226"/>
                <a:gd name="connsiteY2" fmla="*/ 1063314 h 2446328"/>
                <a:gd name="connsiteX3" fmla="*/ 2519588 w 2571226"/>
                <a:gd name="connsiteY3" fmla="*/ 1158110 h 2446328"/>
                <a:gd name="connsiteX4" fmla="*/ 2516406 w 2571226"/>
                <a:gd name="connsiteY4" fmla="*/ 1165802 h 2446328"/>
                <a:gd name="connsiteX5" fmla="*/ 2498637 w 2571226"/>
                <a:gd name="connsiteY5" fmla="*/ 1049383 h 2446328"/>
                <a:gd name="connsiteX6" fmla="*/ 1296649 w 2571226"/>
                <a:gd name="connsiteY6" fmla="*/ 69734 h 2446328"/>
                <a:gd name="connsiteX7" fmla="*/ 69734 w 2571226"/>
                <a:gd name="connsiteY7" fmla="*/ 1296649 h 2446328"/>
                <a:gd name="connsiteX8" fmla="*/ 610669 w 2571226"/>
                <a:gd name="connsiteY8" fmla="*/ 2314026 h 2446328"/>
                <a:gd name="connsiteX9" fmla="*/ 645786 w 2571226"/>
                <a:gd name="connsiteY9" fmla="*/ 2335360 h 2446328"/>
                <a:gd name="connsiteX10" fmla="*/ 698369 w 2571226"/>
                <a:gd name="connsiteY10" fmla="*/ 2446328 h 2446328"/>
                <a:gd name="connsiteX11" fmla="*/ 678589 w 2571226"/>
                <a:gd name="connsiteY11" fmla="*/ 2436799 h 2446328"/>
                <a:gd name="connsiteX12" fmla="*/ 0 w 2571226"/>
                <a:gd name="connsiteY12" fmla="*/ 1296649 h 2446328"/>
                <a:gd name="connsiteX13" fmla="*/ 1296649 w 2571226"/>
                <a:gd name="connsiteY13" fmla="*/ 0 h 2446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71226" h="2446328">
                  <a:moveTo>
                    <a:pt x="1296649" y="0"/>
                  </a:moveTo>
                  <a:cubicBezTo>
                    <a:pt x="1923253" y="0"/>
                    <a:pt x="2446047" y="444468"/>
                    <a:pt x="2566955" y="1035329"/>
                  </a:cubicBezTo>
                  <a:lnTo>
                    <a:pt x="2571226" y="1063314"/>
                  </a:lnTo>
                  <a:lnTo>
                    <a:pt x="2519588" y="1158110"/>
                  </a:lnTo>
                  <a:lnTo>
                    <a:pt x="2516406" y="1165802"/>
                  </a:lnTo>
                  <a:lnTo>
                    <a:pt x="2498637" y="1049383"/>
                  </a:lnTo>
                  <a:cubicBezTo>
                    <a:pt x="2384232" y="490299"/>
                    <a:pt x="1889554" y="69734"/>
                    <a:pt x="1296649" y="69734"/>
                  </a:cubicBezTo>
                  <a:cubicBezTo>
                    <a:pt x="619043" y="69734"/>
                    <a:pt x="69734" y="619043"/>
                    <a:pt x="69734" y="1296649"/>
                  </a:cubicBezTo>
                  <a:cubicBezTo>
                    <a:pt x="69734" y="1720153"/>
                    <a:pt x="284308" y="2093541"/>
                    <a:pt x="610669" y="2314026"/>
                  </a:cubicBezTo>
                  <a:lnTo>
                    <a:pt x="645786" y="2335360"/>
                  </a:lnTo>
                  <a:lnTo>
                    <a:pt x="698369" y="2446328"/>
                  </a:lnTo>
                  <a:lnTo>
                    <a:pt x="678589" y="2436799"/>
                  </a:lnTo>
                  <a:cubicBezTo>
                    <a:pt x="274391" y="2217226"/>
                    <a:pt x="0" y="1788981"/>
                    <a:pt x="0" y="1296649"/>
                  </a:cubicBezTo>
                  <a:cubicBezTo>
                    <a:pt x="0" y="580530"/>
                    <a:pt x="580530" y="0"/>
                    <a:pt x="1296649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04" name="Freeform: Shape 803">
              <a:extLst>
                <a:ext uri="{FF2B5EF4-FFF2-40B4-BE49-F238E27FC236}">
                  <a16:creationId xmlns:a16="http://schemas.microsoft.com/office/drawing/2014/main" id="{78F353EC-000C-440C-A3B1-0857E439DC0B}"/>
                </a:ext>
              </a:extLst>
            </p:cNvPr>
            <p:cNvSpPr/>
            <p:nvPr/>
          </p:nvSpPr>
          <p:spPr>
            <a:xfrm>
              <a:off x="5442312" y="3034401"/>
              <a:ext cx="263415" cy="525363"/>
            </a:xfrm>
            <a:custGeom>
              <a:avLst/>
              <a:gdLst>
                <a:gd name="connsiteX0" fmla="*/ 197436 w 263415"/>
                <a:gd name="connsiteY0" fmla="*/ 0 h 525363"/>
                <a:gd name="connsiteX1" fmla="*/ 229136 w 263415"/>
                <a:gd name="connsiteY1" fmla="*/ 10163 h 525363"/>
                <a:gd name="connsiteX2" fmla="*/ 263415 w 263415"/>
                <a:gd name="connsiteY2" fmla="*/ 29380 h 525363"/>
                <a:gd name="connsiteX3" fmla="*/ 257588 w 263415"/>
                <a:gd name="connsiteY3" fmla="*/ 67556 h 525363"/>
                <a:gd name="connsiteX4" fmla="*/ 127432 w 263415"/>
                <a:gd name="connsiteY4" fmla="*/ 424296 h 525363"/>
                <a:gd name="connsiteX5" fmla="*/ 66034 w 263415"/>
                <a:gd name="connsiteY5" fmla="*/ 525363 h 525363"/>
                <a:gd name="connsiteX6" fmla="*/ 23934 w 263415"/>
                <a:gd name="connsiteY6" fmla="*/ 511865 h 525363"/>
                <a:gd name="connsiteX7" fmla="*/ 0 w 263415"/>
                <a:gd name="connsiteY7" fmla="*/ 498447 h 525363"/>
                <a:gd name="connsiteX8" fmla="*/ 4659 w 263415"/>
                <a:gd name="connsiteY8" fmla="*/ 492216 h 525363"/>
                <a:gd name="connsiteX9" fmla="*/ 189270 w 263415"/>
                <a:gd name="connsiteY9" fmla="*/ 53502 h 525363"/>
                <a:gd name="connsiteX10" fmla="*/ 197436 w 263415"/>
                <a:gd name="connsiteY10" fmla="*/ 0 h 525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3415" h="525363">
                  <a:moveTo>
                    <a:pt x="197436" y="0"/>
                  </a:moveTo>
                  <a:lnTo>
                    <a:pt x="229136" y="10163"/>
                  </a:lnTo>
                  <a:lnTo>
                    <a:pt x="263415" y="29380"/>
                  </a:lnTo>
                  <a:lnTo>
                    <a:pt x="257588" y="67556"/>
                  </a:lnTo>
                  <a:cubicBezTo>
                    <a:pt x="231679" y="194169"/>
                    <a:pt x="187316" y="314060"/>
                    <a:pt x="127432" y="424296"/>
                  </a:cubicBezTo>
                  <a:lnTo>
                    <a:pt x="66034" y="525363"/>
                  </a:lnTo>
                  <a:lnTo>
                    <a:pt x="23934" y="511865"/>
                  </a:lnTo>
                  <a:lnTo>
                    <a:pt x="0" y="498447"/>
                  </a:lnTo>
                  <a:lnTo>
                    <a:pt x="4659" y="492216"/>
                  </a:lnTo>
                  <a:cubicBezTo>
                    <a:pt x="92854" y="361671"/>
                    <a:pt x="156583" y="213241"/>
                    <a:pt x="189270" y="53502"/>
                  </a:cubicBezTo>
                  <a:lnTo>
                    <a:pt x="197436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2794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FF2239DD-6681-41C6-8906-A53EAFC0C5D2}"/>
              </a:ext>
            </a:extLst>
          </p:cNvPr>
          <p:cNvGrpSpPr/>
          <p:nvPr/>
        </p:nvGrpSpPr>
        <p:grpSpPr>
          <a:xfrm>
            <a:off x="4264097" y="1832649"/>
            <a:ext cx="3226699" cy="3095037"/>
            <a:chOff x="5192296" y="855448"/>
            <a:chExt cx="3226699" cy="3095037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6024760-B2A4-4D54-BDC1-D2B0640B0B07}"/>
                </a:ext>
              </a:extLst>
            </p:cNvPr>
            <p:cNvGrpSpPr/>
            <p:nvPr/>
          </p:nvGrpSpPr>
          <p:grpSpPr>
            <a:xfrm>
              <a:off x="5192296" y="855448"/>
              <a:ext cx="3226699" cy="3095037"/>
              <a:chOff x="5192296" y="855448"/>
              <a:chExt cx="3226699" cy="3095037"/>
            </a:xfrm>
          </p:grpSpPr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E80AE37-899D-41A8-AD2E-A7ABF159B7D6}"/>
                  </a:ext>
                </a:extLst>
              </p:cNvPr>
              <p:cNvGrpSpPr/>
              <p:nvPr/>
            </p:nvGrpSpPr>
            <p:grpSpPr>
              <a:xfrm>
                <a:off x="5192296" y="855448"/>
                <a:ext cx="3226699" cy="3095037"/>
                <a:chOff x="5322925" y="1546715"/>
                <a:chExt cx="3226699" cy="3095037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CD2CDDF0-EEF7-4BA5-9EF1-C700410D557B}"/>
                    </a:ext>
                  </a:extLst>
                </p:cNvPr>
                <p:cNvGrpSpPr/>
                <p:nvPr/>
              </p:nvGrpSpPr>
              <p:grpSpPr>
                <a:xfrm>
                  <a:off x="5376381" y="1547773"/>
                  <a:ext cx="3119787" cy="3092921"/>
                  <a:chOff x="5331881" y="1515088"/>
                  <a:chExt cx="3119787" cy="3092921"/>
                </a:xfrm>
                <a:solidFill>
                  <a:schemeClr val="accent2"/>
                </a:solidFill>
              </p:grpSpPr>
              <p:grpSp>
                <p:nvGrpSpPr>
                  <p:cNvPr id="9" name="Group 8">
                    <a:extLst>
                      <a:ext uri="{FF2B5EF4-FFF2-40B4-BE49-F238E27FC236}">
                        <a16:creationId xmlns:a16="http://schemas.microsoft.com/office/drawing/2014/main" id="{B3CBE065-6BB8-4F3F-8E25-65BDE10C8596}"/>
                      </a:ext>
                    </a:extLst>
                  </p:cNvPr>
                  <p:cNvGrpSpPr/>
                  <p:nvPr/>
                </p:nvGrpSpPr>
                <p:grpSpPr>
                  <a:xfrm>
                    <a:off x="6463897" y="1515088"/>
                    <a:ext cx="855757" cy="3092921"/>
                    <a:chOff x="6510868" y="1442006"/>
                    <a:chExt cx="868434" cy="3166003"/>
                  </a:xfrm>
                  <a:grpFill/>
                </p:grpSpPr>
                <p:sp>
                  <p:nvSpPr>
                    <p:cNvPr id="64" name="Freeform: Shape 63">
                      <a:extLst>
                        <a:ext uri="{FF2B5EF4-FFF2-40B4-BE49-F238E27FC236}">
                          <a16:creationId xmlns:a16="http://schemas.microsoft.com/office/drawing/2014/main" id="{E0575470-51B8-4AD1-B8F5-29EF3A322BC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0868" y="1442006"/>
                      <a:ext cx="868434" cy="807986"/>
                    </a:xfrm>
                    <a:custGeom>
                      <a:avLst/>
                      <a:gdLst>
                        <a:gd name="connsiteX0" fmla="*/ 434216 w 868434"/>
                        <a:gd name="connsiteY0" fmla="*/ 226014 h 807986"/>
                        <a:gd name="connsiteX1" fmla="*/ 303587 w 868434"/>
                        <a:gd name="connsiteY1" fmla="*/ 375387 h 807986"/>
                        <a:gd name="connsiteX2" fmla="*/ 434216 w 868434"/>
                        <a:gd name="connsiteY2" fmla="*/ 524760 h 807986"/>
                        <a:gd name="connsiteX3" fmla="*/ 564845 w 868434"/>
                        <a:gd name="connsiteY3" fmla="*/ 375387 h 807986"/>
                        <a:gd name="connsiteX4" fmla="*/ 434216 w 868434"/>
                        <a:gd name="connsiteY4" fmla="*/ 226014 h 807986"/>
                        <a:gd name="connsiteX5" fmla="*/ 177359 w 868434"/>
                        <a:gd name="connsiteY5" fmla="*/ 1650 h 807986"/>
                        <a:gd name="connsiteX6" fmla="*/ 434217 w 868434"/>
                        <a:gd name="connsiteY6" fmla="*/ 194396 h 807986"/>
                        <a:gd name="connsiteX7" fmla="*/ 434217 w 868434"/>
                        <a:gd name="connsiteY7" fmla="*/ 807986 h 807986"/>
                        <a:gd name="connsiteX8" fmla="*/ 177359 w 868434"/>
                        <a:gd name="connsiteY8" fmla="*/ 1650 h 807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68434" h="807986">
                          <a:moveTo>
                            <a:pt x="434216" y="226014"/>
                          </a:moveTo>
                          <a:cubicBezTo>
                            <a:pt x="362072" y="226014"/>
                            <a:pt x="303587" y="292891"/>
                            <a:pt x="303587" y="375387"/>
                          </a:cubicBezTo>
                          <a:cubicBezTo>
                            <a:pt x="303587" y="457883"/>
                            <a:pt x="362072" y="524760"/>
                            <a:pt x="434216" y="524760"/>
                          </a:cubicBezTo>
                          <a:cubicBezTo>
                            <a:pt x="506360" y="524760"/>
                            <a:pt x="564845" y="457883"/>
                            <a:pt x="564845" y="375387"/>
                          </a:cubicBezTo>
                          <a:cubicBezTo>
                            <a:pt x="564845" y="292891"/>
                            <a:pt x="506360" y="226014"/>
                            <a:pt x="434216" y="226014"/>
                          </a:cubicBezTo>
                          <a:close/>
                          <a:moveTo>
                            <a:pt x="177359" y="1650"/>
                          </a:moveTo>
                          <a:cubicBezTo>
                            <a:pt x="271091" y="-10667"/>
                            <a:pt x="378088" y="45260"/>
                            <a:pt x="434217" y="194396"/>
                          </a:cubicBezTo>
                          <a:cubicBezTo>
                            <a:pt x="613831" y="-282841"/>
                            <a:pt x="1314327" y="194396"/>
                            <a:pt x="434217" y="807986"/>
                          </a:cubicBezTo>
                          <a:cubicBezTo>
                            <a:pt x="-170860" y="386143"/>
                            <a:pt x="-28852" y="28748"/>
                            <a:pt x="177359" y="1650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6" name="Freeform: Shape 65">
                      <a:extLst>
                        <a:ext uri="{FF2B5EF4-FFF2-40B4-BE49-F238E27FC236}">
                          <a16:creationId xmlns:a16="http://schemas.microsoft.com/office/drawing/2014/main" id="{FEBC2532-9F13-47AA-A9AE-4E8582E13569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510868" y="3800023"/>
                      <a:ext cx="868434" cy="807986"/>
                    </a:xfrm>
                    <a:custGeom>
                      <a:avLst/>
                      <a:gdLst>
                        <a:gd name="connsiteX0" fmla="*/ 434216 w 868434"/>
                        <a:gd name="connsiteY0" fmla="*/ 226014 h 807986"/>
                        <a:gd name="connsiteX1" fmla="*/ 303587 w 868434"/>
                        <a:gd name="connsiteY1" fmla="*/ 375387 h 807986"/>
                        <a:gd name="connsiteX2" fmla="*/ 434216 w 868434"/>
                        <a:gd name="connsiteY2" fmla="*/ 524760 h 807986"/>
                        <a:gd name="connsiteX3" fmla="*/ 564845 w 868434"/>
                        <a:gd name="connsiteY3" fmla="*/ 375387 h 807986"/>
                        <a:gd name="connsiteX4" fmla="*/ 434216 w 868434"/>
                        <a:gd name="connsiteY4" fmla="*/ 226014 h 807986"/>
                        <a:gd name="connsiteX5" fmla="*/ 177359 w 868434"/>
                        <a:gd name="connsiteY5" fmla="*/ 1650 h 807986"/>
                        <a:gd name="connsiteX6" fmla="*/ 434217 w 868434"/>
                        <a:gd name="connsiteY6" fmla="*/ 194396 h 807986"/>
                        <a:gd name="connsiteX7" fmla="*/ 434217 w 868434"/>
                        <a:gd name="connsiteY7" fmla="*/ 807986 h 807986"/>
                        <a:gd name="connsiteX8" fmla="*/ 177359 w 868434"/>
                        <a:gd name="connsiteY8" fmla="*/ 1650 h 807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68434" h="807986">
                          <a:moveTo>
                            <a:pt x="434216" y="226014"/>
                          </a:moveTo>
                          <a:cubicBezTo>
                            <a:pt x="362072" y="226014"/>
                            <a:pt x="303587" y="292891"/>
                            <a:pt x="303587" y="375387"/>
                          </a:cubicBezTo>
                          <a:cubicBezTo>
                            <a:pt x="303587" y="457883"/>
                            <a:pt x="362072" y="524760"/>
                            <a:pt x="434216" y="524760"/>
                          </a:cubicBezTo>
                          <a:cubicBezTo>
                            <a:pt x="506360" y="524760"/>
                            <a:pt x="564845" y="457883"/>
                            <a:pt x="564845" y="375387"/>
                          </a:cubicBezTo>
                          <a:cubicBezTo>
                            <a:pt x="564845" y="292891"/>
                            <a:pt x="506360" y="226014"/>
                            <a:pt x="434216" y="226014"/>
                          </a:cubicBezTo>
                          <a:close/>
                          <a:moveTo>
                            <a:pt x="177359" y="1650"/>
                          </a:moveTo>
                          <a:cubicBezTo>
                            <a:pt x="271091" y="-10667"/>
                            <a:pt x="378088" y="45260"/>
                            <a:pt x="434217" y="194396"/>
                          </a:cubicBezTo>
                          <a:cubicBezTo>
                            <a:pt x="613831" y="-282841"/>
                            <a:pt x="1314327" y="194396"/>
                            <a:pt x="434217" y="807986"/>
                          </a:cubicBezTo>
                          <a:cubicBezTo>
                            <a:pt x="-170860" y="386143"/>
                            <a:pt x="-28852" y="28748"/>
                            <a:pt x="177359" y="1650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7" name="Group 66">
                    <a:extLst>
                      <a:ext uri="{FF2B5EF4-FFF2-40B4-BE49-F238E27FC236}">
                        <a16:creationId xmlns:a16="http://schemas.microsoft.com/office/drawing/2014/main" id="{E6970F31-D677-4690-AAAE-EAD23348655D}"/>
                      </a:ext>
                    </a:extLst>
                  </p:cNvPr>
                  <p:cNvGrpSpPr/>
                  <p:nvPr/>
                </p:nvGrpSpPr>
                <p:grpSpPr>
                  <a:xfrm rot="2218511">
                    <a:off x="6463897" y="1515088"/>
                    <a:ext cx="855757" cy="3092921"/>
                    <a:chOff x="6510868" y="1442006"/>
                    <a:chExt cx="868434" cy="3166003"/>
                  </a:xfrm>
                  <a:grpFill/>
                </p:grpSpPr>
                <p:sp>
                  <p:nvSpPr>
                    <p:cNvPr id="68" name="Freeform: Shape 67">
                      <a:extLst>
                        <a:ext uri="{FF2B5EF4-FFF2-40B4-BE49-F238E27FC236}">
                          <a16:creationId xmlns:a16="http://schemas.microsoft.com/office/drawing/2014/main" id="{8582FCA6-AC1E-4A47-A83F-94D3DA1A3DC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0868" y="1442006"/>
                      <a:ext cx="868434" cy="807986"/>
                    </a:xfrm>
                    <a:custGeom>
                      <a:avLst/>
                      <a:gdLst>
                        <a:gd name="connsiteX0" fmla="*/ 434216 w 868434"/>
                        <a:gd name="connsiteY0" fmla="*/ 226014 h 807986"/>
                        <a:gd name="connsiteX1" fmla="*/ 303587 w 868434"/>
                        <a:gd name="connsiteY1" fmla="*/ 375387 h 807986"/>
                        <a:gd name="connsiteX2" fmla="*/ 434216 w 868434"/>
                        <a:gd name="connsiteY2" fmla="*/ 524760 h 807986"/>
                        <a:gd name="connsiteX3" fmla="*/ 564845 w 868434"/>
                        <a:gd name="connsiteY3" fmla="*/ 375387 h 807986"/>
                        <a:gd name="connsiteX4" fmla="*/ 434216 w 868434"/>
                        <a:gd name="connsiteY4" fmla="*/ 226014 h 807986"/>
                        <a:gd name="connsiteX5" fmla="*/ 177359 w 868434"/>
                        <a:gd name="connsiteY5" fmla="*/ 1650 h 807986"/>
                        <a:gd name="connsiteX6" fmla="*/ 434217 w 868434"/>
                        <a:gd name="connsiteY6" fmla="*/ 194396 h 807986"/>
                        <a:gd name="connsiteX7" fmla="*/ 434217 w 868434"/>
                        <a:gd name="connsiteY7" fmla="*/ 807986 h 807986"/>
                        <a:gd name="connsiteX8" fmla="*/ 177359 w 868434"/>
                        <a:gd name="connsiteY8" fmla="*/ 1650 h 807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68434" h="807986">
                          <a:moveTo>
                            <a:pt x="434216" y="226014"/>
                          </a:moveTo>
                          <a:cubicBezTo>
                            <a:pt x="362072" y="226014"/>
                            <a:pt x="303587" y="292891"/>
                            <a:pt x="303587" y="375387"/>
                          </a:cubicBezTo>
                          <a:cubicBezTo>
                            <a:pt x="303587" y="457883"/>
                            <a:pt x="362072" y="524760"/>
                            <a:pt x="434216" y="524760"/>
                          </a:cubicBezTo>
                          <a:cubicBezTo>
                            <a:pt x="506360" y="524760"/>
                            <a:pt x="564845" y="457883"/>
                            <a:pt x="564845" y="375387"/>
                          </a:cubicBezTo>
                          <a:cubicBezTo>
                            <a:pt x="564845" y="292891"/>
                            <a:pt x="506360" y="226014"/>
                            <a:pt x="434216" y="226014"/>
                          </a:cubicBezTo>
                          <a:close/>
                          <a:moveTo>
                            <a:pt x="177359" y="1650"/>
                          </a:moveTo>
                          <a:cubicBezTo>
                            <a:pt x="271091" y="-10667"/>
                            <a:pt x="378088" y="45260"/>
                            <a:pt x="434217" y="194396"/>
                          </a:cubicBezTo>
                          <a:cubicBezTo>
                            <a:pt x="613831" y="-282841"/>
                            <a:pt x="1314327" y="194396"/>
                            <a:pt x="434217" y="807986"/>
                          </a:cubicBezTo>
                          <a:cubicBezTo>
                            <a:pt x="-170860" y="386143"/>
                            <a:pt x="-28852" y="28748"/>
                            <a:pt x="177359" y="1650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9" name="Freeform: Shape 68">
                      <a:extLst>
                        <a:ext uri="{FF2B5EF4-FFF2-40B4-BE49-F238E27FC236}">
                          <a16:creationId xmlns:a16="http://schemas.microsoft.com/office/drawing/2014/main" id="{4A2B1E35-8A21-4079-85D7-C6444B9290B8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510868" y="3800023"/>
                      <a:ext cx="868434" cy="807986"/>
                    </a:xfrm>
                    <a:custGeom>
                      <a:avLst/>
                      <a:gdLst>
                        <a:gd name="connsiteX0" fmla="*/ 434216 w 868434"/>
                        <a:gd name="connsiteY0" fmla="*/ 226014 h 807986"/>
                        <a:gd name="connsiteX1" fmla="*/ 303587 w 868434"/>
                        <a:gd name="connsiteY1" fmla="*/ 375387 h 807986"/>
                        <a:gd name="connsiteX2" fmla="*/ 434216 w 868434"/>
                        <a:gd name="connsiteY2" fmla="*/ 524760 h 807986"/>
                        <a:gd name="connsiteX3" fmla="*/ 564845 w 868434"/>
                        <a:gd name="connsiteY3" fmla="*/ 375387 h 807986"/>
                        <a:gd name="connsiteX4" fmla="*/ 434216 w 868434"/>
                        <a:gd name="connsiteY4" fmla="*/ 226014 h 807986"/>
                        <a:gd name="connsiteX5" fmla="*/ 177359 w 868434"/>
                        <a:gd name="connsiteY5" fmla="*/ 1650 h 807986"/>
                        <a:gd name="connsiteX6" fmla="*/ 434217 w 868434"/>
                        <a:gd name="connsiteY6" fmla="*/ 194396 h 807986"/>
                        <a:gd name="connsiteX7" fmla="*/ 434217 w 868434"/>
                        <a:gd name="connsiteY7" fmla="*/ 807986 h 807986"/>
                        <a:gd name="connsiteX8" fmla="*/ 177359 w 868434"/>
                        <a:gd name="connsiteY8" fmla="*/ 1650 h 807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68434" h="807986">
                          <a:moveTo>
                            <a:pt x="434216" y="226014"/>
                          </a:moveTo>
                          <a:cubicBezTo>
                            <a:pt x="362072" y="226014"/>
                            <a:pt x="303587" y="292891"/>
                            <a:pt x="303587" y="375387"/>
                          </a:cubicBezTo>
                          <a:cubicBezTo>
                            <a:pt x="303587" y="457883"/>
                            <a:pt x="362072" y="524760"/>
                            <a:pt x="434216" y="524760"/>
                          </a:cubicBezTo>
                          <a:cubicBezTo>
                            <a:pt x="506360" y="524760"/>
                            <a:pt x="564845" y="457883"/>
                            <a:pt x="564845" y="375387"/>
                          </a:cubicBezTo>
                          <a:cubicBezTo>
                            <a:pt x="564845" y="292891"/>
                            <a:pt x="506360" y="226014"/>
                            <a:pt x="434216" y="226014"/>
                          </a:cubicBezTo>
                          <a:close/>
                          <a:moveTo>
                            <a:pt x="177359" y="1650"/>
                          </a:moveTo>
                          <a:cubicBezTo>
                            <a:pt x="271091" y="-10667"/>
                            <a:pt x="378088" y="45260"/>
                            <a:pt x="434217" y="194396"/>
                          </a:cubicBezTo>
                          <a:cubicBezTo>
                            <a:pt x="613831" y="-282841"/>
                            <a:pt x="1314327" y="194396"/>
                            <a:pt x="434217" y="807986"/>
                          </a:cubicBezTo>
                          <a:cubicBezTo>
                            <a:pt x="-170860" y="386143"/>
                            <a:pt x="-28852" y="28748"/>
                            <a:pt x="177359" y="1650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0" name="Group 69">
                    <a:extLst>
                      <a:ext uri="{FF2B5EF4-FFF2-40B4-BE49-F238E27FC236}">
                        <a16:creationId xmlns:a16="http://schemas.microsoft.com/office/drawing/2014/main" id="{A83D2649-6C42-4E8E-A177-D5E675751565}"/>
                      </a:ext>
                    </a:extLst>
                  </p:cNvPr>
                  <p:cNvGrpSpPr/>
                  <p:nvPr/>
                </p:nvGrpSpPr>
                <p:grpSpPr>
                  <a:xfrm rot="4455183">
                    <a:off x="6467581" y="1501655"/>
                    <a:ext cx="848388" cy="3119787"/>
                    <a:chOff x="6510868" y="1442006"/>
                    <a:chExt cx="868434" cy="3166003"/>
                  </a:xfrm>
                  <a:grpFill/>
                </p:grpSpPr>
                <p:sp>
                  <p:nvSpPr>
                    <p:cNvPr id="71" name="Freeform: Shape 70">
                      <a:extLst>
                        <a:ext uri="{FF2B5EF4-FFF2-40B4-BE49-F238E27FC236}">
                          <a16:creationId xmlns:a16="http://schemas.microsoft.com/office/drawing/2014/main" id="{723F50BE-3988-4D74-8CA4-160B880B76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0868" y="1442006"/>
                      <a:ext cx="868434" cy="807986"/>
                    </a:xfrm>
                    <a:custGeom>
                      <a:avLst/>
                      <a:gdLst>
                        <a:gd name="connsiteX0" fmla="*/ 434216 w 868434"/>
                        <a:gd name="connsiteY0" fmla="*/ 226014 h 807986"/>
                        <a:gd name="connsiteX1" fmla="*/ 303587 w 868434"/>
                        <a:gd name="connsiteY1" fmla="*/ 375387 h 807986"/>
                        <a:gd name="connsiteX2" fmla="*/ 434216 w 868434"/>
                        <a:gd name="connsiteY2" fmla="*/ 524760 h 807986"/>
                        <a:gd name="connsiteX3" fmla="*/ 564845 w 868434"/>
                        <a:gd name="connsiteY3" fmla="*/ 375387 h 807986"/>
                        <a:gd name="connsiteX4" fmla="*/ 434216 w 868434"/>
                        <a:gd name="connsiteY4" fmla="*/ 226014 h 807986"/>
                        <a:gd name="connsiteX5" fmla="*/ 177359 w 868434"/>
                        <a:gd name="connsiteY5" fmla="*/ 1650 h 807986"/>
                        <a:gd name="connsiteX6" fmla="*/ 434217 w 868434"/>
                        <a:gd name="connsiteY6" fmla="*/ 194396 h 807986"/>
                        <a:gd name="connsiteX7" fmla="*/ 434217 w 868434"/>
                        <a:gd name="connsiteY7" fmla="*/ 807986 h 807986"/>
                        <a:gd name="connsiteX8" fmla="*/ 177359 w 868434"/>
                        <a:gd name="connsiteY8" fmla="*/ 1650 h 807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68434" h="807986">
                          <a:moveTo>
                            <a:pt x="434216" y="226014"/>
                          </a:moveTo>
                          <a:cubicBezTo>
                            <a:pt x="362072" y="226014"/>
                            <a:pt x="303587" y="292891"/>
                            <a:pt x="303587" y="375387"/>
                          </a:cubicBezTo>
                          <a:cubicBezTo>
                            <a:pt x="303587" y="457883"/>
                            <a:pt x="362072" y="524760"/>
                            <a:pt x="434216" y="524760"/>
                          </a:cubicBezTo>
                          <a:cubicBezTo>
                            <a:pt x="506360" y="524760"/>
                            <a:pt x="564845" y="457883"/>
                            <a:pt x="564845" y="375387"/>
                          </a:cubicBezTo>
                          <a:cubicBezTo>
                            <a:pt x="564845" y="292891"/>
                            <a:pt x="506360" y="226014"/>
                            <a:pt x="434216" y="226014"/>
                          </a:cubicBezTo>
                          <a:close/>
                          <a:moveTo>
                            <a:pt x="177359" y="1650"/>
                          </a:moveTo>
                          <a:cubicBezTo>
                            <a:pt x="271091" y="-10667"/>
                            <a:pt x="378088" y="45260"/>
                            <a:pt x="434217" y="194396"/>
                          </a:cubicBezTo>
                          <a:cubicBezTo>
                            <a:pt x="613831" y="-282841"/>
                            <a:pt x="1314327" y="194396"/>
                            <a:pt x="434217" y="807986"/>
                          </a:cubicBezTo>
                          <a:cubicBezTo>
                            <a:pt x="-170860" y="386143"/>
                            <a:pt x="-28852" y="28748"/>
                            <a:pt x="177359" y="1650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Freeform: Shape 71">
                      <a:extLst>
                        <a:ext uri="{FF2B5EF4-FFF2-40B4-BE49-F238E27FC236}">
                          <a16:creationId xmlns:a16="http://schemas.microsoft.com/office/drawing/2014/main" id="{92612514-5CCB-408A-89F9-3C51623E46BA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510868" y="3800023"/>
                      <a:ext cx="868434" cy="807986"/>
                    </a:xfrm>
                    <a:custGeom>
                      <a:avLst/>
                      <a:gdLst>
                        <a:gd name="connsiteX0" fmla="*/ 434216 w 868434"/>
                        <a:gd name="connsiteY0" fmla="*/ 226014 h 807986"/>
                        <a:gd name="connsiteX1" fmla="*/ 303587 w 868434"/>
                        <a:gd name="connsiteY1" fmla="*/ 375387 h 807986"/>
                        <a:gd name="connsiteX2" fmla="*/ 434216 w 868434"/>
                        <a:gd name="connsiteY2" fmla="*/ 524760 h 807986"/>
                        <a:gd name="connsiteX3" fmla="*/ 564845 w 868434"/>
                        <a:gd name="connsiteY3" fmla="*/ 375387 h 807986"/>
                        <a:gd name="connsiteX4" fmla="*/ 434216 w 868434"/>
                        <a:gd name="connsiteY4" fmla="*/ 226014 h 807986"/>
                        <a:gd name="connsiteX5" fmla="*/ 177359 w 868434"/>
                        <a:gd name="connsiteY5" fmla="*/ 1650 h 807986"/>
                        <a:gd name="connsiteX6" fmla="*/ 434217 w 868434"/>
                        <a:gd name="connsiteY6" fmla="*/ 194396 h 807986"/>
                        <a:gd name="connsiteX7" fmla="*/ 434217 w 868434"/>
                        <a:gd name="connsiteY7" fmla="*/ 807986 h 807986"/>
                        <a:gd name="connsiteX8" fmla="*/ 177359 w 868434"/>
                        <a:gd name="connsiteY8" fmla="*/ 1650 h 807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68434" h="807986">
                          <a:moveTo>
                            <a:pt x="434216" y="226014"/>
                          </a:moveTo>
                          <a:cubicBezTo>
                            <a:pt x="362072" y="226014"/>
                            <a:pt x="303587" y="292891"/>
                            <a:pt x="303587" y="375387"/>
                          </a:cubicBezTo>
                          <a:cubicBezTo>
                            <a:pt x="303587" y="457883"/>
                            <a:pt x="362072" y="524760"/>
                            <a:pt x="434216" y="524760"/>
                          </a:cubicBezTo>
                          <a:cubicBezTo>
                            <a:pt x="506360" y="524760"/>
                            <a:pt x="564845" y="457883"/>
                            <a:pt x="564845" y="375387"/>
                          </a:cubicBezTo>
                          <a:cubicBezTo>
                            <a:pt x="564845" y="292891"/>
                            <a:pt x="506360" y="226014"/>
                            <a:pt x="434216" y="226014"/>
                          </a:cubicBezTo>
                          <a:close/>
                          <a:moveTo>
                            <a:pt x="177359" y="1650"/>
                          </a:moveTo>
                          <a:cubicBezTo>
                            <a:pt x="271091" y="-10667"/>
                            <a:pt x="378088" y="45260"/>
                            <a:pt x="434217" y="194396"/>
                          </a:cubicBezTo>
                          <a:cubicBezTo>
                            <a:pt x="613831" y="-282841"/>
                            <a:pt x="1314327" y="194396"/>
                            <a:pt x="434217" y="807986"/>
                          </a:cubicBezTo>
                          <a:cubicBezTo>
                            <a:pt x="-170860" y="386143"/>
                            <a:pt x="-28852" y="28748"/>
                            <a:pt x="177359" y="1650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482572DD-6FDA-491F-8308-AEA9FF8DC646}"/>
                      </a:ext>
                    </a:extLst>
                  </p:cNvPr>
                  <p:cNvGrpSpPr/>
                  <p:nvPr/>
                </p:nvGrpSpPr>
                <p:grpSpPr>
                  <a:xfrm rot="6616786">
                    <a:off x="6467581" y="1501655"/>
                    <a:ext cx="848388" cy="3119787"/>
                    <a:chOff x="6510868" y="1442006"/>
                    <a:chExt cx="868434" cy="3166003"/>
                  </a:xfrm>
                  <a:grpFill/>
                </p:grpSpPr>
                <p:sp>
                  <p:nvSpPr>
                    <p:cNvPr id="75" name="Freeform: Shape 74">
                      <a:extLst>
                        <a:ext uri="{FF2B5EF4-FFF2-40B4-BE49-F238E27FC236}">
                          <a16:creationId xmlns:a16="http://schemas.microsoft.com/office/drawing/2014/main" id="{EE3C6264-4A97-4880-A658-4E62807A1FF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0868" y="1442006"/>
                      <a:ext cx="868434" cy="807986"/>
                    </a:xfrm>
                    <a:custGeom>
                      <a:avLst/>
                      <a:gdLst>
                        <a:gd name="connsiteX0" fmla="*/ 434216 w 868434"/>
                        <a:gd name="connsiteY0" fmla="*/ 226014 h 807986"/>
                        <a:gd name="connsiteX1" fmla="*/ 303587 w 868434"/>
                        <a:gd name="connsiteY1" fmla="*/ 375387 h 807986"/>
                        <a:gd name="connsiteX2" fmla="*/ 434216 w 868434"/>
                        <a:gd name="connsiteY2" fmla="*/ 524760 h 807986"/>
                        <a:gd name="connsiteX3" fmla="*/ 564845 w 868434"/>
                        <a:gd name="connsiteY3" fmla="*/ 375387 h 807986"/>
                        <a:gd name="connsiteX4" fmla="*/ 434216 w 868434"/>
                        <a:gd name="connsiteY4" fmla="*/ 226014 h 807986"/>
                        <a:gd name="connsiteX5" fmla="*/ 177359 w 868434"/>
                        <a:gd name="connsiteY5" fmla="*/ 1650 h 807986"/>
                        <a:gd name="connsiteX6" fmla="*/ 434217 w 868434"/>
                        <a:gd name="connsiteY6" fmla="*/ 194396 h 807986"/>
                        <a:gd name="connsiteX7" fmla="*/ 434217 w 868434"/>
                        <a:gd name="connsiteY7" fmla="*/ 807986 h 807986"/>
                        <a:gd name="connsiteX8" fmla="*/ 177359 w 868434"/>
                        <a:gd name="connsiteY8" fmla="*/ 1650 h 807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68434" h="807986">
                          <a:moveTo>
                            <a:pt x="434216" y="226014"/>
                          </a:moveTo>
                          <a:cubicBezTo>
                            <a:pt x="362072" y="226014"/>
                            <a:pt x="303587" y="292891"/>
                            <a:pt x="303587" y="375387"/>
                          </a:cubicBezTo>
                          <a:cubicBezTo>
                            <a:pt x="303587" y="457883"/>
                            <a:pt x="362072" y="524760"/>
                            <a:pt x="434216" y="524760"/>
                          </a:cubicBezTo>
                          <a:cubicBezTo>
                            <a:pt x="506360" y="524760"/>
                            <a:pt x="564845" y="457883"/>
                            <a:pt x="564845" y="375387"/>
                          </a:cubicBezTo>
                          <a:cubicBezTo>
                            <a:pt x="564845" y="292891"/>
                            <a:pt x="506360" y="226014"/>
                            <a:pt x="434216" y="226014"/>
                          </a:cubicBezTo>
                          <a:close/>
                          <a:moveTo>
                            <a:pt x="177359" y="1650"/>
                          </a:moveTo>
                          <a:cubicBezTo>
                            <a:pt x="271091" y="-10667"/>
                            <a:pt x="378088" y="45260"/>
                            <a:pt x="434217" y="194396"/>
                          </a:cubicBezTo>
                          <a:cubicBezTo>
                            <a:pt x="613831" y="-282841"/>
                            <a:pt x="1314327" y="194396"/>
                            <a:pt x="434217" y="807986"/>
                          </a:cubicBezTo>
                          <a:cubicBezTo>
                            <a:pt x="-170860" y="386143"/>
                            <a:pt x="-28852" y="28748"/>
                            <a:pt x="177359" y="1650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6" name="Freeform: Shape 75">
                      <a:extLst>
                        <a:ext uri="{FF2B5EF4-FFF2-40B4-BE49-F238E27FC236}">
                          <a16:creationId xmlns:a16="http://schemas.microsoft.com/office/drawing/2014/main" id="{C8F91B9C-8CC0-4116-B1E6-69CFC7C5136C}"/>
                        </a:ext>
                      </a:extLst>
                    </p:cNvPr>
                    <p:cNvSpPr/>
                    <p:nvPr/>
                  </p:nvSpPr>
                  <p:spPr>
                    <a:xfrm flipV="1">
                      <a:off x="6510868" y="3800023"/>
                      <a:ext cx="868434" cy="807986"/>
                    </a:xfrm>
                    <a:custGeom>
                      <a:avLst/>
                      <a:gdLst>
                        <a:gd name="connsiteX0" fmla="*/ 434216 w 868434"/>
                        <a:gd name="connsiteY0" fmla="*/ 226014 h 807986"/>
                        <a:gd name="connsiteX1" fmla="*/ 303587 w 868434"/>
                        <a:gd name="connsiteY1" fmla="*/ 375387 h 807986"/>
                        <a:gd name="connsiteX2" fmla="*/ 434216 w 868434"/>
                        <a:gd name="connsiteY2" fmla="*/ 524760 h 807986"/>
                        <a:gd name="connsiteX3" fmla="*/ 564845 w 868434"/>
                        <a:gd name="connsiteY3" fmla="*/ 375387 h 807986"/>
                        <a:gd name="connsiteX4" fmla="*/ 434216 w 868434"/>
                        <a:gd name="connsiteY4" fmla="*/ 226014 h 807986"/>
                        <a:gd name="connsiteX5" fmla="*/ 177359 w 868434"/>
                        <a:gd name="connsiteY5" fmla="*/ 1650 h 807986"/>
                        <a:gd name="connsiteX6" fmla="*/ 434217 w 868434"/>
                        <a:gd name="connsiteY6" fmla="*/ 194396 h 807986"/>
                        <a:gd name="connsiteX7" fmla="*/ 434217 w 868434"/>
                        <a:gd name="connsiteY7" fmla="*/ 807986 h 807986"/>
                        <a:gd name="connsiteX8" fmla="*/ 177359 w 868434"/>
                        <a:gd name="connsiteY8" fmla="*/ 1650 h 807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68434" h="807986">
                          <a:moveTo>
                            <a:pt x="434216" y="226014"/>
                          </a:moveTo>
                          <a:cubicBezTo>
                            <a:pt x="362072" y="226014"/>
                            <a:pt x="303587" y="292891"/>
                            <a:pt x="303587" y="375387"/>
                          </a:cubicBezTo>
                          <a:cubicBezTo>
                            <a:pt x="303587" y="457883"/>
                            <a:pt x="362072" y="524760"/>
                            <a:pt x="434216" y="524760"/>
                          </a:cubicBezTo>
                          <a:cubicBezTo>
                            <a:pt x="506360" y="524760"/>
                            <a:pt x="564845" y="457883"/>
                            <a:pt x="564845" y="375387"/>
                          </a:cubicBezTo>
                          <a:cubicBezTo>
                            <a:pt x="564845" y="292891"/>
                            <a:pt x="506360" y="226014"/>
                            <a:pt x="434216" y="226014"/>
                          </a:cubicBezTo>
                          <a:close/>
                          <a:moveTo>
                            <a:pt x="177359" y="1650"/>
                          </a:moveTo>
                          <a:cubicBezTo>
                            <a:pt x="271091" y="-10667"/>
                            <a:pt x="378088" y="45260"/>
                            <a:pt x="434217" y="194396"/>
                          </a:cubicBezTo>
                          <a:cubicBezTo>
                            <a:pt x="613831" y="-282841"/>
                            <a:pt x="1314327" y="194396"/>
                            <a:pt x="434217" y="807986"/>
                          </a:cubicBezTo>
                          <a:cubicBezTo>
                            <a:pt x="-170860" y="386143"/>
                            <a:pt x="-28852" y="28748"/>
                            <a:pt x="177359" y="1650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80" name="Group 79">
                    <a:extLst>
                      <a:ext uri="{FF2B5EF4-FFF2-40B4-BE49-F238E27FC236}">
                        <a16:creationId xmlns:a16="http://schemas.microsoft.com/office/drawing/2014/main" id="{7C237741-BAB4-4A0C-89DD-BC59F4AC22BC}"/>
                      </a:ext>
                    </a:extLst>
                  </p:cNvPr>
                  <p:cNvGrpSpPr/>
                  <p:nvPr/>
                </p:nvGrpSpPr>
                <p:grpSpPr>
                  <a:xfrm rot="8747579">
                    <a:off x="6463897" y="1515089"/>
                    <a:ext cx="855757" cy="3092920"/>
                    <a:chOff x="6510868" y="1442006"/>
                    <a:chExt cx="868434" cy="3166002"/>
                  </a:xfrm>
                  <a:grpFill/>
                </p:grpSpPr>
                <p:sp>
                  <p:nvSpPr>
                    <p:cNvPr id="81" name="Freeform: Shape 80">
                      <a:extLst>
                        <a:ext uri="{FF2B5EF4-FFF2-40B4-BE49-F238E27FC236}">
                          <a16:creationId xmlns:a16="http://schemas.microsoft.com/office/drawing/2014/main" id="{A1B51152-C68F-4B5D-BC5F-8ECE27D1B7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10868" y="1442006"/>
                      <a:ext cx="868434" cy="807986"/>
                    </a:xfrm>
                    <a:custGeom>
                      <a:avLst/>
                      <a:gdLst>
                        <a:gd name="connsiteX0" fmla="*/ 434216 w 868434"/>
                        <a:gd name="connsiteY0" fmla="*/ 226014 h 807986"/>
                        <a:gd name="connsiteX1" fmla="*/ 303587 w 868434"/>
                        <a:gd name="connsiteY1" fmla="*/ 375387 h 807986"/>
                        <a:gd name="connsiteX2" fmla="*/ 434216 w 868434"/>
                        <a:gd name="connsiteY2" fmla="*/ 524760 h 807986"/>
                        <a:gd name="connsiteX3" fmla="*/ 564845 w 868434"/>
                        <a:gd name="connsiteY3" fmla="*/ 375387 h 807986"/>
                        <a:gd name="connsiteX4" fmla="*/ 434216 w 868434"/>
                        <a:gd name="connsiteY4" fmla="*/ 226014 h 807986"/>
                        <a:gd name="connsiteX5" fmla="*/ 177359 w 868434"/>
                        <a:gd name="connsiteY5" fmla="*/ 1650 h 807986"/>
                        <a:gd name="connsiteX6" fmla="*/ 434217 w 868434"/>
                        <a:gd name="connsiteY6" fmla="*/ 194396 h 807986"/>
                        <a:gd name="connsiteX7" fmla="*/ 434217 w 868434"/>
                        <a:gd name="connsiteY7" fmla="*/ 807986 h 807986"/>
                        <a:gd name="connsiteX8" fmla="*/ 177359 w 868434"/>
                        <a:gd name="connsiteY8" fmla="*/ 1650 h 807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68434" h="807986">
                          <a:moveTo>
                            <a:pt x="434216" y="226014"/>
                          </a:moveTo>
                          <a:cubicBezTo>
                            <a:pt x="362072" y="226014"/>
                            <a:pt x="303587" y="292891"/>
                            <a:pt x="303587" y="375387"/>
                          </a:cubicBezTo>
                          <a:cubicBezTo>
                            <a:pt x="303587" y="457883"/>
                            <a:pt x="362072" y="524760"/>
                            <a:pt x="434216" y="524760"/>
                          </a:cubicBezTo>
                          <a:cubicBezTo>
                            <a:pt x="506360" y="524760"/>
                            <a:pt x="564845" y="457883"/>
                            <a:pt x="564845" y="375387"/>
                          </a:cubicBezTo>
                          <a:cubicBezTo>
                            <a:pt x="564845" y="292891"/>
                            <a:pt x="506360" y="226014"/>
                            <a:pt x="434216" y="226014"/>
                          </a:cubicBezTo>
                          <a:close/>
                          <a:moveTo>
                            <a:pt x="177359" y="1650"/>
                          </a:moveTo>
                          <a:cubicBezTo>
                            <a:pt x="271091" y="-10667"/>
                            <a:pt x="378088" y="45260"/>
                            <a:pt x="434217" y="194396"/>
                          </a:cubicBezTo>
                          <a:cubicBezTo>
                            <a:pt x="613831" y="-282841"/>
                            <a:pt x="1314327" y="194396"/>
                            <a:pt x="434217" y="807986"/>
                          </a:cubicBezTo>
                          <a:cubicBezTo>
                            <a:pt x="-170860" y="386143"/>
                            <a:pt x="-28852" y="28748"/>
                            <a:pt x="177359" y="1650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2" name="Freeform: Shape 81">
                      <a:extLst>
                        <a:ext uri="{FF2B5EF4-FFF2-40B4-BE49-F238E27FC236}">
                          <a16:creationId xmlns:a16="http://schemas.microsoft.com/office/drawing/2014/main" id="{6D4AEF3E-A888-45FE-81F3-3969ED27992E}"/>
                        </a:ext>
                      </a:extLst>
                    </p:cNvPr>
                    <p:cNvSpPr/>
                    <p:nvPr/>
                  </p:nvSpPr>
                  <p:spPr>
                    <a:xfrm rot="21320423" flipV="1">
                      <a:off x="6510868" y="3800022"/>
                      <a:ext cx="868434" cy="807986"/>
                    </a:xfrm>
                    <a:custGeom>
                      <a:avLst/>
                      <a:gdLst>
                        <a:gd name="connsiteX0" fmla="*/ 434216 w 868434"/>
                        <a:gd name="connsiteY0" fmla="*/ 226014 h 807986"/>
                        <a:gd name="connsiteX1" fmla="*/ 303587 w 868434"/>
                        <a:gd name="connsiteY1" fmla="*/ 375387 h 807986"/>
                        <a:gd name="connsiteX2" fmla="*/ 434216 w 868434"/>
                        <a:gd name="connsiteY2" fmla="*/ 524760 h 807986"/>
                        <a:gd name="connsiteX3" fmla="*/ 564845 w 868434"/>
                        <a:gd name="connsiteY3" fmla="*/ 375387 h 807986"/>
                        <a:gd name="connsiteX4" fmla="*/ 434216 w 868434"/>
                        <a:gd name="connsiteY4" fmla="*/ 226014 h 807986"/>
                        <a:gd name="connsiteX5" fmla="*/ 177359 w 868434"/>
                        <a:gd name="connsiteY5" fmla="*/ 1650 h 807986"/>
                        <a:gd name="connsiteX6" fmla="*/ 434217 w 868434"/>
                        <a:gd name="connsiteY6" fmla="*/ 194396 h 807986"/>
                        <a:gd name="connsiteX7" fmla="*/ 434217 w 868434"/>
                        <a:gd name="connsiteY7" fmla="*/ 807986 h 807986"/>
                        <a:gd name="connsiteX8" fmla="*/ 177359 w 868434"/>
                        <a:gd name="connsiteY8" fmla="*/ 1650 h 80798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868434" h="807986">
                          <a:moveTo>
                            <a:pt x="434216" y="226014"/>
                          </a:moveTo>
                          <a:cubicBezTo>
                            <a:pt x="362072" y="226014"/>
                            <a:pt x="303587" y="292891"/>
                            <a:pt x="303587" y="375387"/>
                          </a:cubicBezTo>
                          <a:cubicBezTo>
                            <a:pt x="303587" y="457883"/>
                            <a:pt x="362072" y="524760"/>
                            <a:pt x="434216" y="524760"/>
                          </a:cubicBezTo>
                          <a:cubicBezTo>
                            <a:pt x="506360" y="524760"/>
                            <a:pt x="564845" y="457883"/>
                            <a:pt x="564845" y="375387"/>
                          </a:cubicBezTo>
                          <a:cubicBezTo>
                            <a:pt x="564845" y="292891"/>
                            <a:pt x="506360" y="226014"/>
                            <a:pt x="434216" y="226014"/>
                          </a:cubicBezTo>
                          <a:close/>
                          <a:moveTo>
                            <a:pt x="177359" y="1650"/>
                          </a:moveTo>
                          <a:cubicBezTo>
                            <a:pt x="271091" y="-10667"/>
                            <a:pt x="378088" y="45260"/>
                            <a:pt x="434217" y="194396"/>
                          </a:cubicBezTo>
                          <a:cubicBezTo>
                            <a:pt x="613831" y="-282841"/>
                            <a:pt x="1314327" y="194396"/>
                            <a:pt x="434217" y="807986"/>
                          </a:cubicBezTo>
                          <a:cubicBezTo>
                            <a:pt x="-170860" y="386143"/>
                            <a:pt x="-28852" y="28748"/>
                            <a:pt x="177359" y="1650"/>
                          </a:cubicBezTo>
                          <a:close/>
                        </a:path>
                      </a:pathLst>
                    </a:custGeom>
                    <a:grp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D890BAAE-60C3-40AC-8A90-3B4FC064F6B2}"/>
                    </a:ext>
                  </a:extLst>
                </p:cNvPr>
                <p:cNvSpPr/>
                <p:nvPr/>
              </p:nvSpPr>
              <p:spPr>
                <a:xfrm>
                  <a:off x="5322925" y="1546715"/>
                  <a:ext cx="3226699" cy="3095037"/>
                </a:xfrm>
                <a:prstGeom prst="ellipse">
                  <a:avLst/>
                </a:prstGeom>
                <a:noFill/>
                <a:ln w="57150">
                  <a:solidFill>
                    <a:schemeClr val="accent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1B524F29-5601-4B72-94B7-FC61BB2C27B4}"/>
                  </a:ext>
                </a:extLst>
              </p:cNvPr>
              <p:cNvSpPr/>
              <p:nvPr/>
            </p:nvSpPr>
            <p:spPr>
              <a:xfrm>
                <a:off x="6061019" y="1606083"/>
                <a:ext cx="1457000" cy="1573370"/>
              </a:xfrm>
              <a:prstGeom prst="ellipse">
                <a:avLst/>
              </a:prstGeom>
              <a:noFill/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608FD4D-BD18-4033-8090-48083F4A37D9}"/>
                </a:ext>
              </a:extLst>
            </p:cNvPr>
            <p:cNvSpPr/>
            <p:nvPr/>
          </p:nvSpPr>
          <p:spPr>
            <a:xfrm>
              <a:off x="6293515" y="1876557"/>
              <a:ext cx="996554" cy="996554"/>
            </a:xfrm>
            <a:custGeom>
              <a:avLst/>
              <a:gdLst>
                <a:gd name="connsiteX0" fmla="*/ 507112 w 996554"/>
                <a:gd name="connsiteY0" fmla="*/ 157588 h 996554"/>
                <a:gd name="connsiteX1" fmla="*/ 191993 w 996554"/>
                <a:gd name="connsiteY1" fmla="*/ 488132 h 996554"/>
                <a:gd name="connsiteX2" fmla="*/ 507112 w 996554"/>
                <a:gd name="connsiteY2" fmla="*/ 818676 h 996554"/>
                <a:gd name="connsiteX3" fmla="*/ 822231 w 996554"/>
                <a:gd name="connsiteY3" fmla="*/ 488132 h 996554"/>
                <a:gd name="connsiteX4" fmla="*/ 507112 w 996554"/>
                <a:gd name="connsiteY4" fmla="*/ 157588 h 996554"/>
                <a:gd name="connsiteX5" fmla="*/ 498277 w 996554"/>
                <a:gd name="connsiteY5" fmla="*/ 0 h 996554"/>
                <a:gd name="connsiteX6" fmla="*/ 996554 w 996554"/>
                <a:gd name="connsiteY6" fmla="*/ 498277 h 996554"/>
                <a:gd name="connsiteX7" fmla="*/ 498277 w 996554"/>
                <a:gd name="connsiteY7" fmla="*/ 996554 h 996554"/>
                <a:gd name="connsiteX8" fmla="*/ 0 w 996554"/>
                <a:gd name="connsiteY8" fmla="*/ 498277 h 996554"/>
                <a:gd name="connsiteX9" fmla="*/ 498277 w 996554"/>
                <a:gd name="connsiteY9" fmla="*/ 0 h 996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6554" h="996554">
                  <a:moveTo>
                    <a:pt x="507112" y="157588"/>
                  </a:moveTo>
                  <a:cubicBezTo>
                    <a:pt x="333077" y="157588"/>
                    <a:pt x="191993" y="305578"/>
                    <a:pt x="191993" y="488132"/>
                  </a:cubicBezTo>
                  <a:cubicBezTo>
                    <a:pt x="191993" y="670686"/>
                    <a:pt x="333077" y="818676"/>
                    <a:pt x="507112" y="818676"/>
                  </a:cubicBezTo>
                  <a:cubicBezTo>
                    <a:pt x="681147" y="818676"/>
                    <a:pt x="822231" y="670686"/>
                    <a:pt x="822231" y="488132"/>
                  </a:cubicBezTo>
                  <a:cubicBezTo>
                    <a:pt x="822231" y="305578"/>
                    <a:pt x="681147" y="157588"/>
                    <a:pt x="507112" y="157588"/>
                  </a:cubicBezTo>
                  <a:close/>
                  <a:moveTo>
                    <a:pt x="498277" y="0"/>
                  </a:moveTo>
                  <a:cubicBezTo>
                    <a:pt x="773468" y="0"/>
                    <a:pt x="996554" y="223086"/>
                    <a:pt x="996554" y="498277"/>
                  </a:cubicBezTo>
                  <a:cubicBezTo>
                    <a:pt x="996554" y="773468"/>
                    <a:pt x="773468" y="996554"/>
                    <a:pt x="498277" y="996554"/>
                  </a:cubicBezTo>
                  <a:cubicBezTo>
                    <a:pt x="223086" y="996554"/>
                    <a:pt x="0" y="773468"/>
                    <a:pt x="0" y="498277"/>
                  </a:cubicBezTo>
                  <a:cubicBezTo>
                    <a:pt x="0" y="223086"/>
                    <a:pt x="223086" y="0"/>
                    <a:pt x="498277" y="0"/>
                  </a:cubicBezTo>
                  <a:close/>
                </a:path>
              </a:pathLst>
            </a:custGeom>
            <a:solidFill>
              <a:schemeClr val="accent2"/>
            </a:solidFill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9EAD3244-3259-4A22-BF87-6B4F7F27BCEC}"/>
                </a:ext>
              </a:extLst>
            </p:cNvPr>
            <p:cNvGrpSpPr/>
            <p:nvPr/>
          </p:nvGrpSpPr>
          <p:grpSpPr>
            <a:xfrm>
              <a:off x="6679016" y="1597175"/>
              <a:ext cx="225553" cy="1555318"/>
              <a:chOff x="3785107" y="3183279"/>
              <a:chExt cx="192471" cy="1598499"/>
            </a:xfrm>
          </p:grpSpPr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BDDF223-17DA-45C3-918C-7D4358473104}"/>
                  </a:ext>
                </a:extLst>
              </p:cNvPr>
              <p:cNvSpPr txBox="1"/>
              <p:nvPr/>
            </p:nvSpPr>
            <p:spPr>
              <a:xfrm rot="10800000" flipH="1">
                <a:off x="3785107" y="318327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4472C4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FD26BC85-45FD-4F83-BCFA-A29483481DE2}"/>
                  </a:ext>
                </a:extLst>
              </p:cNvPr>
              <p:cNvSpPr txBox="1"/>
              <p:nvPr/>
            </p:nvSpPr>
            <p:spPr>
              <a:xfrm rot="10800000" flipH="1" flipV="1">
                <a:off x="3785107" y="446343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accent5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</p:grpSp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D2204C59-1D68-48D6-8A9C-3C4D7EE41720}"/>
                </a:ext>
              </a:extLst>
            </p:cNvPr>
            <p:cNvGrpSpPr/>
            <p:nvPr/>
          </p:nvGrpSpPr>
          <p:grpSpPr>
            <a:xfrm rot="900000">
              <a:off x="6679016" y="1597175"/>
              <a:ext cx="225553" cy="1555318"/>
              <a:chOff x="3785107" y="3183279"/>
              <a:chExt cx="192471" cy="1598499"/>
            </a:xfrm>
          </p:grpSpPr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CEF4965E-03B3-4807-B08A-31F0DB8596F0}"/>
                  </a:ext>
                </a:extLst>
              </p:cNvPr>
              <p:cNvSpPr txBox="1"/>
              <p:nvPr/>
            </p:nvSpPr>
            <p:spPr>
              <a:xfrm rot="10800000" flipH="1">
                <a:off x="3785107" y="318327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4472C4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7AA19CFE-0A02-4964-9468-A3DFE544770B}"/>
                  </a:ext>
                </a:extLst>
              </p:cNvPr>
              <p:cNvSpPr txBox="1"/>
              <p:nvPr/>
            </p:nvSpPr>
            <p:spPr>
              <a:xfrm rot="10800000" flipH="1" flipV="1">
                <a:off x="3785107" y="446343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accent5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</p:grpSp>
        <p:grpSp>
          <p:nvGrpSpPr>
            <p:cNvPr id="107" name="Group 106">
              <a:extLst>
                <a:ext uri="{FF2B5EF4-FFF2-40B4-BE49-F238E27FC236}">
                  <a16:creationId xmlns:a16="http://schemas.microsoft.com/office/drawing/2014/main" id="{D703D318-ED2C-4710-AE1A-323E3E3A7834}"/>
                </a:ext>
              </a:extLst>
            </p:cNvPr>
            <p:cNvGrpSpPr/>
            <p:nvPr/>
          </p:nvGrpSpPr>
          <p:grpSpPr>
            <a:xfrm rot="1800000">
              <a:off x="6679016" y="1597175"/>
              <a:ext cx="225553" cy="1555318"/>
              <a:chOff x="3785107" y="3183279"/>
              <a:chExt cx="192471" cy="1598499"/>
            </a:xfrm>
          </p:grpSpPr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8B7B000-068F-45E1-A7A6-01141B033C79}"/>
                  </a:ext>
                </a:extLst>
              </p:cNvPr>
              <p:cNvSpPr txBox="1"/>
              <p:nvPr/>
            </p:nvSpPr>
            <p:spPr>
              <a:xfrm rot="10800000" flipH="1">
                <a:off x="3785107" y="318327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4472C4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5DFFAD02-F4BF-48DE-8422-B6E76BD30E57}"/>
                  </a:ext>
                </a:extLst>
              </p:cNvPr>
              <p:cNvSpPr txBox="1"/>
              <p:nvPr/>
            </p:nvSpPr>
            <p:spPr>
              <a:xfrm rot="10800000" flipH="1" flipV="1">
                <a:off x="3785107" y="446343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accent5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3C936106-8F0F-4BB3-BCC5-0DA9C33940D5}"/>
                </a:ext>
              </a:extLst>
            </p:cNvPr>
            <p:cNvGrpSpPr/>
            <p:nvPr/>
          </p:nvGrpSpPr>
          <p:grpSpPr>
            <a:xfrm rot="2700000">
              <a:off x="6679016" y="1597175"/>
              <a:ext cx="225553" cy="1555318"/>
              <a:chOff x="3785107" y="3183279"/>
              <a:chExt cx="192471" cy="1598499"/>
            </a:xfrm>
          </p:grpSpPr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AA473861-375E-4518-BA5B-B49F02B2A49F}"/>
                  </a:ext>
                </a:extLst>
              </p:cNvPr>
              <p:cNvSpPr txBox="1"/>
              <p:nvPr/>
            </p:nvSpPr>
            <p:spPr>
              <a:xfrm rot="10800000" flipH="1">
                <a:off x="3785107" y="318327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4472C4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C47C56B4-4E5C-4258-88FF-9FFE376D10FE}"/>
                  </a:ext>
                </a:extLst>
              </p:cNvPr>
              <p:cNvSpPr txBox="1"/>
              <p:nvPr/>
            </p:nvSpPr>
            <p:spPr>
              <a:xfrm rot="10800000" flipH="1" flipV="1">
                <a:off x="3785107" y="446343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accent5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</p:grp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F9F4147A-19DD-4464-B0CD-3816FF8FD54B}"/>
                </a:ext>
              </a:extLst>
            </p:cNvPr>
            <p:cNvGrpSpPr/>
            <p:nvPr/>
          </p:nvGrpSpPr>
          <p:grpSpPr>
            <a:xfrm rot="3600000">
              <a:off x="6679016" y="1597175"/>
              <a:ext cx="225553" cy="1555318"/>
              <a:chOff x="3785107" y="3183279"/>
              <a:chExt cx="192471" cy="1598499"/>
            </a:xfrm>
          </p:grpSpPr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AC1B6033-9466-4941-9521-0072722EEE87}"/>
                  </a:ext>
                </a:extLst>
              </p:cNvPr>
              <p:cNvSpPr txBox="1"/>
              <p:nvPr/>
            </p:nvSpPr>
            <p:spPr>
              <a:xfrm rot="10800000" flipH="1">
                <a:off x="3785107" y="318327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4472C4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0FFDEB13-7D0A-4B8C-8AA6-1936105F3B9E}"/>
                  </a:ext>
                </a:extLst>
              </p:cNvPr>
              <p:cNvSpPr txBox="1"/>
              <p:nvPr/>
            </p:nvSpPr>
            <p:spPr>
              <a:xfrm rot="10800000" flipH="1" flipV="1">
                <a:off x="3785107" y="446343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accent5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AC6B8259-341D-48C7-958F-5645C5608148}"/>
                </a:ext>
              </a:extLst>
            </p:cNvPr>
            <p:cNvGrpSpPr/>
            <p:nvPr/>
          </p:nvGrpSpPr>
          <p:grpSpPr>
            <a:xfrm rot="4500000">
              <a:off x="6679016" y="1597175"/>
              <a:ext cx="225553" cy="1555318"/>
              <a:chOff x="3785107" y="3183279"/>
              <a:chExt cx="192471" cy="1598499"/>
            </a:xfrm>
          </p:grpSpPr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0DDD3B1C-140D-4B9F-B7BF-F98BBDAD7F3E}"/>
                  </a:ext>
                </a:extLst>
              </p:cNvPr>
              <p:cNvSpPr txBox="1"/>
              <p:nvPr/>
            </p:nvSpPr>
            <p:spPr>
              <a:xfrm rot="10800000" flipH="1">
                <a:off x="3785107" y="318327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4472C4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BC44FD2B-AD86-48F2-ADD9-7B8EC71EB71D}"/>
                  </a:ext>
                </a:extLst>
              </p:cNvPr>
              <p:cNvSpPr txBox="1"/>
              <p:nvPr/>
            </p:nvSpPr>
            <p:spPr>
              <a:xfrm rot="10800000" flipH="1" flipV="1">
                <a:off x="3785107" y="446343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accent5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4CDCB5EB-B52C-440E-81D6-DA2B0DD13B2E}"/>
                </a:ext>
              </a:extLst>
            </p:cNvPr>
            <p:cNvGrpSpPr/>
            <p:nvPr/>
          </p:nvGrpSpPr>
          <p:grpSpPr>
            <a:xfrm rot="5400000">
              <a:off x="6679016" y="1597175"/>
              <a:ext cx="225553" cy="1555318"/>
              <a:chOff x="3785107" y="3183279"/>
              <a:chExt cx="192471" cy="1598499"/>
            </a:xfrm>
          </p:grpSpPr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24EA596D-F0B1-4C2E-A7A7-19919E2BB708}"/>
                  </a:ext>
                </a:extLst>
              </p:cNvPr>
              <p:cNvSpPr txBox="1"/>
              <p:nvPr/>
            </p:nvSpPr>
            <p:spPr>
              <a:xfrm rot="10800000" flipH="1">
                <a:off x="3785107" y="318327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4472C4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A0485884-A6B1-49D5-A65B-7ED4092DA225}"/>
                  </a:ext>
                </a:extLst>
              </p:cNvPr>
              <p:cNvSpPr txBox="1"/>
              <p:nvPr/>
            </p:nvSpPr>
            <p:spPr>
              <a:xfrm rot="10800000" flipH="1" flipV="1">
                <a:off x="3785107" y="446343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accent5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550B7D1C-6C0B-4C46-9518-1847B60D0FA7}"/>
                </a:ext>
              </a:extLst>
            </p:cNvPr>
            <p:cNvGrpSpPr/>
            <p:nvPr/>
          </p:nvGrpSpPr>
          <p:grpSpPr>
            <a:xfrm rot="6300000">
              <a:off x="6679016" y="1597175"/>
              <a:ext cx="225553" cy="1555318"/>
              <a:chOff x="3785107" y="3183279"/>
              <a:chExt cx="192471" cy="1598499"/>
            </a:xfrm>
          </p:grpSpPr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705DBB27-0198-4998-9982-06766A270EE0}"/>
                  </a:ext>
                </a:extLst>
              </p:cNvPr>
              <p:cNvSpPr txBox="1"/>
              <p:nvPr/>
            </p:nvSpPr>
            <p:spPr>
              <a:xfrm rot="10800000" flipH="1">
                <a:off x="3785107" y="318327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4472C4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60044FBB-981F-433C-8F32-0BEB26714C8A}"/>
                  </a:ext>
                </a:extLst>
              </p:cNvPr>
              <p:cNvSpPr txBox="1"/>
              <p:nvPr/>
            </p:nvSpPr>
            <p:spPr>
              <a:xfrm rot="10800000" flipH="1" flipV="1">
                <a:off x="3785107" y="446343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accent5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9D2F4B8B-136B-4774-AA74-D070181A19A2}"/>
                </a:ext>
              </a:extLst>
            </p:cNvPr>
            <p:cNvGrpSpPr/>
            <p:nvPr/>
          </p:nvGrpSpPr>
          <p:grpSpPr>
            <a:xfrm rot="7200000">
              <a:off x="6679016" y="1597175"/>
              <a:ext cx="225553" cy="1555318"/>
              <a:chOff x="3785107" y="3183279"/>
              <a:chExt cx="192471" cy="1598499"/>
            </a:xfrm>
          </p:grpSpPr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447DBC78-5346-41BF-AF4D-602CB952F9EF}"/>
                  </a:ext>
                </a:extLst>
              </p:cNvPr>
              <p:cNvSpPr txBox="1"/>
              <p:nvPr/>
            </p:nvSpPr>
            <p:spPr>
              <a:xfrm rot="10800000" flipH="1">
                <a:off x="3785107" y="318327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4472C4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A5EDAAD8-694A-4CBF-B6BE-2B68D08026B0}"/>
                  </a:ext>
                </a:extLst>
              </p:cNvPr>
              <p:cNvSpPr txBox="1"/>
              <p:nvPr/>
            </p:nvSpPr>
            <p:spPr>
              <a:xfrm rot="10800000" flipH="1" flipV="1">
                <a:off x="3785107" y="446343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accent5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1E2581D-F74E-4961-B062-2574BC21ADF7}"/>
                </a:ext>
              </a:extLst>
            </p:cNvPr>
            <p:cNvGrpSpPr/>
            <p:nvPr/>
          </p:nvGrpSpPr>
          <p:grpSpPr>
            <a:xfrm rot="8100000">
              <a:off x="6679016" y="1584112"/>
              <a:ext cx="225553" cy="1555318"/>
              <a:chOff x="3785107" y="3183279"/>
              <a:chExt cx="192471" cy="1598499"/>
            </a:xfrm>
          </p:grpSpPr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C3919D05-F9AD-4AB8-9017-4C7D11D9CE5C}"/>
                  </a:ext>
                </a:extLst>
              </p:cNvPr>
              <p:cNvSpPr txBox="1"/>
              <p:nvPr/>
            </p:nvSpPr>
            <p:spPr>
              <a:xfrm rot="10800000" flipH="1">
                <a:off x="3785107" y="318327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4472C4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5EB10A8C-21D4-4C6C-9376-49C5C1E3FCBF}"/>
                  </a:ext>
                </a:extLst>
              </p:cNvPr>
              <p:cNvSpPr txBox="1"/>
              <p:nvPr/>
            </p:nvSpPr>
            <p:spPr>
              <a:xfrm rot="10800000" flipH="1" flipV="1">
                <a:off x="3785107" y="446343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accent5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</p:grpSp>
        <p:grpSp>
          <p:nvGrpSpPr>
            <p:cNvPr id="131" name="Group 130">
              <a:extLst>
                <a:ext uri="{FF2B5EF4-FFF2-40B4-BE49-F238E27FC236}">
                  <a16:creationId xmlns:a16="http://schemas.microsoft.com/office/drawing/2014/main" id="{C2DC2996-0447-42BC-8E89-F97EF1B11A56}"/>
                </a:ext>
              </a:extLst>
            </p:cNvPr>
            <p:cNvGrpSpPr/>
            <p:nvPr/>
          </p:nvGrpSpPr>
          <p:grpSpPr>
            <a:xfrm rot="9000000">
              <a:off x="6679016" y="1597175"/>
              <a:ext cx="225553" cy="1555318"/>
              <a:chOff x="3785107" y="3183279"/>
              <a:chExt cx="192471" cy="1598499"/>
            </a:xfrm>
          </p:grpSpPr>
          <p:sp>
            <p:nvSpPr>
              <p:cNvPr id="132" name="TextBox 131">
                <a:extLst>
                  <a:ext uri="{FF2B5EF4-FFF2-40B4-BE49-F238E27FC236}">
                    <a16:creationId xmlns:a16="http://schemas.microsoft.com/office/drawing/2014/main" id="{7659C373-5230-4063-9E7A-1F33E52309B1}"/>
                  </a:ext>
                </a:extLst>
              </p:cNvPr>
              <p:cNvSpPr txBox="1"/>
              <p:nvPr/>
            </p:nvSpPr>
            <p:spPr>
              <a:xfrm rot="10800000" flipH="1">
                <a:off x="3785107" y="318327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4472C4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  <p:sp>
            <p:nvSpPr>
              <p:cNvPr id="133" name="TextBox 132">
                <a:extLst>
                  <a:ext uri="{FF2B5EF4-FFF2-40B4-BE49-F238E27FC236}">
                    <a16:creationId xmlns:a16="http://schemas.microsoft.com/office/drawing/2014/main" id="{CF0A476B-CA6D-410F-B664-FA72030F2B64}"/>
                  </a:ext>
                </a:extLst>
              </p:cNvPr>
              <p:cNvSpPr txBox="1"/>
              <p:nvPr/>
            </p:nvSpPr>
            <p:spPr>
              <a:xfrm rot="10800000" flipH="1" flipV="1">
                <a:off x="3785107" y="446343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accent5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1B87A135-23BE-41DE-AFD2-02D7A60432BD}"/>
                </a:ext>
              </a:extLst>
            </p:cNvPr>
            <p:cNvGrpSpPr/>
            <p:nvPr/>
          </p:nvGrpSpPr>
          <p:grpSpPr>
            <a:xfrm rot="9900000">
              <a:off x="6679016" y="1597175"/>
              <a:ext cx="225553" cy="1555318"/>
              <a:chOff x="3785107" y="3183279"/>
              <a:chExt cx="192471" cy="1598499"/>
            </a:xfrm>
          </p:grpSpPr>
          <p:sp>
            <p:nvSpPr>
              <p:cNvPr id="135" name="TextBox 134">
                <a:extLst>
                  <a:ext uri="{FF2B5EF4-FFF2-40B4-BE49-F238E27FC236}">
                    <a16:creationId xmlns:a16="http://schemas.microsoft.com/office/drawing/2014/main" id="{DFADA3A5-6B38-4945-9CE3-7295221BAEF0}"/>
                  </a:ext>
                </a:extLst>
              </p:cNvPr>
              <p:cNvSpPr txBox="1"/>
              <p:nvPr/>
            </p:nvSpPr>
            <p:spPr>
              <a:xfrm rot="10800000" flipH="1">
                <a:off x="3785107" y="318327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rgbClr val="4472C4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CC93F9F4-CAD0-416B-A20C-D9E4166F43CD}"/>
                  </a:ext>
                </a:extLst>
              </p:cNvPr>
              <p:cNvSpPr txBox="1"/>
              <p:nvPr/>
            </p:nvSpPr>
            <p:spPr>
              <a:xfrm rot="10800000" flipH="1" flipV="1">
                <a:off x="3785107" y="4463439"/>
                <a:ext cx="192471" cy="318339"/>
              </a:xfrm>
              <a:custGeom>
                <a:avLst/>
                <a:gdLst/>
                <a:ahLst/>
                <a:cxnLst/>
                <a:rect l="l" t="t" r="r" b="b"/>
                <a:pathLst>
                  <a:path w="305701" h="358369">
                    <a:moveTo>
                      <a:pt x="150244" y="48843"/>
                    </a:moveTo>
                    <a:lnTo>
                      <a:pt x="89053" y="225833"/>
                    </a:lnTo>
                    <a:lnTo>
                      <a:pt x="212534" y="225833"/>
                    </a:lnTo>
                    <a:lnTo>
                      <a:pt x="150519" y="48843"/>
                    </a:lnTo>
                    <a:close/>
                    <a:moveTo>
                      <a:pt x="151891" y="0"/>
                    </a:moveTo>
                    <a:cubicBezTo>
                      <a:pt x="157745" y="0"/>
                      <a:pt x="162593" y="137"/>
                      <a:pt x="166434" y="411"/>
                    </a:cubicBezTo>
                    <a:cubicBezTo>
                      <a:pt x="170276" y="686"/>
                      <a:pt x="173386" y="1189"/>
                      <a:pt x="175764" y="1921"/>
                    </a:cubicBezTo>
                    <a:cubicBezTo>
                      <a:pt x="178142" y="2652"/>
                      <a:pt x="179971" y="3704"/>
                      <a:pt x="181252" y="5076"/>
                    </a:cubicBezTo>
                    <a:cubicBezTo>
                      <a:pt x="182532" y="6448"/>
                      <a:pt x="183539" y="8140"/>
                      <a:pt x="184270" y="10153"/>
                    </a:cubicBezTo>
                    <a:lnTo>
                      <a:pt x="303361" y="339984"/>
                    </a:lnTo>
                    <a:cubicBezTo>
                      <a:pt x="304824" y="344008"/>
                      <a:pt x="305602" y="347255"/>
                      <a:pt x="305693" y="349725"/>
                    </a:cubicBezTo>
                    <a:cubicBezTo>
                      <a:pt x="305785" y="352195"/>
                      <a:pt x="305099" y="354070"/>
                      <a:pt x="303635" y="355350"/>
                    </a:cubicBezTo>
                    <a:cubicBezTo>
                      <a:pt x="302172" y="356631"/>
                      <a:pt x="299748" y="357454"/>
                      <a:pt x="296363" y="357820"/>
                    </a:cubicBezTo>
                    <a:cubicBezTo>
                      <a:pt x="292979" y="358186"/>
                      <a:pt x="288451" y="358369"/>
                      <a:pt x="282781" y="358369"/>
                    </a:cubicBezTo>
                    <a:cubicBezTo>
                      <a:pt x="277110" y="358369"/>
                      <a:pt x="272582" y="358231"/>
                      <a:pt x="269198" y="357957"/>
                    </a:cubicBezTo>
                    <a:cubicBezTo>
                      <a:pt x="265813" y="357683"/>
                      <a:pt x="263252" y="357225"/>
                      <a:pt x="261514" y="356585"/>
                    </a:cubicBezTo>
                    <a:cubicBezTo>
                      <a:pt x="259776" y="355945"/>
                      <a:pt x="258496" y="355076"/>
                      <a:pt x="257673" y="353978"/>
                    </a:cubicBezTo>
                    <a:cubicBezTo>
                      <a:pt x="256850" y="352881"/>
                      <a:pt x="256072" y="351509"/>
                      <a:pt x="255340" y="349862"/>
                    </a:cubicBezTo>
                    <a:lnTo>
                      <a:pt x="224882" y="263426"/>
                    </a:lnTo>
                    <a:lnTo>
                      <a:pt x="77254" y="263426"/>
                    </a:lnTo>
                    <a:lnTo>
                      <a:pt x="48167" y="348765"/>
                    </a:lnTo>
                    <a:cubicBezTo>
                      <a:pt x="47618" y="350411"/>
                      <a:pt x="46886" y="351829"/>
                      <a:pt x="45972" y="353018"/>
                    </a:cubicBezTo>
                    <a:cubicBezTo>
                      <a:pt x="45057" y="354207"/>
                      <a:pt x="43731" y="355213"/>
                      <a:pt x="41993" y="356036"/>
                    </a:cubicBezTo>
                    <a:cubicBezTo>
                      <a:pt x="40255" y="356859"/>
                      <a:pt x="37785" y="357454"/>
                      <a:pt x="34584" y="357820"/>
                    </a:cubicBezTo>
                    <a:cubicBezTo>
                      <a:pt x="31383" y="358186"/>
                      <a:pt x="27221" y="358369"/>
                      <a:pt x="22099" y="358369"/>
                    </a:cubicBezTo>
                    <a:cubicBezTo>
                      <a:pt x="16794" y="358369"/>
                      <a:pt x="12449" y="358140"/>
                      <a:pt x="9065" y="357683"/>
                    </a:cubicBezTo>
                    <a:cubicBezTo>
                      <a:pt x="5680" y="357225"/>
                      <a:pt x="3302" y="356356"/>
                      <a:pt x="1930" y="355076"/>
                    </a:cubicBezTo>
                    <a:cubicBezTo>
                      <a:pt x="558" y="353795"/>
                      <a:pt x="-82" y="351920"/>
                      <a:pt x="9" y="349451"/>
                    </a:cubicBezTo>
                    <a:cubicBezTo>
                      <a:pt x="101" y="346981"/>
                      <a:pt x="878" y="343734"/>
                      <a:pt x="2342" y="339709"/>
                    </a:cubicBezTo>
                    <a:lnTo>
                      <a:pt x="121432" y="9878"/>
                    </a:lnTo>
                    <a:cubicBezTo>
                      <a:pt x="122164" y="7866"/>
                      <a:pt x="123124" y="6219"/>
                      <a:pt x="124313" y="4939"/>
                    </a:cubicBezTo>
                    <a:cubicBezTo>
                      <a:pt x="125503" y="3658"/>
                      <a:pt x="127240" y="2652"/>
                      <a:pt x="129527" y="1921"/>
                    </a:cubicBezTo>
                    <a:cubicBezTo>
                      <a:pt x="131814" y="1189"/>
                      <a:pt x="134741" y="686"/>
                      <a:pt x="138308" y="411"/>
                    </a:cubicBezTo>
                    <a:cubicBezTo>
                      <a:pt x="141875" y="137"/>
                      <a:pt x="146403" y="0"/>
                      <a:pt x="151891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solidFill>
                  <a:schemeClr val="accent5"/>
                </a:solidFill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44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798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roup 224">
            <a:extLst>
              <a:ext uri="{FF2B5EF4-FFF2-40B4-BE49-F238E27FC236}">
                <a16:creationId xmlns:a16="http://schemas.microsoft.com/office/drawing/2014/main" id="{66D57F3C-8A23-441D-A6F0-3DE98746D779}"/>
              </a:ext>
            </a:extLst>
          </p:cNvPr>
          <p:cNvGrpSpPr/>
          <p:nvPr/>
        </p:nvGrpSpPr>
        <p:grpSpPr>
          <a:xfrm>
            <a:off x="3928294" y="1099751"/>
            <a:ext cx="4597867" cy="4535493"/>
            <a:chOff x="2960631" y="521798"/>
            <a:chExt cx="4335410" cy="441248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B1AA1BA-6265-4F1A-B36D-2320E54E1575}"/>
                </a:ext>
              </a:extLst>
            </p:cNvPr>
            <p:cNvGrpSpPr/>
            <p:nvPr/>
          </p:nvGrpSpPr>
          <p:grpSpPr>
            <a:xfrm>
              <a:off x="2960631" y="521798"/>
              <a:ext cx="4335410" cy="4412487"/>
              <a:chOff x="2960631" y="521798"/>
              <a:chExt cx="4335410" cy="4412487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43B9818-9FE2-4A0D-8D14-BF5A7E901832}"/>
                  </a:ext>
                </a:extLst>
              </p:cNvPr>
              <p:cNvGrpSpPr/>
              <p:nvPr/>
            </p:nvGrpSpPr>
            <p:grpSpPr>
              <a:xfrm>
                <a:off x="2960631" y="521798"/>
                <a:ext cx="4335410" cy="4412487"/>
                <a:chOff x="3435238" y="957342"/>
                <a:chExt cx="4335410" cy="4412487"/>
              </a:xfrm>
            </p:grpSpPr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99989177-1842-42CA-A8E8-A2334A013F08}"/>
                    </a:ext>
                  </a:extLst>
                </p:cNvPr>
                <p:cNvGrpSpPr/>
                <p:nvPr/>
              </p:nvGrpSpPr>
              <p:grpSpPr>
                <a:xfrm>
                  <a:off x="3435238" y="957342"/>
                  <a:ext cx="4335410" cy="4412487"/>
                  <a:chOff x="3435238" y="957342"/>
                  <a:chExt cx="4335410" cy="4412487"/>
                </a:xfrm>
              </p:grpSpPr>
              <p:sp>
                <p:nvSpPr>
                  <p:cNvPr id="165" name="Oval 164">
                    <a:extLst>
                      <a:ext uri="{FF2B5EF4-FFF2-40B4-BE49-F238E27FC236}">
                        <a16:creationId xmlns:a16="http://schemas.microsoft.com/office/drawing/2014/main" id="{9D1499BC-AFBA-4911-9F02-D0AF8BCDB174}"/>
                      </a:ext>
                    </a:extLst>
                  </p:cNvPr>
                  <p:cNvSpPr/>
                  <p:nvPr/>
                </p:nvSpPr>
                <p:spPr>
                  <a:xfrm>
                    <a:off x="4145349" y="1655066"/>
                    <a:ext cx="2924621" cy="3015005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8" name="Group 7">
                    <a:extLst>
                      <a:ext uri="{FF2B5EF4-FFF2-40B4-BE49-F238E27FC236}">
                        <a16:creationId xmlns:a16="http://schemas.microsoft.com/office/drawing/2014/main" id="{B8E7900A-CABE-46F3-993E-99DB222B8E4E}"/>
                      </a:ext>
                    </a:extLst>
                  </p:cNvPr>
                  <p:cNvGrpSpPr/>
                  <p:nvPr/>
                </p:nvGrpSpPr>
                <p:grpSpPr>
                  <a:xfrm>
                    <a:off x="3435238" y="957342"/>
                    <a:ext cx="4335410" cy="4412487"/>
                    <a:chOff x="4336913" y="510835"/>
                    <a:chExt cx="4335410" cy="4412487"/>
                  </a:xfrm>
                </p:grpSpPr>
                <p:grpSp>
                  <p:nvGrpSpPr>
                    <p:cNvPr id="6" name="Group 5">
                      <a:extLst>
                        <a:ext uri="{FF2B5EF4-FFF2-40B4-BE49-F238E27FC236}">
                          <a16:creationId xmlns:a16="http://schemas.microsoft.com/office/drawing/2014/main" id="{1F200EBE-5297-4393-A2A6-8CE74954132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336913" y="510835"/>
                      <a:ext cx="4335410" cy="4412487"/>
                      <a:chOff x="4336913" y="510835"/>
                      <a:chExt cx="4335410" cy="4412487"/>
                    </a:xfrm>
                  </p:grpSpPr>
                  <p:grpSp>
                    <p:nvGrpSpPr>
                      <p:cNvPr id="5" name="Group 4">
                        <a:extLst>
                          <a:ext uri="{FF2B5EF4-FFF2-40B4-BE49-F238E27FC236}">
                            <a16:creationId xmlns:a16="http://schemas.microsoft.com/office/drawing/2014/main" id="{5AF78FFF-0E5E-44F3-BFCD-B2FABEB7C76F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336913" y="510835"/>
                        <a:ext cx="4335410" cy="4412487"/>
                        <a:chOff x="4336913" y="510835"/>
                        <a:chExt cx="4335410" cy="4412487"/>
                      </a:xfrm>
                    </p:grpSpPr>
                    <p:grpSp>
                      <p:nvGrpSpPr>
                        <p:cNvPr id="4" name="Group 3">
                          <a:extLst>
                            <a:ext uri="{FF2B5EF4-FFF2-40B4-BE49-F238E27FC236}">
                              <a16:creationId xmlns:a16="http://schemas.microsoft.com/office/drawing/2014/main" id="{4488289A-9A55-49D0-BB84-81FA685AA4D3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4336913" y="510835"/>
                          <a:ext cx="4335410" cy="4412487"/>
                          <a:chOff x="4336913" y="510835"/>
                          <a:chExt cx="4335410" cy="4412487"/>
                        </a:xfrm>
                      </p:grpSpPr>
                      <p:sp>
                        <p:nvSpPr>
                          <p:cNvPr id="111" name="Oval 110">
                            <a:extLst>
                              <a:ext uri="{FF2B5EF4-FFF2-40B4-BE49-F238E27FC236}">
                                <a16:creationId xmlns:a16="http://schemas.microsoft.com/office/drawing/2014/main" id="{4C5E66D0-97A1-4517-A63B-DFD83BD415B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6437210" y="709586"/>
                            <a:ext cx="174450" cy="155184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grpSp>
                        <p:nvGrpSpPr>
                          <p:cNvPr id="3" name="Group 2">
                            <a:extLst>
                              <a:ext uri="{FF2B5EF4-FFF2-40B4-BE49-F238E27FC236}">
                                <a16:creationId xmlns:a16="http://schemas.microsoft.com/office/drawing/2014/main" id="{2D372A5E-0387-4DD7-A47C-59F53DF069D5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4336913" y="510835"/>
                            <a:ext cx="4335410" cy="4412487"/>
                            <a:chOff x="4336913" y="510835"/>
                            <a:chExt cx="4335410" cy="4412487"/>
                          </a:xfrm>
                        </p:grpSpPr>
                        <p:grpSp>
                          <p:nvGrpSpPr>
                            <p:cNvPr id="110" name="Group 109">
                              <a:extLst>
                                <a:ext uri="{FF2B5EF4-FFF2-40B4-BE49-F238E27FC236}">
                                  <a16:creationId xmlns:a16="http://schemas.microsoft.com/office/drawing/2014/main" id="{F96F89C7-05A1-4BEC-8DED-AD39CCDA924F}"/>
                                </a:ext>
                              </a:extLst>
                            </p:cNvPr>
                            <p:cNvGrpSpPr/>
                            <p:nvPr/>
                          </p:nvGrpSpPr>
                          <p:grpSpPr>
                            <a:xfrm>
                              <a:off x="4336913" y="510835"/>
                              <a:ext cx="4335410" cy="4412487"/>
                              <a:chOff x="4007261" y="1333299"/>
                              <a:chExt cx="4177478" cy="4184440"/>
                            </a:xfrm>
                          </p:grpSpPr>
                          <p:grpSp>
                            <p:nvGrpSpPr>
                              <p:cNvPr id="24" name="Group 23">
                                <a:extLst>
                                  <a:ext uri="{FF2B5EF4-FFF2-40B4-BE49-F238E27FC236}">
                                    <a16:creationId xmlns:a16="http://schemas.microsoft.com/office/drawing/2014/main" id="{39714A97-4D33-4200-AFC5-9D497C96BFAA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900000">
                                <a:off x="5830258" y="1340261"/>
                                <a:ext cx="531484" cy="4177478"/>
                                <a:chOff x="5889911" y="1306931"/>
                                <a:chExt cx="531484" cy="4177478"/>
                              </a:xfrm>
                            </p:grpSpPr>
                            <p:grpSp>
                              <p:nvGrpSpPr>
                                <p:cNvPr id="25" name="Group 24">
                                  <a:extLst>
                                    <a:ext uri="{FF2B5EF4-FFF2-40B4-BE49-F238E27FC236}">
                                      <a16:creationId xmlns:a16="http://schemas.microsoft.com/office/drawing/2014/main" id="{127AB2CB-C0B4-43A2-97DD-564FC0EC0B85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5889911" y="1306931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29" name="TextBox 28">
                                    <a:extLst>
                                      <a:ext uri="{FF2B5EF4-FFF2-40B4-BE49-F238E27FC236}">
                                        <a16:creationId xmlns:a16="http://schemas.microsoft.com/office/drawing/2014/main" id="{FBD241E3-84CF-431A-B674-FBB4EFCB576B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0" name="TextBox 29">
                                    <a:extLst>
                                      <a:ext uri="{FF2B5EF4-FFF2-40B4-BE49-F238E27FC236}">
                                        <a16:creationId xmlns:a16="http://schemas.microsoft.com/office/drawing/2014/main" id="{EDF1DEFD-0E4F-413C-981B-07EFEC8AD1CC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26" name="Group 25">
                                  <a:extLst>
                                    <a:ext uri="{FF2B5EF4-FFF2-40B4-BE49-F238E27FC236}">
                                      <a16:creationId xmlns:a16="http://schemas.microsoft.com/office/drawing/2014/main" id="{606B0328-189F-4985-B036-1D79B729CA70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flipV="1">
                                  <a:off x="5889911" y="4915104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27" name="TextBox 26">
                                    <a:extLst>
                                      <a:ext uri="{FF2B5EF4-FFF2-40B4-BE49-F238E27FC236}">
                                        <a16:creationId xmlns:a16="http://schemas.microsoft.com/office/drawing/2014/main" id="{6D0DAE3F-28F2-43D2-919B-30A4690401F7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28" name="TextBox 27">
                                    <a:extLst>
                                      <a:ext uri="{FF2B5EF4-FFF2-40B4-BE49-F238E27FC236}">
                                        <a16:creationId xmlns:a16="http://schemas.microsoft.com/office/drawing/2014/main" id="{C761DBC1-AC30-4951-A3BF-AD90223AF56C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31" name="Group 30">
                                <a:extLst>
                                  <a:ext uri="{FF2B5EF4-FFF2-40B4-BE49-F238E27FC236}">
                                    <a16:creationId xmlns:a16="http://schemas.microsoft.com/office/drawing/2014/main" id="{93FB95D5-B5C4-40F8-BEC0-C8724E73729D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1800000">
                                <a:off x="5830258" y="1340261"/>
                                <a:ext cx="531484" cy="4177478"/>
                                <a:chOff x="5889911" y="1306931"/>
                                <a:chExt cx="531484" cy="4177478"/>
                              </a:xfrm>
                            </p:grpSpPr>
                            <p:grpSp>
                              <p:nvGrpSpPr>
                                <p:cNvPr id="32" name="Group 31">
                                  <a:extLst>
                                    <a:ext uri="{FF2B5EF4-FFF2-40B4-BE49-F238E27FC236}">
                                      <a16:creationId xmlns:a16="http://schemas.microsoft.com/office/drawing/2014/main" id="{D9754E1A-2EE4-425B-9523-0553814D33FD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5889911" y="1306931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36" name="TextBox 35">
                                    <a:extLst>
                                      <a:ext uri="{FF2B5EF4-FFF2-40B4-BE49-F238E27FC236}">
                                        <a16:creationId xmlns:a16="http://schemas.microsoft.com/office/drawing/2014/main" id="{EFC11C46-BD2C-4FB8-B183-928960828AE9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7" name="TextBox 36">
                                    <a:extLst>
                                      <a:ext uri="{FF2B5EF4-FFF2-40B4-BE49-F238E27FC236}">
                                        <a16:creationId xmlns:a16="http://schemas.microsoft.com/office/drawing/2014/main" id="{5ED218D6-16B8-4F38-9280-2C59DFD00979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33" name="Group 32">
                                  <a:extLst>
                                    <a:ext uri="{FF2B5EF4-FFF2-40B4-BE49-F238E27FC236}">
                                      <a16:creationId xmlns:a16="http://schemas.microsoft.com/office/drawing/2014/main" id="{F9A1E19E-E3B7-46F9-AD7E-960387AAAC26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flipV="1">
                                  <a:off x="5889911" y="4915104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34" name="TextBox 33">
                                    <a:extLst>
                                      <a:ext uri="{FF2B5EF4-FFF2-40B4-BE49-F238E27FC236}">
                                        <a16:creationId xmlns:a16="http://schemas.microsoft.com/office/drawing/2014/main" id="{D3D29B39-126B-469F-9BCE-9E24FED5228B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35" name="TextBox 34">
                                    <a:extLst>
                                      <a:ext uri="{FF2B5EF4-FFF2-40B4-BE49-F238E27FC236}">
                                        <a16:creationId xmlns:a16="http://schemas.microsoft.com/office/drawing/2014/main" id="{43D7903A-CFD7-4AD0-98AF-3D0629BDAAF9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38" name="Group 37">
                                <a:extLst>
                                  <a:ext uri="{FF2B5EF4-FFF2-40B4-BE49-F238E27FC236}">
                                    <a16:creationId xmlns:a16="http://schemas.microsoft.com/office/drawing/2014/main" id="{1E64887C-7A75-4693-A551-968E218EEBBF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2700000">
                                <a:off x="5830258" y="1340261"/>
                                <a:ext cx="531484" cy="4177478"/>
                                <a:chOff x="5889911" y="1306931"/>
                                <a:chExt cx="531484" cy="4177478"/>
                              </a:xfrm>
                            </p:grpSpPr>
                            <p:grpSp>
                              <p:nvGrpSpPr>
                                <p:cNvPr id="39" name="Group 38">
                                  <a:extLst>
                                    <a:ext uri="{FF2B5EF4-FFF2-40B4-BE49-F238E27FC236}">
                                      <a16:creationId xmlns:a16="http://schemas.microsoft.com/office/drawing/2014/main" id="{3969F3A4-2459-40EA-8FE4-E5B2473CE2E7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5889911" y="1306931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43" name="TextBox 42">
                                    <a:extLst>
                                      <a:ext uri="{FF2B5EF4-FFF2-40B4-BE49-F238E27FC236}">
                                        <a16:creationId xmlns:a16="http://schemas.microsoft.com/office/drawing/2014/main" id="{CA087304-115B-4D57-9AF0-DFC1F24A39ED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44" name="TextBox 43">
                                    <a:extLst>
                                      <a:ext uri="{FF2B5EF4-FFF2-40B4-BE49-F238E27FC236}">
                                        <a16:creationId xmlns:a16="http://schemas.microsoft.com/office/drawing/2014/main" id="{86003820-6EC7-41FE-9A6D-CB51174AA9D4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40" name="Group 39">
                                  <a:extLst>
                                    <a:ext uri="{FF2B5EF4-FFF2-40B4-BE49-F238E27FC236}">
                                      <a16:creationId xmlns:a16="http://schemas.microsoft.com/office/drawing/2014/main" id="{96D26028-10E3-4D57-9EDE-B46ACC36FA5F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flipV="1">
                                  <a:off x="5889911" y="4915104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41" name="TextBox 40">
                                    <a:extLst>
                                      <a:ext uri="{FF2B5EF4-FFF2-40B4-BE49-F238E27FC236}">
                                        <a16:creationId xmlns:a16="http://schemas.microsoft.com/office/drawing/2014/main" id="{7C7EDB12-748A-473A-BF66-AD921FE8E44E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42" name="TextBox 41">
                                    <a:extLst>
                                      <a:ext uri="{FF2B5EF4-FFF2-40B4-BE49-F238E27FC236}">
                                        <a16:creationId xmlns:a16="http://schemas.microsoft.com/office/drawing/2014/main" id="{4AC99D80-D97D-4C51-89B0-A62CC7FEF683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45" name="Group 44">
                                <a:extLst>
                                  <a:ext uri="{FF2B5EF4-FFF2-40B4-BE49-F238E27FC236}">
                                    <a16:creationId xmlns:a16="http://schemas.microsoft.com/office/drawing/2014/main" id="{385761DB-1953-432B-BFC0-C3A3BF9754A9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3600000">
                                <a:off x="5830258" y="1340261"/>
                                <a:ext cx="531484" cy="4177478"/>
                                <a:chOff x="5889911" y="1306931"/>
                                <a:chExt cx="531484" cy="4177478"/>
                              </a:xfrm>
                            </p:grpSpPr>
                            <p:grpSp>
                              <p:nvGrpSpPr>
                                <p:cNvPr id="46" name="Group 45">
                                  <a:extLst>
                                    <a:ext uri="{FF2B5EF4-FFF2-40B4-BE49-F238E27FC236}">
                                      <a16:creationId xmlns:a16="http://schemas.microsoft.com/office/drawing/2014/main" id="{66A33B3B-100F-4ADE-8B57-A8F16F5A6841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5889911" y="1306931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50" name="TextBox 49">
                                    <a:extLst>
                                      <a:ext uri="{FF2B5EF4-FFF2-40B4-BE49-F238E27FC236}">
                                        <a16:creationId xmlns:a16="http://schemas.microsoft.com/office/drawing/2014/main" id="{54436D20-1F63-4AAD-8DA0-35B92B29A23E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51" name="TextBox 50">
                                    <a:extLst>
                                      <a:ext uri="{FF2B5EF4-FFF2-40B4-BE49-F238E27FC236}">
                                        <a16:creationId xmlns:a16="http://schemas.microsoft.com/office/drawing/2014/main" id="{0A3A96DE-3FA8-45D5-A12D-E2A51F4BB027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47" name="Group 46">
                                  <a:extLst>
                                    <a:ext uri="{FF2B5EF4-FFF2-40B4-BE49-F238E27FC236}">
                                      <a16:creationId xmlns:a16="http://schemas.microsoft.com/office/drawing/2014/main" id="{AA0006AB-4313-4BF8-9758-30851B9AAA38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flipV="1">
                                  <a:off x="5889911" y="4915104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48" name="TextBox 47">
                                    <a:extLst>
                                      <a:ext uri="{FF2B5EF4-FFF2-40B4-BE49-F238E27FC236}">
                                        <a16:creationId xmlns:a16="http://schemas.microsoft.com/office/drawing/2014/main" id="{24DFE6E3-9A2A-4633-ABC6-97BDA888D086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49" name="TextBox 48">
                                    <a:extLst>
                                      <a:ext uri="{FF2B5EF4-FFF2-40B4-BE49-F238E27FC236}">
                                        <a16:creationId xmlns:a16="http://schemas.microsoft.com/office/drawing/2014/main" id="{5E066CA5-AA7C-4235-B930-47CBA5E3F3BE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52" name="Group 51">
                                <a:extLst>
                                  <a:ext uri="{FF2B5EF4-FFF2-40B4-BE49-F238E27FC236}">
                                    <a16:creationId xmlns:a16="http://schemas.microsoft.com/office/drawing/2014/main" id="{01C88B86-891B-43D3-BD55-B893A7CDFD05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4500000">
                                <a:off x="5830258" y="1340261"/>
                                <a:ext cx="531484" cy="4177478"/>
                                <a:chOff x="5889911" y="1306931"/>
                                <a:chExt cx="531484" cy="4177478"/>
                              </a:xfrm>
                            </p:grpSpPr>
                            <p:grpSp>
                              <p:nvGrpSpPr>
                                <p:cNvPr id="53" name="Group 52">
                                  <a:extLst>
                                    <a:ext uri="{FF2B5EF4-FFF2-40B4-BE49-F238E27FC236}">
                                      <a16:creationId xmlns:a16="http://schemas.microsoft.com/office/drawing/2014/main" id="{4A09E6C6-648F-4C91-AD4E-55A2089A39C6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5889911" y="1306931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57" name="TextBox 56">
                                    <a:extLst>
                                      <a:ext uri="{FF2B5EF4-FFF2-40B4-BE49-F238E27FC236}">
                                        <a16:creationId xmlns:a16="http://schemas.microsoft.com/office/drawing/2014/main" id="{EA7BCF49-9DE1-4F37-A47C-6A62F754EB12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58" name="TextBox 57">
                                    <a:extLst>
                                      <a:ext uri="{FF2B5EF4-FFF2-40B4-BE49-F238E27FC236}">
                                        <a16:creationId xmlns:a16="http://schemas.microsoft.com/office/drawing/2014/main" id="{857FA7F6-3869-4C4A-A87E-BC8EC3E6EF02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54" name="Group 53">
                                  <a:extLst>
                                    <a:ext uri="{FF2B5EF4-FFF2-40B4-BE49-F238E27FC236}">
                                      <a16:creationId xmlns:a16="http://schemas.microsoft.com/office/drawing/2014/main" id="{8AC7DB5E-CC9B-489F-9794-81898453FF9D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flipV="1">
                                  <a:off x="5889911" y="4915104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55" name="TextBox 54">
                                    <a:extLst>
                                      <a:ext uri="{FF2B5EF4-FFF2-40B4-BE49-F238E27FC236}">
                                        <a16:creationId xmlns:a16="http://schemas.microsoft.com/office/drawing/2014/main" id="{E1C7E4BE-6C7B-415E-AAAD-BE10015B20ED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56" name="TextBox 55">
                                    <a:extLst>
                                      <a:ext uri="{FF2B5EF4-FFF2-40B4-BE49-F238E27FC236}">
                                        <a16:creationId xmlns:a16="http://schemas.microsoft.com/office/drawing/2014/main" id="{F55E14C1-6FE5-420E-AA12-72A7E9C336F6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59" name="Group 58">
                                <a:extLst>
                                  <a:ext uri="{FF2B5EF4-FFF2-40B4-BE49-F238E27FC236}">
                                    <a16:creationId xmlns:a16="http://schemas.microsoft.com/office/drawing/2014/main" id="{FAB764C4-7690-4A71-9BB3-2CC1903CC5FA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5400000">
                                <a:off x="5830258" y="1340261"/>
                                <a:ext cx="531484" cy="4177478"/>
                                <a:chOff x="5889911" y="1306931"/>
                                <a:chExt cx="531484" cy="4177478"/>
                              </a:xfrm>
                            </p:grpSpPr>
                            <p:grpSp>
                              <p:nvGrpSpPr>
                                <p:cNvPr id="60" name="Group 59">
                                  <a:extLst>
                                    <a:ext uri="{FF2B5EF4-FFF2-40B4-BE49-F238E27FC236}">
                                      <a16:creationId xmlns:a16="http://schemas.microsoft.com/office/drawing/2014/main" id="{4A664BA6-3099-4CFA-A77F-B3591F007855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5889911" y="1306931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64" name="TextBox 63">
                                    <a:extLst>
                                      <a:ext uri="{FF2B5EF4-FFF2-40B4-BE49-F238E27FC236}">
                                        <a16:creationId xmlns:a16="http://schemas.microsoft.com/office/drawing/2014/main" id="{E35EA66E-E9E8-47A3-BB53-248E21BCA74D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65" name="TextBox 64">
                                    <a:extLst>
                                      <a:ext uri="{FF2B5EF4-FFF2-40B4-BE49-F238E27FC236}">
                                        <a16:creationId xmlns:a16="http://schemas.microsoft.com/office/drawing/2014/main" id="{184AA66E-DF87-4A6D-8BF5-BFB8AC096952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61" name="Group 60">
                                  <a:extLst>
                                    <a:ext uri="{FF2B5EF4-FFF2-40B4-BE49-F238E27FC236}">
                                      <a16:creationId xmlns:a16="http://schemas.microsoft.com/office/drawing/2014/main" id="{4D0B74C5-12B2-4BCD-A929-476AC30D8605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flipV="1">
                                  <a:off x="5889911" y="4915104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62" name="TextBox 61">
                                    <a:extLst>
                                      <a:ext uri="{FF2B5EF4-FFF2-40B4-BE49-F238E27FC236}">
                                        <a16:creationId xmlns:a16="http://schemas.microsoft.com/office/drawing/2014/main" id="{82D9313D-4DF7-4D77-9A7C-2BC9EF59D413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63" name="TextBox 62">
                                    <a:extLst>
                                      <a:ext uri="{FF2B5EF4-FFF2-40B4-BE49-F238E27FC236}">
                                        <a16:creationId xmlns:a16="http://schemas.microsoft.com/office/drawing/2014/main" id="{C605C647-F49A-4ABC-84C9-96E072E7C3CE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66" name="Group 65">
                                <a:extLst>
                                  <a:ext uri="{FF2B5EF4-FFF2-40B4-BE49-F238E27FC236}">
                                    <a16:creationId xmlns:a16="http://schemas.microsoft.com/office/drawing/2014/main" id="{FF1C1314-629D-4D20-B6A3-223096BCA5FC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6300000">
                                <a:off x="5830258" y="1340261"/>
                                <a:ext cx="531484" cy="4177478"/>
                                <a:chOff x="5889911" y="1306931"/>
                                <a:chExt cx="531484" cy="4177478"/>
                              </a:xfrm>
                            </p:grpSpPr>
                            <p:grpSp>
                              <p:nvGrpSpPr>
                                <p:cNvPr id="67" name="Group 66">
                                  <a:extLst>
                                    <a:ext uri="{FF2B5EF4-FFF2-40B4-BE49-F238E27FC236}">
                                      <a16:creationId xmlns:a16="http://schemas.microsoft.com/office/drawing/2014/main" id="{AE8CDEC3-60CB-4F2B-A933-6F56B674EB89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5889911" y="1306931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71" name="TextBox 70">
                                    <a:extLst>
                                      <a:ext uri="{FF2B5EF4-FFF2-40B4-BE49-F238E27FC236}">
                                        <a16:creationId xmlns:a16="http://schemas.microsoft.com/office/drawing/2014/main" id="{65C12321-635F-404A-9311-7F0C33F0870C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2" name="TextBox 71">
                                    <a:extLst>
                                      <a:ext uri="{FF2B5EF4-FFF2-40B4-BE49-F238E27FC236}">
                                        <a16:creationId xmlns:a16="http://schemas.microsoft.com/office/drawing/2014/main" id="{E23508B7-4285-471E-9633-04845F89F410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68" name="Group 67">
                                  <a:extLst>
                                    <a:ext uri="{FF2B5EF4-FFF2-40B4-BE49-F238E27FC236}">
                                      <a16:creationId xmlns:a16="http://schemas.microsoft.com/office/drawing/2014/main" id="{58E62126-0E85-432C-A6DC-C6FBC3612B4B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flipV="1">
                                  <a:off x="5889911" y="4915104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69" name="TextBox 68">
                                    <a:extLst>
                                      <a:ext uri="{FF2B5EF4-FFF2-40B4-BE49-F238E27FC236}">
                                        <a16:creationId xmlns:a16="http://schemas.microsoft.com/office/drawing/2014/main" id="{17CD3F7A-7CEA-4C50-A451-C784CCC239AF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0" name="TextBox 69">
                                    <a:extLst>
                                      <a:ext uri="{FF2B5EF4-FFF2-40B4-BE49-F238E27FC236}">
                                        <a16:creationId xmlns:a16="http://schemas.microsoft.com/office/drawing/2014/main" id="{645FC2D1-C5C6-4039-8E7E-A21AEC71DBEB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73" name="Group 72">
                                <a:extLst>
                                  <a:ext uri="{FF2B5EF4-FFF2-40B4-BE49-F238E27FC236}">
                                    <a16:creationId xmlns:a16="http://schemas.microsoft.com/office/drawing/2014/main" id="{A0B2DC2F-911D-456C-8BD6-9B9933F61393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7200000">
                                <a:off x="5830258" y="1340261"/>
                                <a:ext cx="531484" cy="4177478"/>
                                <a:chOff x="5889911" y="1306931"/>
                                <a:chExt cx="531484" cy="4177478"/>
                              </a:xfrm>
                            </p:grpSpPr>
                            <p:grpSp>
                              <p:nvGrpSpPr>
                                <p:cNvPr id="74" name="Group 73">
                                  <a:extLst>
                                    <a:ext uri="{FF2B5EF4-FFF2-40B4-BE49-F238E27FC236}">
                                      <a16:creationId xmlns:a16="http://schemas.microsoft.com/office/drawing/2014/main" id="{327AD5BE-F35B-48ED-A4A3-FFC3D63DC047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5889911" y="1306931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78" name="TextBox 77">
                                    <a:extLst>
                                      <a:ext uri="{FF2B5EF4-FFF2-40B4-BE49-F238E27FC236}">
                                        <a16:creationId xmlns:a16="http://schemas.microsoft.com/office/drawing/2014/main" id="{B7D5AF6D-7F1E-45C3-A451-DA0FCDFF8343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9" name="TextBox 78">
                                    <a:extLst>
                                      <a:ext uri="{FF2B5EF4-FFF2-40B4-BE49-F238E27FC236}">
                                        <a16:creationId xmlns:a16="http://schemas.microsoft.com/office/drawing/2014/main" id="{539E6248-48AA-4AAA-BD14-E8C41F8672F5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75" name="Group 74">
                                  <a:extLst>
                                    <a:ext uri="{FF2B5EF4-FFF2-40B4-BE49-F238E27FC236}">
                                      <a16:creationId xmlns:a16="http://schemas.microsoft.com/office/drawing/2014/main" id="{853C57BF-4DF4-4F2A-A90C-A9523B4E4AAE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flipV="1">
                                  <a:off x="5889911" y="4915104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76" name="TextBox 75">
                                    <a:extLst>
                                      <a:ext uri="{FF2B5EF4-FFF2-40B4-BE49-F238E27FC236}">
                                        <a16:creationId xmlns:a16="http://schemas.microsoft.com/office/drawing/2014/main" id="{CF242D05-DAB4-4984-8671-1FFE3FC16D45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77" name="TextBox 76">
                                    <a:extLst>
                                      <a:ext uri="{FF2B5EF4-FFF2-40B4-BE49-F238E27FC236}">
                                        <a16:creationId xmlns:a16="http://schemas.microsoft.com/office/drawing/2014/main" id="{68C5806E-F0A7-411F-BC3F-3FD6C553728C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80" name="Group 79">
                                <a:extLst>
                                  <a:ext uri="{FF2B5EF4-FFF2-40B4-BE49-F238E27FC236}">
                                    <a16:creationId xmlns:a16="http://schemas.microsoft.com/office/drawing/2014/main" id="{FF6AF5C4-8918-4F5A-9D3A-BBDB63232265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8100000">
                                <a:off x="5830258" y="1340261"/>
                                <a:ext cx="531484" cy="4177478"/>
                                <a:chOff x="5889911" y="1306931"/>
                                <a:chExt cx="531484" cy="4177478"/>
                              </a:xfrm>
                            </p:grpSpPr>
                            <p:grpSp>
                              <p:nvGrpSpPr>
                                <p:cNvPr id="81" name="Group 80">
                                  <a:extLst>
                                    <a:ext uri="{FF2B5EF4-FFF2-40B4-BE49-F238E27FC236}">
                                      <a16:creationId xmlns:a16="http://schemas.microsoft.com/office/drawing/2014/main" id="{B58C94FE-D27B-4E13-A746-3F53A410DA4E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5889911" y="1306931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85" name="TextBox 84">
                                    <a:extLst>
                                      <a:ext uri="{FF2B5EF4-FFF2-40B4-BE49-F238E27FC236}">
                                        <a16:creationId xmlns:a16="http://schemas.microsoft.com/office/drawing/2014/main" id="{F443AA41-4727-41A2-A10A-91AA1EB64F5F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86" name="TextBox 85">
                                    <a:extLst>
                                      <a:ext uri="{FF2B5EF4-FFF2-40B4-BE49-F238E27FC236}">
                                        <a16:creationId xmlns:a16="http://schemas.microsoft.com/office/drawing/2014/main" id="{EAF2BE5E-9355-462F-ACF2-967AC3CFE678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82" name="Group 81">
                                  <a:extLst>
                                    <a:ext uri="{FF2B5EF4-FFF2-40B4-BE49-F238E27FC236}">
                                      <a16:creationId xmlns:a16="http://schemas.microsoft.com/office/drawing/2014/main" id="{638D0964-0EBE-438F-9429-513ED84F7C7B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flipV="1">
                                  <a:off x="5889911" y="4915104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83" name="TextBox 82">
                                    <a:extLst>
                                      <a:ext uri="{FF2B5EF4-FFF2-40B4-BE49-F238E27FC236}">
                                        <a16:creationId xmlns:a16="http://schemas.microsoft.com/office/drawing/2014/main" id="{A78E58A5-DBEA-4523-9136-D5840E3A9137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84" name="TextBox 83">
                                    <a:extLst>
                                      <a:ext uri="{FF2B5EF4-FFF2-40B4-BE49-F238E27FC236}">
                                        <a16:creationId xmlns:a16="http://schemas.microsoft.com/office/drawing/2014/main" id="{D516AF37-7C6C-4A35-87B9-EB6CA03EFAE5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87" name="Group 86">
                                <a:extLst>
                                  <a:ext uri="{FF2B5EF4-FFF2-40B4-BE49-F238E27FC236}">
                                    <a16:creationId xmlns:a16="http://schemas.microsoft.com/office/drawing/2014/main" id="{E60A3090-410A-4850-850F-3165C5250249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9000000">
                                <a:off x="5830258" y="1340261"/>
                                <a:ext cx="531484" cy="4177478"/>
                                <a:chOff x="5889911" y="1306931"/>
                                <a:chExt cx="531484" cy="4177478"/>
                              </a:xfrm>
                            </p:grpSpPr>
                            <p:grpSp>
                              <p:nvGrpSpPr>
                                <p:cNvPr id="88" name="Group 87">
                                  <a:extLst>
                                    <a:ext uri="{FF2B5EF4-FFF2-40B4-BE49-F238E27FC236}">
                                      <a16:creationId xmlns:a16="http://schemas.microsoft.com/office/drawing/2014/main" id="{6F6ACEBC-8DA8-4725-9304-7AF658656F21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5889911" y="1306931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92" name="TextBox 91">
                                    <a:extLst>
                                      <a:ext uri="{FF2B5EF4-FFF2-40B4-BE49-F238E27FC236}">
                                        <a16:creationId xmlns:a16="http://schemas.microsoft.com/office/drawing/2014/main" id="{C8A3CD6E-E6F2-4E6C-97B3-EA139A0D3510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93" name="TextBox 92">
                                    <a:extLst>
                                      <a:ext uri="{FF2B5EF4-FFF2-40B4-BE49-F238E27FC236}">
                                        <a16:creationId xmlns:a16="http://schemas.microsoft.com/office/drawing/2014/main" id="{EBCBE92D-BBBC-40F3-B806-D4BE7FAD516C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89" name="Group 88">
                                  <a:extLst>
                                    <a:ext uri="{FF2B5EF4-FFF2-40B4-BE49-F238E27FC236}">
                                      <a16:creationId xmlns:a16="http://schemas.microsoft.com/office/drawing/2014/main" id="{E8D531D8-376B-415B-8157-8F547F1E82B4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flipV="1">
                                  <a:off x="5889911" y="4915104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90" name="TextBox 89">
                                    <a:extLst>
                                      <a:ext uri="{FF2B5EF4-FFF2-40B4-BE49-F238E27FC236}">
                                        <a16:creationId xmlns:a16="http://schemas.microsoft.com/office/drawing/2014/main" id="{9E9DDF46-9C81-466C-8569-872B6ABA6C4D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91" name="TextBox 90">
                                    <a:extLst>
                                      <a:ext uri="{FF2B5EF4-FFF2-40B4-BE49-F238E27FC236}">
                                        <a16:creationId xmlns:a16="http://schemas.microsoft.com/office/drawing/2014/main" id="{DBC44936-6BAC-481F-B9DD-6300B738ACE6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94" name="Group 93">
                                <a:extLst>
                                  <a:ext uri="{FF2B5EF4-FFF2-40B4-BE49-F238E27FC236}">
                                    <a16:creationId xmlns:a16="http://schemas.microsoft.com/office/drawing/2014/main" id="{1E5D5314-EC0D-4CFF-B047-6AE55FAD4067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9900000">
                                <a:off x="5830258" y="1340261"/>
                                <a:ext cx="531484" cy="4177478"/>
                                <a:chOff x="5889911" y="1306931"/>
                                <a:chExt cx="531484" cy="4177478"/>
                              </a:xfrm>
                            </p:grpSpPr>
                            <p:grpSp>
                              <p:nvGrpSpPr>
                                <p:cNvPr id="95" name="Group 94">
                                  <a:extLst>
                                    <a:ext uri="{FF2B5EF4-FFF2-40B4-BE49-F238E27FC236}">
                                      <a16:creationId xmlns:a16="http://schemas.microsoft.com/office/drawing/2014/main" id="{9610E095-CDFE-4D5F-AEB6-42AE61426A07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5889911" y="1306931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99" name="TextBox 98">
                                    <a:extLst>
                                      <a:ext uri="{FF2B5EF4-FFF2-40B4-BE49-F238E27FC236}">
                                        <a16:creationId xmlns:a16="http://schemas.microsoft.com/office/drawing/2014/main" id="{741A0427-F30B-48AC-8976-1E7E73C71812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00" name="TextBox 99">
                                    <a:extLst>
                                      <a:ext uri="{FF2B5EF4-FFF2-40B4-BE49-F238E27FC236}">
                                        <a16:creationId xmlns:a16="http://schemas.microsoft.com/office/drawing/2014/main" id="{DA8DD59B-44F7-40AE-9B3A-9B8CD29590BD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96" name="Group 95">
                                  <a:extLst>
                                    <a:ext uri="{FF2B5EF4-FFF2-40B4-BE49-F238E27FC236}">
                                      <a16:creationId xmlns:a16="http://schemas.microsoft.com/office/drawing/2014/main" id="{8800EE10-D922-4A67-8AAD-0E739FAF682B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flipV="1">
                                  <a:off x="5889911" y="4915104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97" name="TextBox 96">
                                    <a:extLst>
                                      <a:ext uri="{FF2B5EF4-FFF2-40B4-BE49-F238E27FC236}">
                                        <a16:creationId xmlns:a16="http://schemas.microsoft.com/office/drawing/2014/main" id="{7BFF98B6-2CF6-42EA-BDE4-667B4CD40935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98" name="TextBox 97">
                                    <a:extLst>
                                      <a:ext uri="{FF2B5EF4-FFF2-40B4-BE49-F238E27FC236}">
                                        <a16:creationId xmlns:a16="http://schemas.microsoft.com/office/drawing/2014/main" id="{E304CAE6-70A6-4AA6-A720-DFEAB18D9550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</p:grpSp>
                          <p:grpSp>
                            <p:nvGrpSpPr>
                              <p:cNvPr id="103" name="Group 102">
                                <a:extLst>
                                  <a:ext uri="{FF2B5EF4-FFF2-40B4-BE49-F238E27FC236}">
                                    <a16:creationId xmlns:a16="http://schemas.microsoft.com/office/drawing/2014/main" id="{6DF3A45E-12A7-4719-A744-FB2318382600}"/>
                                  </a:ext>
                                </a:extLst>
                              </p:cNvPr>
                              <p:cNvGrpSpPr/>
                              <p:nvPr/>
                            </p:nvGrpSpPr>
                            <p:grpSpPr>
                              <a:xfrm rot="10800000">
                                <a:off x="5858152" y="1333299"/>
                                <a:ext cx="531484" cy="4177478"/>
                                <a:chOff x="5889911" y="1306931"/>
                                <a:chExt cx="531484" cy="4177478"/>
                              </a:xfrm>
                            </p:grpSpPr>
                            <p:grpSp>
                              <p:nvGrpSpPr>
                                <p:cNvPr id="104" name="Group 103">
                                  <a:extLst>
                                    <a:ext uri="{FF2B5EF4-FFF2-40B4-BE49-F238E27FC236}">
                                      <a16:creationId xmlns:a16="http://schemas.microsoft.com/office/drawing/2014/main" id="{A9A4020D-9B6C-4630-899F-6EF59B3BBC8A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>
                                  <a:off x="5889911" y="1306931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108" name="TextBox 107">
                                    <a:extLst>
                                      <a:ext uri="{FF2B5EF4-FFF2-40B4-BE49-F238E27FC236}">
                                        <a16:creationId xmlns:a16="http://schemas.microsoft.com/office/drawing/2014/main" id="{A0195F71-BE75-4EFE-A25F-5A084A17E98D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09" name="TextBox 108">
                                    <a:extLst>
                                      <a:ext uri="{FF2B5EF4-FFF2-40B4-BE49-F238E27FC236}">
                                        <a16:creationId xmlns:a16="http://schemas.microsoft.com/office/drawing/2014/main" id="{D98594D6-1CF2-4979-B38E-775AABB539EB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  <p:grpSp>
                              <p:nvGrpSpPr>
                                <p:cNvPr id="105" name="Group 104">
                                  <a:extLst>
                                    <a:ext uri="{FF2B5EF4-FFF2-40B4-BE49-F238E27FC236}">
                                      <a16:creationId xmlns:a16="http://schemas.microsoft.com/office/drawing/2014/main" id="{75678146-D1A8-42DE-A80A-D6662FF97CA4}"/>
                                    </a:ext>
                                  </a:extLst>
                                </p:cNvPr>
                                <p:cNvGrpSpPr/>
                                <p:nvPr/>
                              </p:nvGrpSpPr>
                              <p:grpSpPr>
                                <a:xfrm flipV="1">
                                  <a:off x="5889911" y="4915104"/>
                                  <a:ext cx="531484" cy="569305"/>
                                  <a:chOff x="8598177" y="2266638"/>
                                  <a:chExt cx="531484" cy="569305"/>
                                </a:xfrm>
                              </p:grpSpPr>
                              <p:sp>
                                <p:nvSpPr>
                                  <p:cNvPr id="106" name="TextBox 105">
                                    <a:extLst>
                                      <a:ext uri="{FF2B5EF4-FFF2-40B4-BE49-F238E27FC236}">
                                        <a16:creationId xmlns:a16="http://schemas.microsoft.com/office/drawing/2014/main" id="{FE5BB81A-F781-4342-9DFE-AAD123934AF6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>
                                    <a:off x="8863919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  <p:sp>
                                <p:nvSpPr>
                                  <p:cNvPr id="107" name="TextBox 106">
                                    <a:extLst>
                                      <a:ext uri="{FF2B5EF4-FFF2-40B4-BE49-F238E27FC236}">
                                        <a16:creationId xmlns:a16="http://schemas.microsoft.com/office/drawing/2014/main" id="{A83C015E-A7EE-4541-9ABE-1A7085AFE0D0}"/>
                                      </a:ext>
                                    </a:extLst>
                                  </p:cNvPr>
                                  <p:cNvSpPr txBox="1"/>
                                  <p:nvPr/>
                                </p:nvSpPr>
                                <p:spPr>
                                  <a:xfrm flipH="1">
                                    <a:off x="8598177" y="2266638"/>
                                    <a:ext cx="265742" cy="569305"/>
                                  </a:xfrm>
                                  <a:custGeom>
                                    <a:avLst/>
                                    <a:gdLst/>
                                    <a:ahLst/>
                                    <a:cxnLst/>
                                    <a:rect l="l" t="t" r="r" b="b"/>
                                    <a:pathLst>
                                      <a:path w="265742" h="569305">
                                        <a:moveTo>
                                          <a:pt x="98533" y="457335"/>
                                        </a:moveTo>
                                        <a:cubicBezTo>
                                          <a:pt x="106164" y="457335"/>
                                          <a:pt x="113463" y="458828"/>
                                          <a:pt x="120430" y="461814"/>
                                        </a:cubicBezTo>
                                        <a:cubicBezTo>
                                          <a:pt x="127397" y="464799"/>
                                          <a:pt x="133451" y="468781"/>
                                          <a:pt x="138594" y="473757"/>
                                        </a:cubicBezTo>
                                        <a:cubicBezTo>
                                          <a:pt x="143736" y="478734"/>
                                          <a:pt x="147883" y="484622"/>
                                          <a:pt x="151035" y="491423"/>
                                        </a:cubicBezTo>
                                        <a:cubicBezTo>
                                          <a:pt x="154187" y="498225"/>
                                          <a:pt x="155762" y="505440"/>
                                          <a:pt x="155762" y="513071"/>
                                        </a:cubicBezTo>
                                        <a:cubicBezTo>
                                          <a:pt x="155762" y="520701"/>
                                          <a:pt x="154187" y="527917"/>
                                          <a:pt x="151035" y="534718"/>
                                        </a:cubicBezTo>
                                        <a:cubicBezTo>
                                          <a:pt x="147883" y="541520"/>
                                          <a:pt x="143736" y="547491"/>
                                          <a:pt x="138594" y="552634"/>
                                        </a:cubicBezTo>
                                        <a:cubicBezTo>
                                          <a:pt x="133451" y="557776"/>
                                          <a:pt x="127397" y="561840"/>
                                          <a:pt x="120430" y="564826"/>
                                        </a:cubicBezTo>
                                        <a:cubicBezTo>
                                          <a:pt x="113463" y="567812"/>
                                          <a:pt x="106164" y="569305"/>
                                          <a:pt x="98533" y="569305"/>
                                        </a:cubicBezTo>
                                        <a:cubicBezTo>
                                          <a:pt x="90903" y="569305"/>
                                          <a:pt x="83604" y="567812"/>
                                          <a:pt x="76637" y="564826"/>
                                        </a:cubicBezTo>
                                        <a:cubicBezTo>
                                          <a:pt x="69670" y="561840"/>
                                          <a:pt x="63532" y="557776"/>
                                          <a:pt x="58224" y="552634"/>
                                        </a:cubicBezTo>
                                        <a:cubicBezTo>
                                          <a:pt x="52916" y="547491"/>
                                          <a:pt x="48686" y="541520"/>
                                          <a:pt x="45534" y="534718"/>
                                        </a:cubicBezTo>
                                        <a:cubicBezTo>
                                          <a:pt x="42383" y="527917"/>
                                          <a:pt x="40807" y="520701"/>
                                          <a:pt x="40807" y="513071"/>
                                        </a:cubicBezTo>
                                        <a:cubicBezTo>
                                          <a:pt x="40807" y="505440"/>
                                          <a:pt x="42383" y="498225"/>
                                          <a:pt x="45534" y="491423"/>
                                        </a:cubicBezTo>
                                        <a:cubicBezTo>
                                          <a:pt x="48686" y="484622"/>
                                          <a:pt x="52916" y="478734"/>
                                          <a:pt x="58224" y="473757"/>
                                        </a:cubicBezTo>
                                        <a:cubicBezTo>
                                          <a:pt x="63532" y="468781"/>
                                          <a:pt x="69670" y="464799"/>
                                          <a:pt x="76637" y="461814"/>
                                        </a:cubicBezTo>
                                        <a:cubicBezTo>
                                          <a:pt x="83604" y="458828"/>
                                          <a:pt x="90903" y="457335"/>
                                          <a:pt x="98533" y="457335"/>
                                        </a:cubicBezTo>
                                        <a:close/>
                                        <a:moveTo>
                                          <a:pt x="128392" y="0"/>
                                        </a:moveTo>
                                        <a:cubicBezTo>
                                          <a:pt x="148298" y="0"/>
                                          <a:pt x="166628" y="3447"/>
                                          <a:pt x="183382" y="10342"/>
                                        </a:cubicBezTo>
                                        <a:cubicBezTo>
                                          <a:pt x="200136" y="17236"/>
                                          <a:pt x="214650" y="26691"/>
                                          <a:pt x="226926" y="38707"/>
                                        </a:cubicBezTo>
                                        <a:cubicBezTo>
                                          <a:pt x="239201" y="50723"/>
                                          <a:pt x="248739" y="65108"/>
                                          <a:pt x="255540" y="81862"/>
                                        </a:cubicBezTo>
                                        <a:cubicBezTo>
                                          <a:pt x="262341" y="98616"/>
                                          <a:pt x="265742" y="116946"/>
                                          <a:pt x="265742" y="136852"/>
                                        </a:cubicBezTo>
                                        <a:cubicBezTo>
                                          <a:pt x="265742" y="174673"/>
                                          <a:pt x="251476" y="209342"/>
                                          <a:pt x="222944" y="240860"/>
                                        </a:cubicBezTo>
                                        <a:lnTo>
                                          <a:pt x="147800" y="308539"/>
                                        </a:lnTo>
                                        <a:cubicBezTo>
                                          <a:pt x="131212" y="323469"/>
                                          <a:pt x="119517" y="338066"/>
                                          <a:pt x="112716" y="352332"/>
                                        </a:cubicBezTo>
                                        <a:cubicBezTo>
                                          <a:pt x="105915" y="366598"/>
                                          <a:pt x="102515" y="379702"/>
                                          <a:pt x="102515" y="391646"/>
                                        </a:cubicBezTo>
                                        <a:cubicBezTo>
                                          <a:pt x="102515" y="396290"/>
                                          <a:pt x="102846" y="401101"/>
                                          <a:pt x="103510" y="406077"/>
                                        </a:cubicBezTo>
                                        <a:cubicBezTo>
                                          <a:pt x="104173" y="411054"/>
                                          <a:pt x="105335" y="415864"/>
                                          <a:pt x="106993" y="420509"/>
                                        </a:cubicBezTo>
                                        <a:lnTo>
                                          <a:pt x="71163" y="397120"/>
                                        </a:lnTo>
                                        <a:cubicBezTo>
                                          <a:pt x="63532" y="380200"/>
                                          <a:pt x="59717" y="360792"/>
                                          <a:pt x="59717" y="338896"/>
                                        </a:cubicBezTo>
                                        <a:cubicBezTo>
                                          <a:pt x="59717" y="317663"/>
                                          <a:pt x="73651" y="291785"/>
                                          <a:pt x="101519" y="261263"/>
                                        </a:cubicBezTo>
                                        <a:cubicBezTo>
                                          <a:pt x="103178" y="259272"/>
                                          <a:pt x="109730" y="253218"/>
                                          <a:pt x="121176" y="243099"/>
                                        </a:cubicBezTo>
                                        <a:cubicBezTo>
                                          <a:pt x="132622" y="232980"/>
                                          <a:pt x="149293" y="217968"/>
                                          <a:pt x="171189" y="198062"/>
                                        </a:cubicBezTo>
                                        <a:cubicBezTo>
                                          <a:pt x="196735" y="167872"/>
                                          <a:pt x="209508" y="135027"/>
                                          <a:pt x="209508" y="99529"/>
                                        </a:cubicBezTo>
                                        <a:cubicBezTo>
                                          <a:pt x="209508" y="90903"/>
                                          <a:pt x="207600" y="82775"/>
                                          <a:pt x="203785" y="75144"/>
                                        </a:cubicBezTo>
                                        <a:cubicBezTo>
                                          <a:pt x="199970" y="67514"/>
                                          <a:pt x="194827" y="60795"/>
                                          <a:pt x="188358" y="54990"/>
                                        </a:cubicBezTo>
                                        <a:cubicBezTo>
                                          <a:pt x="181889" y="49184"/>
                                          <a:pt x="174424" y="44622"/>
                                          <a:pt x="165964" y="41304"/>
                                        </a:cubicBezTo>
                                        <a:cubicBezTo>
                                          <a:pt x="157504" y="37987"/>
                                          <a:pt x="148630" y="36328"/>
                                          <a:pt x="139340" y="36328"/>
                                        </a:cubicBezTo>
                                        <a:cubicBezTo>
                                          <a:pt x="98202" y="36328"/>
                                          <a:pt x="72490" y="51257"/>
                                          <a:pt x="62205" y="81116"/>
                                        </a:cubicBezTo>
                                        <a:cubicBezTo>
                                          <a:pt x="94055" y="81116"/>
                                          <a:pt x="109979" y="98036"/>
                                          <a:pt x="109979" y="131876"/>
                                        </a:cubicBezTo>
                                        <a:cubicBezTo>
                                          <a:pt x="109979" y="165384"/>
                                          <a:pt x="93557" y="182138"/>
                                          <a:pt x="60712" y="182138"/>
                                        </a:cubicBezTo>
                                        <a:cubicBezTo>
                                          <a:pt x="51755" y="182138"/>
                                          <a:pt x="43544" y="180308"/>
                                          <a:pt x="36079" y="176648"/>
                                        </a:cubicBezTo>
                                        <a:cubicBezTo>
                                          <a:pt x="28614" y="172988"/>
                                          <a:pt x="22228" y="167915"/>
                                          <a:pt x="16920" y="161427"/>
                                        </a:cubicBezTo>
                                        <a:cubicBezTo>
                                          <a:pt x="11612" y="154940"/>
                                          <a:pt x="7465" y="147538"/>
                                          <a:pt x="4479" y="139224"/>
                                        </a:cubicBezTo>
                                        <a:cubicBezTo>
                                          <a:pt x="1493" y="130909"/>
                                          <a:pt x="0" y="121925"/>
                                          <a:pt x="0" y="112273"/>
                                        </a:cubicBezTo>
                                        <a:cubicBezTo>
                                          <a:pt x="0" y="79340"/>
                                          <a:pt x="12773" y="52561"/>
                                          <a:pt x="38318" y="31935"/>
                                        </a:cubicBezTo>
                                        <a:cubicBezTo>
                                          <a:pt x="64528" y="10645"/>
                                          <a:pt x="94552" y="0"/>
                                          <a:pt x="128392" y="0"/>
                                        </a:cubicBezTo>
                                        <a:close/>
                                      </a:path>
                                    </a:pathLst>
                                  </a:custGeom>
                                  <a:solidFill>
                                    <a:schemeClr val="tx1"/>
                                  </a:solidFill>
                                  <a:ln>
                                    <a:noFill/>
                                  </a:ln>
                                  <a:effectLst/>
                                </p:spPr>
                                <p:txBody>
                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                <a:prstTxWarp prst="textNoShape">
                                      <a:avLst/>
                                    </a:prstTxWarp>
                                    <a:noAutofit/>
                                  </a:bodyPr>
                                  <a:lstStyle/>
                                  <a:p>
                                    <a:endParaRPr lang="en-US" sz="8000" dirty="0">
                                      <a:latin typeface="JaJaDiMJ" pitchFamily="2" charset="0"/>
                                      <a:cs typeface="JaJaDiMJ" pitchFamily="2" charset="0"/>
                                    </a:endParaRPr>
                                  </a:p>
                                </p:txBody>
                              </p:sp>
                            </p:grpSp>
                          </p:grpSp>
                        </p:grpSp>
                        <p:sp>
                          <p:nvSpPr>
                            <p:cNvPr id="115" name="Oval 114">
                              <a:extLst>
                                <a:ext uri="{FF2B5EF4-FFF2-40B4-BE49-F238E27FC236}">
                                  <a16:creationId xmlns:a16="http://schemas.microsoft.com/office/drawing/2014/main" id="{3A0B93FE-38B9-4C62-A92C-8E786061147A}"/>
                                </a:ext>
                              </a:extLst>
                            </p:cNvPr>
                            <p:cNvSpPr/>
                            <p:nvPr/>
                          </p:nvSpPr>
                          <p:spPr>
                            <a:xfrm>
                              <a:off x="6446461" y="4552365"/>
                              <a:ext cx="155317" cy="176451"/>
                            </a:xfrm>
                            <a:prstGeom prst="ellipse">
                              <a:avLst/>
                            </a:prstGeom>
                            <a:solidFill>
                              <a:schemeClr val="tx1"/>
                            </a:solidFill>
                            <a:ln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en-US"/>
                            </a:p>
                          </p:txBody>
                        </p:sp>
                      </p:grpSp>
                    </p:grpSp>
                    <p:grpSp>
                      <p:nvGrpSpPr>
                        <p:cNvPr id="120" name="Group 119">
                          <a:extLst>
                            <a:ext uri="{FF2B5EF4-FFF2-40B4-BE49-F238E27FC236}">
                              <a16:creationId xmlns:a16="http://schemas.microsoft.com/office/drawing/2014/main" id="{BE4D4FAE-A633-4673-90FA-4CB81F496D5E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900000">
                          <a:off x="6407240" y="714675"/>
                          <a:ext cx="185767" cy="4013592"/>
                          <a:chOff x="5807313" y="1273434"/>
                          <a:chExt cx="179000" cy="3806161"/>
                        </a:xfrm>
                      </p:grpSpPr>
                      <p:sp>
                        <p:nvSpPr>
                          <p:cNvPr id="121" name="Oval 120">
                            <a:extLst>
                              <a:ext uri="{FF2B5EF4-FFF2-40B4-BE49-F238E27FC236}">
                                <a16:creationId xmlns:a16="http://schemas.microsoft.com/office/drawing/2014/main" id="{C3CD8CFF-C0EB-4B0C-8993-F768D3168DE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07313" y="1273434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2" name="Oval 121">
                            <a:extLst>
                              <a:ext uri="{FF2B5EF4-FFF2-40B4-BE49-F238E27FC236}">
                                <a16:creationId xmlns:a16="http://schemas.microsoft.com/office/drawing/2014/main" id="{F5D9BE7B-F58D-4090-B4AD-CD361435938F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15642" y="4948168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23" name="Group 122">
                          <a:extLst>
                            <a:ext uri="{FF2B5EF4-FFF2-40B4-BE49-F238E27FC236}">
                              <a16:creationId xmlns:a16="http://schemas.microsoft.com/office/drawing/2014/main" id="{D3788B21-048C-4EF5-BE70-5E51DFA9CBE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1800000">
                          <a:off x="6407240" y="714675"/>
                          <a:ext cx="185767" cy="4013592"/>
                          <a:chOff x="5807313" y="1273434"/>
                          <a:chExt cx="179000" cy="3806161"/>
                        </a:xfrm>
                      </p:grpSpPr>
                      <p:sp>
                        <p:nvSpPr>
                          <p:cNvPr id="124" name="Oval 123">
                            <a:extLst>
                              <a:ext uri="{FF2B5EF4-FFF2-40B4-BE49-F238E27FC236}">
                                <a16:creationId xmlns:a16="http://schemas.microsoft.com/office/drawing/2014/main" id="{188B4964-B0AF-4271-AEF4-8909481F825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07313" y="1273434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5" name="Oval 124">
                            <a:extLst>
                              <a:ext uri="{FF2B5EF4-FFF2-40B4-BE49-F238E27FC236}">
                                <a16:creationId xmlns:a16="http://schemas.microsoft.com/office/drawing/2014/main" id="{C1F98160-D5F2-4E98-BC8D-AE54C1AED1DC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15642" y="4948168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26" name="Group 125">
                          <a:extLst>
                            <a:ext uri="{FF2B5EF4-FFF2-40B4-BE49-F238E27FC236}">
                              <a16:creationId xmlns:a16="http://schemas.microsoft.com/office/drawing/2014/main" id="{125FF355-0788-4601-BD70-88466674377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2700000">
                          <a:off x="6405746" y="746443"/>
                          <a:ext cx="188755" cy="3950055"/>
                          <a:chOff x="5807313" y="1273434"/>
                          <a:chExt cx="179000" cy="3806161"/>
                        </a:xfrm>
                      </p:grpSpPr>
                      <p:sp>
                        <p:nvSpPr>
                          <p:cNvPr id="127" name="Oval 126">
                            <a:extLst>
                              <a:ext uri="{FF2B5EF4-FFF2-40B4-BE49-F238E27FC236}">
                                <a16:creationId xmlns:a16="http://schemas.microsoft.com/office/drawing/2014/main" id="{D88AE3E4-5436-4A96-83C0-A86923C95A1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07313" y="1273434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28" name="Oval 127">
                            <a:extLst>
                              <a:ext uri="{FF2B5EF4-FFF2-40B4-BE49-F238E27FC236}">
                                <a16:creationId xmlns:a16="http://schemas.microsoft.com/office/drawing/2014/main" id="{F434F4E0-8ABF-4A13-95D9-58D38257A4E0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15642" y="4948168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29" name="Group 128">
                          <a:extLst>
                            <a:ext uri="{FF2B5EF4-FFF2-40B4-BE49-F238E27FC236}">
                              <a16:creationId xmlns:a16="http://schemas.microsoft.com/office/drawing/2014/main" id="{2AFA1F27-7D65-4AC0-974C-DF195A56B56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3600000">
                          <a:off x="6405746" y="746443"/>
                          <a:ext cx="188755" cy="3950055"/>
                          <a:chOff x="5807313" y="1273434"/>
                          <a:chExt cx="179000" cy="3806161"/>
                        </a:xfrm>
                      </p:grpSpPr>
                      <p:sp>
                        <p:nvSpPr>
                          <p:cNvPr id="130" name="Oval 129">
                            <a:extLst>
                              <a:ext uri="{FF2B5EF4-FFF2-40B4-BE49-F238E27FC236}">
                                <a16:creationId xmlns:a16="http://schemas.microsoft.com/office/drawing/2014/main" id="{D897A9F0-F969-48DE-BF1D-E10395625F5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07313" y="1273434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31" name="Oval 130">
                            <a:extLst>
                              <a:ext uri="{FF2B5EF4-FFF2-40B4-BE49-F238E27FC236}">
                                <a16:creationId xmlns:a16="http://schemas.microsoft.com/office/drawing/2014/main" id="{2B6431E5-1B38-4843-A09D-D8D019A136C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15642" y="4948168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32" name="Group 131">
                          <a:extLst>
                            <a:ext uri="{FF2B5EF4-FFF2-40B4-BE49-F238E27FC236}">
                              <a16:creationId xmlns:a16="http://schemas.microsoft.com/office/drawing/2014/main" id="{3E499BAB-4594-4192-96F8-333BCBF0F67B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4500000">
                          <a:off x="6405746" y="746443"/>
                          <a:ext cx="188755" cy="3950055"/>
                          <a:chOff x="5807313" y="1273434"/>
                          <a:chExt cx="179000" cy="3806161"/>
                        </a:xfrm>
                      </p:grpSpPr>
                      <p:sp>
                        <p:nvSpPr>
                          <p:cNvPr id="133" name="Oval 132">
                            <a:extLst>
                              <a:ext uri="{FF2B5EF4-FFF2-40B4-BE49-F238E27FC236}">
                                <a16:creationId xmlns:a16="http://schemas.microsoft.com/office/drawing/2014/main" id="{C018F491-BB3C-4C27-A962-4A55C3A10B52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07313" y="1273434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34" name="Oval 133">
                            <a:extLst>
                              <a:ext uri="{FF2B5EF4-FFF2-40B4-BE49-F238E27FC236}">
                                <a16:creationId xmlns:a16="http://schemas.microsoft.com/office/drawing/2014/main" id="{904795EF-A67A-44B7-8E98-C59A785BF80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15642" y="4948168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35" name="Group 134">
                          <a:extLst>
                            <a:ext uri="{FF2B5EF4-FFF2-40B4-BE49-F238E27FC236}">
                              <a16:creationId xmlns:a16="http://schemas.microsoft.com/office/drawing/2014/main" id="{1EB4AFAC-9BBC-4B45-B51A-AF7A49E9D1B1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4500000">
                          <a:off x="6405746" y="746443"/>
                          <a:ext cx="188755" cy="3950055"/>
                          <a:chOff x="5807313" y="1273434"/>
                          <a:chExt cx="179000" cy="3806161"/>
                        </a:xfrm>
                      </p:grpSpPr>
                      <p:sp>
                        <p:nvSpPr>
                          <p:cNvPr id="136" name="Oval 135">
                            <a:extLst>
                              <a:ext uri="{FF2B5EF4-FFF2-40B4-BE49-F238E27FC236}">
                                <a16:creationId xmlns:a16="http://schemas.microsoft.com/office/drawing/2014/main" id="{C06B34A9-0B3F-475B-A412-26B1DECA394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07313" y="1273434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37" name="Oval 136">
                            <a:extLst>
                              <a:ext uri="{FF2B5EF4-FFF2-40B4-BE49-F238E27FC236}">
                                <a16:creationId xmlns:a16="http://schemas.microsoft.com/office/drawing/2014/main" id="{639E198B-B916-47E9-A7F5-6B87C192452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15642" y="4948168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38" name="Group 137">
                          <a:extLst>
                            <a:ext uri="{FF2B5EF4-FFF2-40B4-BE49-F238E27FC236}">
                              <a16:creationId xmlns:a16="http://schemas.microsoft.com/office/drawing/2014/main" id="{86E19B2F-6499-4BBB-8F05-1C2110896AE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5400000">
                          <a:off x="6405746" y="746443"/>
                          <a:ext cx="188755" cy="3950055"/>
                          <a:chOff x="5807313" y="1273434"/>
                          <a:chExt cx="179000" cy="3806161"/>
                        </a:xfrm>
                      </p:grpSpPr>
                      <p:sp>
                        <p:nvSpPr>
                          <p:cNvPr id="139" name="Oval 138">
                            <a:extLst>
                              <a:ext uri="{FF2B5EF4-FFF2-40B4-BE49-F238E27FC236}">
                                <a16:creationId xmlns:a16="http://schemas.microsoft.com/office/drawing/2014/main" id="{61C24CEC-4A2A-4386-BA50-62389DE2D5B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07313" y="1273434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40" name="Oval 139">
                            <a:extLst>
                              <a:ext uri="{FF2B5EF4-FFF2-40B4-BE49-F238E27FC236}">
                                <a16:creationId xmlns:a16="http://schemas.microsoft.com/office/drawing/2014/main" id="{6EBB13EE-7018-4EEB-8FFD-C650A6969FBD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15642" y="4948168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41" name="Group 140">
                          <a:extLst>
                            <a:ext uri="{FF2B5EF4-FFF2-40B4-BE49-F238E27FC236}">
                              <a16:creationId xmlns:a16="http://schemas.microsoft.com/office/drawing/2014/main" id="{188853B9-3526-4010-B730-6B1D6B46F1B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6300000">
                          <a:off x="6405746" y="746443"/>
                          <a:ext cx="188755" cy="3950055"/>
                          <a:chOff x="5807313" y="1273434"/>
                          <a:chExt cx="179000" cy="3806161"/>
                        </a:xfrm>
                      </p:grpSpPr>
                      <p:sp>
                        <p:nvSpPr>
                          <p:cNvPr id="142" name="Oval 141">
                            <a:extLst>
                              <a:ext uri="{FF2B5EF4-FFF2-40B4-BE49-F238E27FC236}">
                                <a16:creationId xmlns:a16="http://schemas.microsoft.com/office/drawing/2014/main" id="{0E428C03-BC2A-4C70-B17A-D5634528876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07313" y="1273434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43" name="Oval 142">
                            <a:extLst>
                              <a:ext uri="{FF2B5EF4-FFF2-40B4-BE49-F238E27FC236}">
                                <a16:creationId xmlns:a16="http://schemas.microsoft.com/office/drawing/2014/main" id="{A0E22096-9228-49AF-8F25-B8CCED8B00B9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15642" y="4948168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44" name="Group 143">
                          <a:extLst>
                            <a:ext uri="{FF2B5EF4-FFF2-40B4-BE49-F238E27FC236}">
                              <a16:creationId xmlns:a16="http://schemas.microsoft.com/office/drawing/2014/main" id="{0586834A-76DC-44D8-B8B1-911321EB8FF9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7200000">
                          <a:off x="6405746" y="746443"/>
                          <a:ext cx="188755" cy="3950055"/>
                          <a:chOff x="5807313" y="1273434"/>
                          <a:chExt cx="179000" cy="3806161"/>
                        </a:xfrm>
                      </p:grpSpPr>
                      <p:sp>
                        <p:nvSpPr>
                          <p:cNvPr id="145" name="Oval 144">
                            <a:extLst>
                              <a:ext uri="{FF2B5EF4-FFF2-40B4-BE49-F238E27FC236}">
                                <a16:creationId xmlns:a16="http://schemas.microsoft.com/office/drawing/2014/main" id="{10176424-2161-438B-B372-FBA3E758B70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07313" y="1273434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46" name="Oval 145">
                            <a:extLst>
                              <a:ext uri="{FF2B5EF4-FFF2-40B4-BE49-F238E27FC236}">
                                <a16:creationId xmlns:a16="http://schemas.microsoft.com/office/drawing/2014/main" id="{B8E4A607-057F-4182-808D-1BB832FF03C6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15642" y="4948168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47" name="Group 146">
                          <a:extLst>
                            <a:ext uri="{FF2B5EF4-FFF2-40B4-BE49-F238E27FC236}">
                              <a16:creationId xmlns:a16="http://schemas.microsoft.com/office/drawing/2014/main" id="{5C55178C-5387-4B2F-B403-8DE0BC937E0F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8100000">
                          <a:off x="6407240" y="714675"/>
                          <a:ext cx="185767" cy="4013592"/>
                          <a:chOff x="5807313" y="1273434"/>
                          <a:chExt cx="179000" cy="3806161"/>
                        </a:xfrm>
                      </p:grpSpPr>
                      <p:sp>
                        <p:nvSpPr>
                          <p:cNvPr id="148" name="Oval 147">
                            <a:extLst>
                              <a:ext uri="{FF2B5EF4-FFF2-40B4-BE49-F238E27FC236}">
                                <a16:creationId xmlns:a16="http://schemas.microsoft.com/office/drawing/2014/main" id="{DFC722DB-4033-46A9-9147-E70EFC504B9A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07313" y="1273434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49" name="Oval 148">
                            <a:extLst>
                              <a:ext uri="{FF2B5EF4-FFF2-40B4-BE49-F238E27FC236}">
                                <a16:creationId xmlns:a16="http://schemas.microsoft.com/office/drawing/2014/main" id="{F3494FBA-A28F-4BCE-A82C-03AFCE1FE85E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15642" y="4948168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50" name="Group 149">
                          <a:extLst>
                            <a:ext uri="{FF2B5EF4-FFF2-40B4-BE49-F238E27FC236}">
                              <a16:creationId xmlns:a16="http://schemas.microsoft.com/office/drawing/2014/main" id="{2746884E-8EBD-4B0D-9974-EF4969DD292C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8100000">
                          <a:off x="6407240" y="714675"/>
                          <a:ext cx="185767" cy="4013592"/>
                          <a:chOff x="5807313" y="1273434"/>
                          <a:chExt cx="179000" cy="3806161"/>
                        </a:xfrm>
                      </p:grpSpPr>
                      <p:sp>
                        <p:nvSpPr>
                          <p:cNvPr id="151" name="Oval 150">
                            <a:extLst>
                              <a:ext uri="{FF2B5EF4-FFF2-40B4-BE49-F238E27FC236}">
                                <a16:creationId xmlns:a16="http://schemas.microsoft.com/office/drawing/2014/main" id="{149FB5E7-67D6-4DF2-817F-17FB38DD6EF4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07313" y="1273434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2" name="Oval 151">
                            <a:extLst>
                              <a:ext uri="{FF2B5EF4-FFF2-40B4-BE49-F238E27FC236}">
                                <a16:creationId xmlns:a16="http://schemas.microsoft.com/office/drawing/2014/main" id="{DEAB1C04-ECF1-4D5E-88D3-F829082BD8E7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15642" y="4948168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53" name="Group 152">
                          <a:extLst>
                            <a:ext uri="{FF2B5EF4-FFF2-40B4-BE49-F238E27FC236}">
                              <a16:creationId xmlns:a16="http://schemas.microsoft.com/office/drawing/2014/main" id="{5F6E1E00-0416-471A-ADBB-8743A9BB391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9000000">
                          <a:off x="6407240" y="714675"/>
                          <a:ext cx="185767" cy="4013592"/>
                          <a:chOff x="5807313" y="1273434"/>
                          <a:chExt cx="179000" cy="3806161"/>
                        </a:xfrm>
                      </p:grpSpPr>
                      <p:sp>
                        <p:nvSpPr>
                          <p:cNvPr id="154" name="Oval 153">
                            <a:extLst>
                              <a:ext uri="{FF2B5EF4-FFF2-40B4-BE49-F238E27FC236}">
                                <a16:creationId xmlns:a16="http://schemas.microsoft.com/office/drawing/2014/main" id="{E6813195-AE15-463A-8A7E-3218B9904BE5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07313" y="1273434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5" name="Oval 154">
                            <a:extLst>
                              <a:ext uri="{FF2B5EF4-FFF2-40B4-BE49-F238E27FC236}">
                                <a16:creationId xmlns:a16="http://schemas.microsoft.com/office/drawing/2014/main" id="{5699BF26-FFB6-49C3-BDC8-3E1221B7E65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15642" y="4948168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  <p:grpSp>
                      <p:nvGrpSpPr>
                        <p:cNvPr id="156" name="Group 155">
                          <a:extLst>
                            <a:ext uri="{FF2B5EF4-FFF2-40B4-BE49-F238E27FC236}">
                              <a16:creationId xmlns:a16="http://schemas.microsoft.com/office/drawing/2014/main" id="{81BEE857-FBF2-4D2D-A82A-B89F95550E0D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 rot="9900000">
                          <a:off x="6407240" y="714675"/>
                          <a:ext cx="185767" cy="4013592"/>
                          <a:chOff x="5807313" y="1273434"/>
                          <a:chExt cx="179000" cy="3806161"/>
                        </a:xfrm>
                      </p:grpSpPr>
                      <p:sp>
                        <p:nvSpPr>
                          <p:cNvPr id="157" name="Oval 156">
                            <a:extLst>
                              <a:ext uri="{FF2B5EF4-FFF2-40B4-BE49-F238E27FC236}">
                                <a16:creationId xmlns:a16="http://schemas.microsoft.com/office/drawing/2014/main" id="{1E3B4095-8633-44A5-8F69-64466197FC73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07313" y="1273434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  <p:sp>
                        <p:nvSpPr>
                          <p:cNvPr id="158" name="Oval 157">
                            <a:extLst>
                              <a:ext uri="{FF2B5EF4-FFF2-40B4-BE49-F238E27FC236}">
                                <a16:creationId xmlns:a16="http://schemas.microsoft.com/office/drawing/2014/main" id="{F5159C16-A358-43A5-AB91-4EEEB9963458}"/>
                              </a:ext>
                            </a:extLst>
                          </p:cNvPr>
                          <p:cNvSpPr/>
                          <p:nvPr/>
                        </p:nvSpPr>
                        <p:spPr>
                          <a:xfrm>
                            <a:off x="5815642" y="4948168"/>
                            <a:ext cx="170671" cy="131427"/>
                          </a:xfrm>
                          <a:prstGeom prst="ellipse">
                            <a:avLst/>
                          </a:prstGeom>
                          <a:solidFill>
                            <a:schemeClr val="tx1"/>
                          </a:solidFill>
                          <a:ln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en-US"/>
                          </a:p>
                        </p:txBody>
                      </p:sp>
                    </p:grpSp>
                  </p:grpSp>
                  <p:sp>
                    <p:nvSpPr>
                      <p:cNvPr id="163" name="Oval 162">
                        <a:extLst>
                          <a:ext uri="{FF2B5EF4-FFF2-40B4-BE49-F238E27FC236}">
                            <a16:creationId xmlns:a16="http://schemas.microsoft.com/office/drawing/2014/main" id="{E9E9D477-38CD-4439-9D1F-E18FE5A1B5BF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1384" y="936149"/>
                        <a:ext cx="3414448" cy="3524929"/>
                      </a:xfrm>
                      <a:prstGeom prst="ellipse">
                        <a:avLst/>
                      </a:prstGeom>
                      <a:noFill/>
                      <a:ln w="5715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</p:grpSp>
                <p:grpSp>
                  <p:nvGrpSpPr>
                    <p:cNvPr id="7" name="Group 6">
                      <a:extLst>
                        <a:ext uri="{FF2B5EF4-FFF2-40B4-BE49-F238E27FC236}">
                          <a16:creationId xmlns:a16="http://schemas.microsoft.com/office/drawing/2014/main" id="{3AC8C153-24FD-4AA9-A311-F04F1E6B4EF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49135" y="781130"/>
                      <a:ext cx="3688285" cy="3854611"/>
                      <a:chOff x="177311" y="583062"/>
                      <a:chExt cx="3590117" cy="3635476"/>
                    </a:xfrm>
                  </p:grpSpPr>
                  <p:sp>
                    <p:nvSpPr>
                      <p:cNvPr id="178" name="Isosceles Triangle 177">
                        <a:extLst>
                          <a:ext uri="{FF2B5EF4-FFF2-40B4-BE49-F238E27FC236}">
                            <a16:creationId xmlns:a16="http://schemas.microsoft.com/office/drawing/2014/main" id="{901DD9FC-A1D5-4B6B-9609-1579D1158413}"/>
                          </a:ext>
                        </a:extLst>
                      </p:cNvPr>
                      <p:cNvSpPr/>
                      <p:nvPr/>
                    </p:nvSpPr>
                    <p:spPr>
                      <a:xfrm rot="21140106">
                        <a:off x="1629191" y="583062"/>
                        <a:ext cx="251659" cy="156394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9" name="Isosceles Triangle 178">
                        <a:extLst>
                          <a:ext uri="{FF2B5EF4-FFF2-40B4-BE49-F238E27FC236}">
                            <a16:creationId xmlns:a16="http://schemas.microsoft.com/office/drawing/2014/main" id="{C192CCB5-4530-47A4-96AD-C342A7D76C39}"/>
                          </a:ext>
                        </a:extLst>
                      </p:cNvPr>
                      <p:cNvSpPr/>
                      <p:nvPr/>
                    </p:nvSpPr>
                    <p:spPr>
                      <a:xfrm rot="459894" flipV="1">
                        <a:off x="1630319" y="4058862"/>
                        <a:ext cx="251659" cy="156394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7" name="Isosceles Triangle 226">
                        <a:extLst>
                          <a:ext uri="{FF2B5EF4-FFF2-40B4-BE49-F238E27FC236}">
                            <a16:creationId xmlns:a16="http://schemas.microsoft.com/office/drawing/2014/main" id="{36232514-8090-464C-88D3-BCDB1E75E1AC}"/>
                          </a:ext>
                        </a:extLst>
                      </p:cNvPr>
                      <p:cNvSpPr/>
                      <p:nvPr/>
                    </p:nvSpPr>
                    <p:spPr>
                      <a:xfrm rot="440106">
                        <a:off x="2104792" y="612237"/>
                        <a:ext cx="234052" cy="156394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28" name="Isosceles Triangle 227">
                        <a:extLst>
                          <a:ext uri="{FF2B5EF4-FFF2-40B4-BE49-F238E27FC236}">
                            <a16:creationId xmlns:a16="http://schemas.microsoft.com/office/drawing/2014/main" id="{7C271485-E276-43C4-90D3-99B09E2C118E}"/>
                          </a:ext>
                        </a:extLst>
                      </p:cNvPr>
                      <p:cNvSpPr/>
                      <p:nvPr/>
                    </p:nvSpPr>
                    <p:spPr>
                      <a:xfrm rot="1359894" flipV="1">
                        <a:off x="1174903" y="3946561"/>
                        <a:ext cx="234052" cy="156394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30" name="Isosceles Triangle 229">
                        <a:extLst>
                          <a:ext uri="{FF2B5EF4-FFF2-40B4-BE49-F238E27FC236}">
                            <a16:creationId xmlns:a16="http://schemas.microsoft.com/office/drawing/2014/main" id="{9834F402-E5E1-445E-8509-79A53C69D9E8}"/>
                          </a:ext>
                        </a:extLst>
                      </p:cNvPr>
                      <p:cNvSpPr/>
                      <p:nvPr/>
                    </p:nvSpPr>
                    <p:spPr>
                      <a:xfrm rot="1397969">
                        <a:off x="2544975" y="729787"/>
                        <a:ext cx="234052" cy="156394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1" name="Isosceles Triangle 230">
                        <a:extLst>
                          <a:ext uri="{FF2B5EF4-FFF2-40B4-BE49-F238E27FC236}">
                            <a16:creationId xmlns:a16="http://schemas.microsoft.com/office/drawing/2014/main" id="{4EBF146C-F254-4F68-AC5D-0A05AF70CA8A}"/>
                          </a:ext>
                        </a:extLst>
                      </p:cNvPr>
                      <p:cNvSpPr/>
                      <p:nvPr/>
                    </p:nvSpPr>
                    <p:spPr>
                      <a:xfrm rot="2259894" flipV="1">
                        <a:off x="781515" y="3714441"/>
                        <a:ext cx="234052" cy="156394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33" name="Isosceles Triangle 232">
                        <a:extLst>
                          <a:ext uri="{FF2B5EF4-FFF2-40B4-BE49-F238E27FC236}">
                            <a16:creationId xmlns:a16="http://schemas.microsoft.com/office/drawing/2014/main" id="{D843A7F2-BA7A-4E13-B555-A9708193C0DE}"/>
                          </a:ext>
                        </a:extLst>
                      </p:cNvPr>
                      <p:cNvSpPr/>
                      <p:nvPr/>
                    </p:nvSpPr>
                    <p:spPr>
                      <a:xfrm rot="2419487">
                        <a:off x="2930237" y="969543"/>
                        <a:ext cx="251659" cy="145452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4" name="Isosceles Triangle 233">
                        <a:extLst>
                          <a:ext uri="{FF2B5EF4-FFF2-40B4-BE49-F238E27FC236}">
                            <a16:creationId xmlns:a16="http://schemas.microsoft.com/office/drawing/2014/main" id="{F49569D5-AE6E-4719-806E-D544D5541DA1}"/>
                          </a:ext>
                        </a:extLst>
                      </p:cNvPr>
                      <p:cNvSpPr/>
                      <p:nvPr/>
                    </p:nvSpPr>
                    <p:spPr>
                      <a:xfrm rot="3190499" flipV="1">
                        <a:off x="454088" y="3385277"/>
                        <a:ext cx="251659" cy="145452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36" name="Isosceles Triangle 235">
                        <a:extLst>
                          <a:ext uri="{FF2B5EF4-FFF2-40B4-BE49-F238E27FC236}">
                            <a16:creationId xmlns:a16="http://schemas.microsoft.com/office/drawing/2014/main" id="{9AB236A0-0FF4-4ADF-8217-DFC26B81C256}"/>
                          </a:ext>
                        </a:extLst>
                      </p:cNvPr>
                      <p:cNvSpPr/>
                      <p:nvPr/>
                    </p:nvSpPr>
                    <p:spPr>
                      <a:xfrm rot="3209793">
                        <a:off x="3232702" y="1293677"/>
                        <a:ext cx="251659" cy="145452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37" name="Isosceles Triangle 236">
                        <a:extLst>
                          <a:ext uri="{FF2B5EF4-FFF2-40B4-BE49-F238E27FC236}">
                            <a16:creationId xmlns:a16="http://schemas.microsoft.com/office/drawing/2014/main" id="{E58873FF-3D78-490B-8DFC-A158BD52EA6D}"/>
                          </a:ext>
                        </a:extLst>
                      </p:cNvPr>
                      <p:cNvSpPr/>
                      <p:nvPr/>
                    </p:nvSpPr>
                    <p:spPr>
                      <a:xfrm rot="4311882" flipV="1">
                        <a:off x="240252" y="2988574"/>
                        <a:ext cx="251659" cy="145452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39" name="Isosceles Triangle 238">
                        <a:extLst>
                          <a:ext uri="{FF2B5EF4-FFF2-40B4-BE49-F238E27FC236}">
                            <a16:creationId xmlns:a16="http://schemas.microsoft.com/office/drawing/2014/main" id="{4566DBBC-6B93-40A4-B768-E263BCCA981F}"/>
                          </a:ext>
                        </a:extLst>
                      </p:cNvPr>
                      <p:cNvSpPr/>
                      <p:nvPr/>
                    </p:nvSpPr>
                    <p:spPr>
                      <a:xfrm rot="4128407">
                        <a:off x="3453784" y="1704807"/>
                        <a:ext cx="251659" cy="145452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0" name="Isosceles Triangle 239">
                        <a:extLst>
                          <a:ext uri="{FF2B5EF4-FFF2-40B4-BE49-F238E27FC236}">
                            <a16:creationId xmlns:a16="http://schemas.microsoft.com/office/drawing/2014/main" id="{EB946046-510F-489D-B0F3-5683EAB80391}"/>
                          </a:ext>
                        </a:extLst>
                      </p:cNvPr>
                      <p:cNvSpPr/>
                      <p:nvPr/>
                    </p:nvSpPr>
                    <p:spPr>
                      <a:xfrm rot="4959894" flipV="1">
                        <a:off x="124207" y="2560754"/>
                        <a:ext cx="251659" cy="145452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2" name="Isosceles Triangle 241">
                        <a:extLst>
                          <a:ext uri="{FF2B5EF4-FFF2-40B4-BE49-F238E27FC236}">
                            <a16:creationId xmlns:a16="http://schemas.microsoft.com/office/drawing/2014/main" id="{0B21AD8F-A6E8-408F-88FE-8B0372D571B0}"/>
                          </a:ext>
                        </a:extLst>
                      </p:cNvPr>
                      <p:cNvSpPr/>
                      <p:nvPr/>
                    </p:nvSpPr>
                    <p:spPr>
                      <a:xfrm rot="5013862">
                        <a:off x="3568872" y="2140045"/>
                        <a:ext cx="251659" cy="145452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43" name="Isosceles Triangle 242">
                        <a:extLst>
                          <a:ext uri="{FF2B5EF4-FFF2-40B4-BE49-F238E27FC236}">
                            <a16:creationId xmlns:a16="http://schemas.microsoft.com/office/drawing/2014/main" id="{24B1DC98-EFD8-4D4A-AFEB-3A753135E2D7}"/>
                          </a:ext>
                        </a:extLst>
                      </p:cNvPr>
                      <p:cNvSpPr/>
                      <p:nvPr/>
                    </p:nvSpPr>
                    <p:spPr>
                      <a:xfrm rot="5859894" flipV="1">
                        <a:off x="133209" y="2134208"/>
                        <a:ext cx="251659" cy="145452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45" name="Isosceles Triangle 244">
                        <a:extLst>
                          <a:ext uri="{FF2B5EF4-FFF2-40B4-BE49-F238E27FC236}">
                            <a16:creationId xmlns:a16="http://schemas.microsoft.com/office/drawing/2014/main" id="{4ACF5DA5-9530-458C-BF13-A5B30E876A6A}"/>
                          </a:ext>
                        </a:extLst>
                      </p:cNvPr>
                      <p:cNvSpPr/>
                      <p:nvPr/>
                    </p:nvSpPr>
                    <p:spPr>
                      <a:xfrm rot="5840106">
                        <a:off x="3568867" y="2569165"/>
                        <a:ext cx="251659" cy="145452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48" name="Isosceles Triangle 247">
                        <a:extLst>
                          <a:ext uri="{FF2B5EF4-FFF2-40B4-BE49-F238E27FC236}">
                            <a16:creationId xmlns:a16="http://schemas.microsoft.com/office/drawing/2014/main" id="{8564B5DD-BD23-42E9-A419-635370F9D5E1}"/>
                          </a:ext>
                        </a:extLst>
                      </p:cNvPr>
                      <p:cNvSpPr/>
                      <p:nvPr/>
                    </p:nvSpPr>
                    <p:spPr>
                      <a:xfrm rot="6740106">
                        <a:off x="3472052" y="2996798"/>
                        <a:ext cx="251659" cy="145452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49" name="Isosceles Triangle 248">
                        <a:extLst>
                          <a:ext uri="{FF2B5EF4-FFF2-40B4-BE49-F238E27FC236}">
                            <a16:creationId xmlns:a16="http://schemas.microsoft.com/office/drawing/2014/main" id="{3C151C41-D9A8-40FD-9B46-72F8B124EA65}"/>
                          </a:ext>
                        </a:extLst>
                      </p:cNvPr>
                      <p:cNvSpPr/>
                      <p:nvPr/>
                    </p:nvSpPr>
                    <p:spPr>
                      <a:xfrm rot="6569647" flipV="1">
                        <a:off x="228394" y="1697052"/>
                        <a:ext cx="251659" cy="145452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" name="Isosceles Triangle 250">
                        <a:extLst>
                          <a:ext uri="{FF2B5EF4-FFF2-40B4-BE49-F238E27FC236}">
                            <a16:creationId xmlns:a16="http://schemas.microsoft.com/office/drawing/2014/main" id="{13369D31-2E48-4DAF-B9FF-F8B7C782D36C}"/>
                          </a:ext>
                        </a:extLst>
                      </p:cNvPr>
                      <p:cNvSpPr/>
                      <p:nvPr/>
                    </p:nvSpPr>
                    <p:spPr>
                      <a:xfrm rot="8352465">
                        <a:off x="2953902" y="3707151"/>
                        <a:ext cx="234052" cy="156394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52" name="Isosceles Triangle 251">
                        <a:extLst>
                          <a:ext uri="{FF2B5EF4-FFF2-40B4-BE49-F238E27FC236}">
                            <a16:creationId xmlns:a16="http://schemas.microsoft.com/office/drawing/2014/main" id="{7CE09FA1-EA02-4545-95DD-31EE441DBD66}"/>
                          </a:ext>
                        </a:extLst>
                      </p:cNvPr>
                      <p:cNvSpPr/>
                      <p:nvPr/>
                    </p:nvSpPr>
                    <p:spPr>
                      <a:xfrm rot="7384682" flipV="1">
                        <a:off x="455412" y="1297436"/>
                        <a:ext cx="234052" cy="156394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4" name="Isosceles Triangle 253">
                        <a:extLst>
                          <a:ext uri="{FF2B5EF4-FFF2-40B4-BE49-F238E27FC236}">
                            <a16:creationId xmlns:a16="http://schemas.microsoft.com/office/drawing/2014/main" id="{E5351EC4-41A4-4668-878F-C0478841B26F}"/>
                          </a:ext>
                        </a:extLst>
                      </p:cNvPr>
                      <p:cNvSpPr/>
                      <p:nvPr/>
                    </p:nvSpPr>
                    <p:spPr>
                      <a:xfrm rot="9219668">
                        <a:off x="2559451" y="3929269"/>
                        <a:ext cx="234052" cy="156394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5" name="Isosceles Triangle 254">
                        <a:extLst>
                          <a:ext uri="{FF2B5EF4-FFF2-40B4-BE49-F238E27FC236}">
                            <a16:creationId xmlns:a16="http://schemas.microsoft.com/office/drawing/2014/main" id="{3C53BC1E-C8F9-4094-91BB-3A5167681CFF}"/>
                          </a:ext>
                        </a:extLst>
                      </p:cNvPr>
                      <p:cNvSpPr/>
                      <p:nvPr/>
                    </p:nvSpPr>
                    <p:spPr>
                      <a:xfrm rot="8379290" flipV="1">
                        <a:off x="775416" y="960633"/>
                        <a:ext cx="234052" cy="156394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7" name="Isosceles Triangle 256">
                        <a:extLst>
                          <a:ext uri="{FF2B5EF4-FFF2-40B4-BE49-F238E27FC236}">
                            <a16:creationId xmlns:a16="http://schemas.microsoft.com/office/drawing/2014/main" id="{2BC1A381-79D2-4E7F-B3A3-37FDDCDDF8A4}"/>
                          </a:ext>
                        </a:extLst>
                      </p:cNvPr>
                      <p:cNvSpPr/>
                      <p:nvPr/>
                    </p:nvSpPr>
                    <p:spPr>
                      <a:xfrm rot="10178442">
                        <a:off x="2127895" y="4062144"/>
                        <a:ext cx="234054" cy="156394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58" name="Isosceles Triangle 257">
                        <a:extLst>
                          <a:ext uri="{FF2B5EF4-FFF2-40B4-BE49-F238E27FC236}">
                            <a16:creationId xmlns:a16="http://schemas.microsoft.com/office/drawing/2014/main" id="{37043B00-268E-482E-851A-1EAD6D1A69CD}"/>
                          </a:ext>
                        </a:extLst>
                      </p:cNvPr>
                      <p:cNvSpPr/>
                      <p:nvPr/>
                    </p:nvSpPr>
                    <p:spPr>
                      <a:xfrm rot="9094734" flipV="1">
                        <a:off x="1178165" y="721227"/>
                        <a:ext cx="234053" cy="156394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1" name="Isosceles Triangle 260">
                        <a:extLst>
                          <a:ext uri="{FF2B5EF4-FFF2-40B4-BE49-F238E27FC236}">
                            <a16:creationId xmlns:a16="http://schemas.microsoft.com/office/drawing/2014/main" id="{7ADFDE01-86E6-4182-A9EF-8624EA95F466}"/>
                          </a:ext>
                        </a:extLst>
                      </p:cNvPr>
                      <p:cNvSpPr/>
                      <p:nvPr/>
                    </p:nvSpPr>
                    <p:spPr>
                      <a:xfrm rot="7489121">
                        <a:off x="3279002" y="3371720"/>
                        <a:ext cx="234052" cy="156394"/>
                      </a:xfrm>
                      <a:prstGeom prst="triangle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sp>
                <p:nvSpPr>
                  <p:cNvPr id="164" name="Oval 163">
                    <a:extLst>
                      <a:ext uri="{FF2B5EF4-FFF2-40B4-BE49-F238E27FC236}">
                        <a16:creationId xmlns:a16="http://schemas.microsoft.com/office/drawing/2014/main" id="{CA002A8F-E5E8-4E53-9723-8AEDF0407444}"/>
                      </a:ext>
                    </a:extLst>
                  </p:cNvPr>
                  <p:cNvSpPr/>
                  <p:nvPr/>
                </p:nvSpPr>
                <p:spPr>
                  <a:xfrm>
                    <a:off x="4315155" y="1827065"/>
                    <a:ext cx="2612147" cy="2706610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2" name="Oval 171">
                    <a:extLst>
                      <a:ext uri="{FF2B5EF4-FFF2-40B4-BE49-F238E27FC236}">
                        <a16:creationId xmlns:a16="http://schemas.microsoft.com/office/drawing/2014/main" id="{28689F9A-DD40-4BA6-90C9-5C2E91DB7300}"/>
                      </a:ext>
                    </a:extLst>
                  </p:cNvPr>
                  <p:cNvSpPr/>
                  <p:nvPr/>
                </p:nvSpPr>
                <p:spPr>
                  <a:xfrm>
                    <a:off x="4394518" y="1906066"/>
                    <a:ext cx="2468551" cy="2541617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3" name="Oval 172">
                    <a:extLst>
                      <a:ext uri="{FF2B5EF4-FFF2-40B4-BE49-F238E27FC236}">
                        <a16:creationId xmlns:a16="http://schemas.microsoft.com/office/drawing/2014/main" id="{E52718A1-84AC-4097-9F85-6A07DC658695}"/>
                      </a:ext>
                    </a:extLst>
                  </p:cNvPr>
                  <p:cNvSpPr/>
                  <p:nvPr/>
                </p:nvSpPr>
                <p:spPr>
                  <a:xfrm>
                    <a:off x="4456625" y="1964821"/>
                    <a:ext cx="2344287" cy="2408983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sp>
                <p:nvSpPr>
                  <p:cNvPr id="174" name="Oval 173">
                    <a:extLst>
                      <a:ext uri="{FF2B5EF4-FFF2-40B4-BE49-F238E27FC236}">
                        <a16:creationId xmlns:a16="http://schemas.microsoft.com/office/drawing/2014/main" id="{EBABF9D1-206C-435D-A383-DC5ACBE76BDE}"/>
                      </a:ext>
                    </a:extLst>
                  </p:cNvPr>
                  <p:cNvSpPr/>
                  <p:nvPr/>
                </p:nvSpPr>
                <p:spPr>
                  <a:xfrm>
                    <a:off x="4539207" y="2044094"/>
                    <a:ext cx="2215209" cy="2260639"/>
                  </a:xfrm>
                  <a:prstGeom prst="ellipse">
                    <a:avLst/>
                  </a:prstGeom>
                  <a:noFill/>
                  <a:ln w="381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13" name="Group 12">
                    <a:extLst>
                      <a:ext uri="{FF2B5EF4-FFF2-40B4-BE49-F238E27FC236}">
                        <a16:creationId xmlns:a16="http://schemas.microsoft.com/office/drawing/2014/main" id="{D999D028-3D6F-4539-8BEE-7AB09A9C5CD6}"/>
                      </a:ext>
                    </a:extLst>
                  </p:cNvPr>
                  <p:cNvGrpSpPr/>
                  <p:nvPr/>
                </p:nvGrpSpPr>
                <p:grpSpPr>
                  <a:xfrm>
                    <a:off x="5541114" y="1834808"/>
                    <a:ext cx="123659" cy="2657555"/>
                    <a:chOff x="6988153" y="1532577"/>
                    <a:chExt cx="123659" cy="2657555"/>
                  </a:xfrm>
                </p:grpSpPr>
                <p:sp>
                  <p:nvSpPr>
                    <p:cNvPr id="11" name="Oval 10">
                      <a:extLst>
                        <a:ext uri="{FF2B5EF4-FFF2-40B4-BE49-F238E27FC236}">
                          <a16:creationId xmlns:a16="http://schemas.microsoft.com/office/drawing/2014/main" id="{C9892539-C21F-4520-AEB2-3944100F2B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8153" y="1532577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0" name="Oval 179">
                      <a:extLst>
                        <a:ext uri="{FF2B5EF4-FFF2-40B4-BE49-F238E27FC236}">
                          <a16:creationId xmlns:a16="http://schemas.microsoft.com/office/drawing/2014/main" id="{8C949F27-AEBF-497C-A6A7-956D4FBB27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0752" y="3982757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81" name="Group 180">
                    <a:extLst>
                      <a:ext uri="{FF2B5EF4-FFF2-40B4-BE49-F238E27FC236}">
                        <a16:creationId xmlns:a16="http://schemas.microsoft.com/office/drawing/2014/main" id="{6B0C5C6D-6517-466E-B575-591BF508820B}"/>
                      </a:ext>
                    </a:extLst>
                  </p:cNvPr>
                  <p:cNvGrpSpPr/>
                  <p:nvPr/>
                </p:nvGrpSpPr>
                <p:grpSpPr>
                  <a:xfrm rot="1800000">
                    <a:off x="5541114" y="1834808"/>
                    <a:ext cx="123659" cy="2657555"/>
                    <a:chOff x="6988153" y="1532577"/>
                    <a:chExt cx="123659" cy="2657555"/>
                  </a:xfrm>
                </p:grpSpPr>
                <p:sp>
                  <p:nvSpPr>
                    <p:cNvPr id="182" name="Oval 181">
                      <a:extLst>
                        <a:ext uri="{FF2B5EF4-FFF2-40B4-BE49-F238E27FC236}">
                          <a16:creationId xmlns:a16="http://schemas.microsoft.com/office/drawing/2014/main" id="{304438B5-08F2-450B-B3E5-EFEEF2975A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8153" y="1532577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3" name="Oval 182">
                      <a:extLst>
                        <a:ext uri="{FF2B5EF4-FFF2-40B4-BE49-F238E27FC236}">
                          <a16:creationId xmlns:a16="http://schemas.microsoft.com/office/drawing/2014/main" id="{C7AF2D06-9F58-4411-860F-77608D4924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0752" y="3982757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84" name="Group 183">
                    <a:extLst>
                      <a:ext uri="{FF2B5EF4-FFF2-40B4-BE49-F238E27FC236}">
                        <a16:creationId xmlns:a16="http://schemas.microsoft.com/office/drawing/2014/main" id="{0E27204D-4305-46A9-B88F-DCF972156533}"/>
                      </a:ext>
                    </a:extLst>
                  </p:cNvPr>
                  <p:cNvGrpSpPr/>
                  <p:nvPr/>
                </p:nvGrpSpPr>
                <p:grpSpPr>
                  <a:xfrm rot="900000">
                    <a:off x="5541114" y="1834808"/>
                    <a:ext cx="123659" cy="2657555"/>
                    <a:chOff x="6988153" y="1532577"/>
                    <a:chExt cx="123659" cy="2657555"/>
                  </a:xfrm>
                </p:grpSpPr>
                <p:sp>
                  <p:nvSpPr>
                    <p:cNvPr id="185" name="Oval 184">
                      <a:extLst>
                        <a:ext uri="{FF2B5EF4-FFF2-40B4-BE49-F238E27FC236}">
                          <a16:creationId xmlns:a16="http://schemas.microsoft.com/office/drawing/2014/main" id="{C14DDF82-9B08-43D4-9EE4-D61CEC1B76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8153" y="1532577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6" name="Oval 185">
                      <a:extLst>
                        <a:ext uri="{FF2B5EF4-FFF2-40B4-BE49-F238E27FC236}">
                          <a16:creationId xmlns:a16="http://schemas.microsoft.com/office/drawing/2014/main" id="{8BEE5A95-8FFA-4EC1-95ED-ED99D527C9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0752" y="3982757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90" name="Group 189">
                    <a:extLst>
                      <a:ext uri="{FF2B5EF4-FFF2-40B4-BE49-F238E27FC236}">
                        <a16:creationId xmlns:a16="http://schemas.microsoft.com/office/drawing/2014/main" id="{EB30EE0E-7089-42B1-A4D3-D81F03F1178D}"/>
                      </a:ext>
                    </a:extLst>
                  </p:cNvPr>
                  <p:cNvGrpSpPr/>
                  <p:nvPr/>
                </p:nvGrpSpPr>
                <p:grpSpPr>
                  <a:xfrm rot="2700000">
                    <a:off x="5561928" y="1850471"/>
                    <a:ext cx="140661" cy="2591642"/>
                    <a:chOff x="6988153" y="1532577"/>
                    <a:chExt cx="140661" cy="2591642"/>
                  </a:xfrm>
                </p:grpSpPr>
                <p:sp>
                  <p:nvSpPr>
                    <p:cNvPr id="191" name="Oval 190">
                      <a:extLst>
                        <a:ext uri="{FF2B5EF4-FFF2-40B4-BE49-F238E27FC236}">
                          <a16:creationId xmlns:a16="http://schemas.microsoft.com/office/drawing/2014/main" id="{A7F38EE6-FE66-49AF-B711-3ADCA925AA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8153" y="1532577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2" name="Oval 191">
                      <a:extLst>
                        <a:ext uri="{FF2B5EF4-FFF2-40B4-BE49-F238E27FC236}">
                          <a16:creationId xmlns:a16="http://schemas.microsoft.com/office/drawing/2014/main" id="{7B516C3F-1D0F-49D0-9B91-9FE513D356D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07754" y="3916844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93" name="Group 192">
                    <a:extLst>
                      <a:ext uri="{FF2B5EF4-FFF2-40B4-BE49-F238E27FC236}">
                        <a16:creationId xmlns:a16="http://schemas.microsoft.com/office/drawing/2014/main" id="{AC98B156-96A5-426D-9561-3664F33B8FFE}"/>
                      </a:ext>
                    </a:extLst>
                  </p:cNvPr>
                  <p:cNvGrpSpPr/>
                  <p:nvPr/>
                </p:nvGrpSpPr>
                <p:grpSpPr>
                  <a:xfrm rot="3600000">
                    <a:off x="5546847" y="1845058"/>
                    <a:ext cx="135680" cy="2637374"/>
                    <a:chOff x="6988153" y="1532577"/>
                    <a:chExt cx="135680" cy="2637374"/>
                  </a:xfrm>
                </p:grpSpPr>
                <p:sp>
                  <p:nvSpPr>
                    <p:cNvPr id="194" name="Oval 193">
                      <a:extLst>
                        <a:ext uri="{FF2B5EF4-FFF2-40B4-BE49-F238E27FC236}">
                          <a16:creationId xmlns:a16="http://schemas.microsoft.com/office/drawing/2014/main" id="{C334B6B5-EA67-4856-B9F1-CF0972F171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8153" y="1532577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5" name="Oval 194">
                      <a:extLst>
                        <a:ext uri="{FF2B5EF4-FFF2-40B4-BE49-F238E27FC236}">
                          <a16:creationId xmlns:a16="http://schemas.microsoft.com/office/drawing/2014/main" id="{8EE2E171-740B-4035-ADB8-B8159417766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02773" y="3962576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96" name="Group 195">
                    <a:extLst>
                      <a:ext uri="{FF2B5EF4-FFF2-40B4-BE49-F238E27FC236}">
                        <a16:creationId xmlns:a16="http://schemas.microsoft.com/office/drawing/2014/main" id="{85191400-3DAA-49DF-A068-DE1418A56CE2}"/>
                      </a:ext>
                    </a:extLst>
                  </p:cNvPr>
                  <p:cNvGrpSpPr/>
                  <p:nvPr/>
                </p:nvGrpSpPr>
                <p:grpSpPr>
                  <a:xfrm rot="4500000">
                    <a:off x="5565828" y="1834808"/>
                    <a:ext cx="123659" cy="2657555"/>
                    <a:chOff x="6988153" y="1532577"/>
                    <a:chExt cx="123659" cy="2657555"/>
                  </a:xfrm>
                </p:grpSpPr>
                <p:sp>
                  <p:nvSpPr>
                    <p:cNvPr id="197" name="Oval 196">
                      <a:extLst>
                        <a:ext uri="{FF2B5EF4-FFF2-40B4-BE49-F238E27FC236}">
                          <a16:creationId xmlns:a16="http://schemas.microsoft.com/office/drawing/2014/main" id="{75355716-029E-4C7C-889D-330D3142F5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8153" y="1532577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8" name="Oval 197">
                      <a:extLst>
                        <a:ext uri="{FF2B5EF4-FFF2-40B4-BE49-F238E27FC236}">
                          <a16:creationId xmlns:a16="http://schemas.microsoft.com/office/drawing/2014/main" id="{4ADB7517-D413-4029-AB98-1DE36AEEE40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0752" y="3982757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99" name="Group 198">
                    <a:extLst>
                      <a:ext uri="{FF2B5EF4-FFF2-40B4-BE49-F238E27FC236}">
                        <a16:creationId xmlns:a16="http://schemas.microsoft.com/office/drawing/2014/main" id="{534A8D19-A1C9-429C-981D-B4086ECB5B18}"/>
                      </a:ext>
                    </a:extLst>
                  </p:cNvPr>
                  <p:cNvGrpSpPr/>
                  <p:nvPr/>
                </p:nvGrpSpPr>
                <p:grpSpPr>
                  <a:xfrm rot="5400000">
                    <a:off x="5541114" y="1834808"/>
                    <a:ext cx="123659" cy="2657555"/>
                    <a:chOff x="6988153" y="1532577"/>
                    <a:chExt cx="123659" cy="2657555"/>
                  </a:xfrm>
                </p:grpSpPr>
                <p:sp>
                  <p:nvSpPr>
                    <p:cNvPr id="200" name="Oval 199">
                      <a:extLst>
                        <a:ext uri="{FF2B5EF4-FFF2-40B4-BE49-F238E27FC236}">
                          <a16:creationId xmlns:a16="http://schemas.microsoft.com/office/drawing/2014/main" id="{3FB1DD33-AA55-4A3B-9108-31ACF5CA182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8153" y="1532577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1" name="Oval 200">
                      <a:extLst>
                        <a:ext uri="{FF2B5EF4-FFF2-40B4-BE49-F238E27FC236}">
                          <a16:creationId xmlns:a16="http://schemas.microsoft.com/office/drawing/2014/main" id="{91F76AC5-C356-4D8A-BA4C-73B62E43CB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0752" y="3982757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02" name="Group 201">
                    <a:extLst>
                      <a:ext uri="{FF2B5EF4-FFF2-40B4-BE49-F238E27FC236}">
                        <a16:creationId xmlns:a16="http://schemas.microsoft.com/office/drawing/2014/main" id="{688074CE-31F1-4AC3-A2ED-C76D3565F817}"/>
                      </a:ext>
                    </a:extLst>
                  </p:cNvPr>
                  <p:cNvGrpSpPr/>
                  <p:nvPr/>
                </p:nvGrpSpPr>
                <p:grpSpPr>
                  <a:xfrm rot="6300000">
                    <a:off x="5565828" y="1834808"/>
                    <a:ext cx="123659" cy="2657555"/>
                    <a:chOff x="6988153" y="1532577"/>
                    <a:chExt cx="123659" cy="2657555"/>
                  </a:xfrm>
                </p:grpSpPr>
                <p:sp>
                  <p:nvSpPr>
                    <p:cNvPr id="203" name="Oval 202">
                      <a:extLst>
                        <a:ext uri="{FF2B5EF4-FFF2-40B4-BE49-F238E27FC236}">
                          <a16:creationId xmlns:a16="http://schemas.microsoft.com/office/drawing/2014/main" id="{7B5949E5-3399-44BD-8A61-BEEF5BD312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8153" y="1532577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4" name="Oval 203">
                      <a:extLst>
                        <a:ext uri="{FF2B5EF4-FFF2-40B4-BE49-F238E27FC236}">
                          <a16:creationId xmlns:a16="http://schemas.microsoft.com/office/drawing/2014/main" id="{617AB1E5-25DB-4C9B-BA77-60958998CF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0752" y="3982757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F87495C0-474C-481B-BE58-C65125A65FD1}"/>
                      </a:ext>
                    </a:extLst>
                  </p:cNvPr>
                  <p:cNvGrpSpPr/>
                  <p:nvPr/>
                </p:nvGrpSpPr>
                <p:grpSpPr>
                  <a:xfrm rot="7200000">
                    <a:off x="5553471" y="1847165"/>
                    <a:ext cx="123659" cy="2657555"/>
                    <a:chOff x="6988153" y="1532577"/>
                    <a:chExt cx="123659" cy="2657555"/>
                  </a:xfrm>
                </p:grpSpPr>
                <p:sp>
                  <p:nvSpPr>
                    <p:cNvPr id="206" name="Oval 205">
                      <a:extLst>
                        <a:ext uri="{FF2B5EF4-FFF2-40B4-BE49-F238E27FC236}">
                          <a16:creationId xmlns:a16="http://schemas.microsoft.com/office/drawing/2014/main" id="{2B2F5132-D32F-4163-9E40-59F0982F34A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8153" y="1532577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07" name="Oval 206">
                      <a:extLst>
                        <a:ext uri="{FF2B5EF4-FFF2-40B4-BE49-F238E27FC236}">
                          <a16:creationId xmlns:a16="http://schemas.microsoft.com/office/drawing/2014/main" id="{4DA24914-7550-41A8-92AD-4B54E6DF07A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0752" y="3982757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08" name="Group 207">
                    <a:extLst>
                      <a:ext uri="{FF2B5EF4-FFF2-40B4-BE49-F238E27FC236}">
                        <a16:creationId xmlns:a16="http://schemas.microsoft.com/office/drawing/2014/main" id="{974EC9E6-A2AA-47E1-BBE0-789BBE326F17}"/>
                      </a:ext>
                    </a:extLst>
                  </p:cNvPr>
                  <p:cNvGrpSpPr/>
                  <p:nvPr/>
                </p:nvGrpSpPr>
                <p:grpSpPr>
                  <a:xfrm rot="8100000">
                    <a:off x="5541114" y="1834808"/>
                    <a:ext cx="123659" cy="2657555"/>
                    <a:chOff x="6988153" y="1532577"/>
                    <a:chExt cx="123659" cy="2657555"/>
                  </a:xfrm>
                </p:grpSpPr>
                <p:sp>
                  <p:nvSpPr>
                    <p:cNvPr id="209" name="Oval 208">
                      <a:extLst>
                        <a:ext uri="{FF2B5EF4-FFF2-40B4-BE49-F238E27FC236}">
                          <a16:creationId xmlns:a16="http://schemas.microsoft.com/office/drawing/2014/main" id="{6890CE0D-5767-4A35-BB98-44AEE39327B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8153" y="1532577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0" name="Oval 209">
                      <a:extLst>
                        <a:ext uri="{FF2B5EF4-FFF2-40B4-BE49-F238E27FC236}">
                          <a16:creationId xmlns:a16="http://schemas.microsoft.com/office/drawing/2014/main" id="{BEB2D3E6-D9F0-4D4E-BF2B-6FEE82AC1BB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0752" y="3982757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11" name="Group 210">
                    <a:extLst>
                      <a:ext uri="{FF2B5EF4-FFF2-40B4-BE49-F238E27FC236}">
                        <a16:creationId xmlns:a16="http://schemas.microsoft.com/office/drawing/2014/main" id="{BF1CC65D-E582-4AB6-8131-9A0CD34C8B09}"/>
                      </a:ext>
                    </a:extLst>
                  </p:cNvPr>
                  <p:cNvGrpSpPr/>
                  <p:nvPr/>
                </p:nvGrpSpPr>
                <p:grpSpPr>
                  <a:xfrm rot="9000000">
                    <a:off x="5541114" y="1834808"/>
                    <a:ext cx="123659" cy="2657555"/>
                    <a:chOff x="6988153" y="1532577"/>
                    <a:chExt cx="123659" cy="2657555"/>
                  </a:xfrm>
                </p:grpSpPr>
                <p:sp>
                  <p:nvSpPr>
                    <p:cNvPr id="212" name="Oval 211">
                      <a:extLst>
                        <a:ext uri="{FF2B5EF4-FFF2-40B4-BE49-F238E27FC236}">
                          <a16:creationId xmlns:a16="http://schemas.microsoft.com/office/drawing/2014/main" id="{C24740A8-1330-4088-AFF1-83EDD9B72E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8153" y="1532577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3" name="Oval 212">
                      <a:extLst>
                        <a:ext uri="{FF2B5EF4-FFF2-40B4-BE49-F238E27FC236}">
                          <a16:creationId xmlns:a16="http://schemas.microsoft.com/office/drawing/2014/main" id="{3472DC56-2715-4D17-A5B9-7002ECBB6A3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0752" y="3982757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14" name="Group 213">
                    <a:extLst>
                      <a:ext uri="{FF2B5EF4-FFF2-40B4-BE49-F238E27FC236}">
                        <a16:creationId xmlns:a16="http://schemas.microsoft.com/office/drawing/2014/main" id="{97283F79-83FE-4D4F-AFA0-90C155F1B886}"/>
                      </a:ext>
                    </a:extLst>
                  </p:cNvPr>
                  <p:cNvGrpSpPr/>
                  <p:nvPr/>
                </p:nvGrpSpPr>
                <p:grpSpPr>
                  <a:xfrm rot="9900000">
                    <a:off x="5541114" y="1847165"/>
                    <a:ext cx="123659" cy="2657555"/>
                    <a:chOff x="6988153" y="1532577"/>
                    <a:chExt cx="123659" cy="2657555"/>
                  </a:xfrm>
                </p:grpSpPr>
                <p:sp>
                  <p:nvSpPr>
                    <p:cNvPr id="215" name="Oval 214">
                      <a:extLst>
                        <a:ext uri="{FF2B5EF4-FFF2-40B4-BE49-F238E27FC236}">
                          <a16:creationId xmlns:a16="http://schemas.microsoft.com/office/drawing/2014/main" id="{6FC401D9-819F-4B1D-AAD8-EE63D56163A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88153" y="1532577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16" name="Oval 215">
                      <a:extLst>
                        <a:ext uri="{FF2B5EF4-FFF2-40B4-BE49-F238E27FC236}">
                          <a16:creationId xmlns:a16="http://schemas.microsoft.com/office/drawing/2014/main" id="{11C2D878-0302-4A67-B78E-73C5CD2E374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90752" y="3982757"/>
                      <a:ext cx="121060" cy="207375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64D4448A-D73A-4434-B527-700C27687822}"/>
                    </a:ext>
                  </a:extLst>
                </p:cNvPr>
                <p:cNvSpPr/>
                <p:nvPr/>
              </p:nvSpPr>
              <p:spPr>
                <a:xfrm>
                  <a:off x="4697852" y="2218602"/>
                  <a:ext cx="1912091" cy="1912091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CCE47391-6B01-40FE-B3F4-6A2A035C749D}"/>
                  </a:ext>
                </a:extLst>
              </p:cNvPr>
              <p:cNvGrpSpPr/>
              <p:nvPr/>
            </p:nvGrpSpPr>
            <p:grpSpPr>
              <a:xfrm>
                <a:off x="4976333" y="1786409"/>
                <a:ext cx="304006" cy="1883264"/>
                <a:chOff x="9508680" y="1232222"/>
                <a:chExt cx="286517" cy="2188320"/>
              </a:xfrm>
            </p:grpSpPr>
            <p:sp>
              <p:nvSpPr>
                <p:cNvPr id="282" name="Freeform: Shape 281">
                  <a:extLst>
                    <a:ext uri="{FF2B5EF4-FFF2-40B4-BE49-F238E27FC236}">
                      <a16:creationId xmlns:a16="http://schemas.microsoft.com/office/drawing/2014/main" id="{FA843960-648D-42E2-ACCE-3A74A8F6A518}"/>
                    </a:ext>
                  </a:extLst>
                </p:cNvPr>
                <p:cNvSpPr/>
                <p:nvPr/>
              </p:nvSpPr>
              <p:spPr>
                <a:xfrm flipV="1">
                  <a:off x="9508680" y="1232222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4" name="Freeform: Shape 283">
                  <a:extLst>
                    <a:ext uri="{FF2B5EF4-FFF2-40B4-BE49-F238E27FC236}">
                      <a16:creationId xmlns:a16="http://schemas.microsoft.com/office/drawing/2014/main" id="{EDAB6B68-791E-4C6E-96AF-C3342E3570D6}"/>
                    </a:ext>
                  </a:extLst>
                </p:cNvPr>
                <p:cNvSpPr/>
                <p:nvPr/>
              </p:nvSpPr>
              <p:spPr>
                <a:xfrm>
                  <a:off x="9508680" y="3214830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5" name="Group 284">
                <a:extLst>
                  <a:ext uri="{FF2B5EF4-FFF2-40B4-BE49-F238E27FC236}">
                    <a16:creationId xmlns:a16="http://schemas.microsoft.com/office/drawing/2014/main" id="{56D5B639-5D35-42DC-9CDA-77835594CC80}"/>
                  </a:ext>
                </a:extLst>
              </p:cNvPr>
              <p:cNvGrpSpPr/>
              <p:nvPr/>
            </p:nvGrpSpPr>
            <p:grpSpPr>
              <a:xfrm rot="900000">
                <a:off x="4976333" y="1786409"/>
                <a:ext cx="304006" cy="1883264"/>
                <a:chOff x="9508680" y="1232222"/>
                <a:chExt cx="286517" cy="2188320"/>
              </a:xfrm>
            </p:grpSpPr>
            <p:sp>
              <p:nvSpPr>
                <p:cNvPr id="286" name="Freeform: Shape 285">
                  <a:extLst>
                    <a:ext uri="{FF2B5EF4-FFF2-40B4-BE49-F238E27FC236}">
                      <a16:creationId xmlns:a16="http://schemas.microsoft.com/office/drawing/2014/main" id="{F7777128-4200-4634-B9DB-E800E1732746}"/>
                    </a:ext>
                  </a:extLst>
                </p:cNvPr>
                <p:cNvSpPr/>
                <p:nvPr/>
              </p:nvSpPr>
              <p:spPr>
                <a:xfrm flipV="1">
                  <a:off x="9508680" y="1232222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7" name="Freeform: Shape 286">
                  <a:extLst>
                    <a:ext uri="{FF2B5EF4-FFF2-40B4-BE49-F238E27FC236}">
                      <a16:creationId xmlns:a16="http://schemas.microsoft.com/office/drawing/2014/main" id="{C31B5BB0-14F0-4C4B-8AE1-7F3310FF5C8D}"/>
                    </a:ext>
                  </a:extLst>
                </p:cNvPr>
                <p:cNvSpPr/>
                <p:nvPr/>
              </p:nvSpPr>
              <p:spPr>
                <a:xfrm>
                  <a:off x="9508680" y="3214830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8" name="Group 287">
                <a:extLst>
                  <a:ext uri="{FF2B5EF4-FFF2-40B4-BE49-F238E27FC236}">
                    <a16:creationId xmlns:a16="http://schemas.microsoft.com/office/drawing/2014/main" id="{4F242476-3F8B-455B-944C-F12A5A1B4119}"/>
                  </a:ext>
                </a:extLst>
              </p:cNvPr>
              <p:cNvGrpSpPr/>
              <p:nvPr/>
            </p:nvGrpSpPr>
            <p:grpSpPr>
              <a:xfrm rot="1800000">
                <a:off x="4976333" y="1786409"/>
                <a:ext cx="304006" cy="1883264"/>
                <a:chOff x="9508680" y="1232222"/>
                <a:chExt cx="286517" cy="2188320"/>
              </a:xfrm>
            </p:grpSpPr>
            <p:sp>
              <p:nvSpPr>
                <p:cNvPr id="289" name="Freeform: Shape 288">
                  <a:extLst>
                    <a:ext uri="{FF2B5EF4-FFF2-40B4-BE49-F238E27FC236}">
                      <a16:creationId xmlns:a16="http://schemas.microsoft.com/office/drawing/2014/main" id="{36CCB9E8-BC6C-4427-B250-749CA88B5C06}"/>
                    </a:ext>
                  </a:extLst>
                </p:cNvPr>
                <p:cNvSpPr/>
                <p:nvPr/>
              </p:nvSpPr>
              <p:spPr>
                <a:xfrm flipV="1">
                  <a:off x="9508680" y="1232222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0" name="Freeform: Shape 289">
                  <a:extLst>
                    <a:ext uri="{FF2B5EF4-FFF2-40B4-BE49-F238E27FC236}">
                      <a16:creationId xmlns:a16="http://schemas.microsoft.com/office/drawing/2014/main" id="{62D79BA4-6D54-409B-A2C7-276594C44611}"/>
                    </a:ext>
                  </a:extLst>
                </p:cNvPr>
                <p:cNvSpPr/>
                <p:nvPr/>
              </p:nvSpPr>
              <p:spPr>
                <a:xfrm>
                  <a:off x="9508680" y="3214830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1" name="Group 290">
                <a:extLst>
                  <a:ext uri="{FF2B5EF4-FFF2-40B4-BE49-F238E27FC236}">
                    <a16:creationId xmlns:a16="http://schemas.microsoft.com/office/drawing/2014/main" id="{D475F35C-9841-469E-A55F-05D2378D27E7}"/>
                  </a:ext>
                </a:extLst>
              </p:cNvPr>
              <p:cNvGrpSpPr/>
              <p:nvPr/>
            </p:nvGrpSpPr>
            <p:grpSpPr>
              <a:xfrm rot="2700000">
                <a:off x="4976333" y="1761695"/>
                <a:ext cx="304006" cy="1883264"/>
                <a:chOff x="9508680" y="1232222"/>
                <a:chExt cx="286517" cy="2188320"/>
              </a:xfrm>
            </p:grpSpPr>
            <p:sp>
              <p:nvSpPr>
                <p:cNvPr id="292" name="Freeform: Shape 291">
                  <a:extLst>
                    <a:ext uri="{FF2B5EF4-FFF2-40B4-BE49-F238E27FC236}">
                      <a16:creationId xmlns:a16="http://schemas.microsoft.com/office/drawing/2014/main" id="{0BE3326E-BA82-442F-9801-FD17E3B5E320}"/>
                    </a:ext>
                  </a:extLst>
                </p:cNvPr>
                <p:cNvSpPr/>
                <p:nvPr/>
              </p:nvSpPr>
              <p:spPr>
                <a:xfrm flipV="1">
                  <a:off x="9508680" y="1232222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3" name="Freeform: Shape 292">
                  <a:extLst>
                    <a:ext uri="{FF2B5EF4-FFF2-40B4-BE49-F238E27FC236}">
                      <a16:creationId xmlns:a16="http://schemas.microsoft.com/office/drawing/2014/main" id="{03EA670A-6AA1-416E-B8BA-CE5FDEDEED1B}"/>
                    </a:ext>
                  </a:extLst>
                </p:cNvPr>
                <p:cNvSpPr/>
                <p:nvPr/>
              </p:nvSpPr>
              <p:spPr>
                <a:xfrm>
                  <a:off x="9508680" y="3214830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8216381A-D3BD-491A-B6E1-4326DA51A28A}"/>
                  </a:ext>
                </a:extLst>
              </p:cNvPr>
              <p:cNvGrpSpPr/>
              <p:nvPr/>
            </p:nvGrpSpPr>
            <p:grpSpPr>
              <a:xfrm rot="3600000">
                <a:off x="5013404" y="1761695"/>
                <a:ext cx="304006" cy="1883264"/>
                <a:chOff x="9508680" y="1232222"/>
                <a:chExt cx="286517" cy="2188320"/>
              </a:xfrm>
            </p:grpSpPr>
            <p:sp>
              <p:nvSpPr>
                <p:cNvPr id="295" name="Freeform: Shape 294">
                  <a:extLst>
                    <a:ext uri="{FF2B5EF4-FFF2-40B4-BE49-F238E27FC236}">
                      <a16:creationId xmlns:a16="http://schemas.microsoft.com/office/drawing/2014/main" id="{C16147BA-FB36-42D0-9186-FCDAA1EF59C9}"/>
                    </a:ext>
                  </a:extLst>
                </p:cNvPr>
                <p:cNvSpPr/>
                <p:nvPr/>
              </p:nvSpPr>
              <p:spPr>
                <a:xfrm flipV="1">
                  <a:off x="9508680" y="1232222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6" name="Freeform: Shape 295">
                  <a:extLst>
                    <a:ext uri="{FF2B5EF4-FFF2-40B4-BE49-F238E27FC236}">
                      <a16:creationId xmlns:a16="http://schemas.microsoft.com/office/drawing/2014/main" id="{EC17F2C4-24B8-4333-83E8-EC45F2ACA92F}"/>
                    </a:ext>
                  </a:extLst>
                </p:cNvPr>
                <p:cNvSpPr/>
                <p:nvPr/>
              </p:nvSpPr>
              <p:spPr>
                <a:xfrm>
                  <a:off x="9508680" y="3214830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7" name="Group 296">
                <a:extLst>
                  <a:ext uri="{FF2B5EF4-FFF2-40B4-BE49-F238E27FC236}">
                    <a16:creationId xmlns:a16="http://schemas.microsoft.com/office/drawing/2014/main" id="{33CE1F4D-D7D7-4B43-AD68-CCA844A3A064}"/>
                  </a:ext>
                </a:extLst>
              </p:cNvPr>
              <p:cNvGrpSpPr/>
              <p:nvPr/>
            </p:nvGrpSpPr>
            <p:grpSpPr>
              <a:xfrm rot="4500000">
                <a:off x="5013404" y="1786409"/>
                <a:ext cx="304006" cy="1883264"/>
                <a:chOff x="9508680" y="1232222"/>
                <a:chExt cx="286517" cy="2188320"/>
              </a:xfrm>
            </p:grpSpPr>
            <p:sp>
              <p:nvSpPr>
                <p:cNvPr id="298" name="Freeform: Shape 297">
                  <a:extLst>
                    <a:ext uri="{FF2B5EF4-FFF2-40B4-BE49-F238E27FC236}">
                      <a16:creationId xmlns:a16="http://schemas.microsoft.com/office/drawing/2014/main" id="{8E6CF8E3-8213-43BA-AF77-4EB789640524}"/>
                    </a:ext>
                  </a:extLst>
                </p:cNvPr>
                <p:cNvSpPr/>
                <p:nvPr/>
              </p:nvSpPr>
              <p:spPr>
                <a:xfrm flipV="1">
                  <a:off x="9508680" y="1232222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9" name="Freeform: Shape 298">
                  <a:extLst>
                    <a:ext uri="{FF2B5EF4-FFF2-40B4-BE49-F238E27FC236}">
                      <a16:creationId xmlns:a16="http://schemas.microsoft.com/office/drawing/2014/main" id="{C6F3AE15-ED68-458A-8E9A-91AC464A74AD}"/>
                    </a:ext>
                  </a:extLst>
                </p:cNvPr>
                <p:cNvSpPr/>
                <p:nvPr/>
              </p:nvSpPr>
              <p:spPr>
                <a:xfrm>
                  <a:off x="9508680" y="3214830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3FE3A807-8293-4562-A48E-2D5A5EF7867F}"/>
                  </a:ext>
                </a:extLst>
              </p:cNvPr>
              <p:cNvGrpSpPr/>
              <p:nvPr/>
            </p:nvGrpSpPr>
            <p:grpSpPr>
              <a:xfrm rot="5400000">
                <a:off x="5025761" y="1786409"/>
                <a:ext cx="304006" cy="1883264"/>
                <a:chOff x="9508680" y="1232222"/>
                <a:chExt cx="286517" cy="2188320"/>
              </a:xfrm>
            </p:grpSpPr>
            <p:sp>
              <p:nvSpPr>
                <p:cNvPr id="301" name="Freeform: Shape 300">
                  <a:extLst>
                    <a:ext uri="{FF2B5EF4-FFF2-40B4-BE49-F238E27FC236}">
                      <a16:creationId xmlns:a16="http://schemas.microsoft.com/office/drawing/2014/main" id="{8050EA07-5C05-464D-9D25-2FBC18064928}"/>
                    </a:ext>
                  </a:extLst>
                </p:cNvPr>
                <p:cNvSpPr/>
                <p:nvPr/>
              </p:nvSpPr>
              <p:spPr>
                <a:xfrm flipV="1">
                  <a:off x="9508680" y="1232222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2" name="Freeform: Shape 301">
                  <a:extLst>
                    <a:ext uri="{FF2B5EF4-FFF2-40B4-BE49-F238E27FC236}">
                      <a16:creationId xmlns:a16="http://schemas.microsoft.com/office/drawing/2014/main" id="{E862AA5E-EF1D-41A5-B5D5-5878623FACA2}"/>
                    </a:ext>
                  </a:extLst>
                </p:cNvPr>
                <p:cNvSpPr/>
                <p:nvPr/>
              </p:nvSpPr>
              <p:spPr>
                <a:xfrm>
                  <a:off x="9508680" y="3214830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3" name="Group 302">
                <a:extLst>
                  <a:ext uri="{FF2B5EF4-FFF2-40B4-BE49-F238E27FC236}">
                    <a16:creationId xmlns:a16="http://schemas.microsoft.com/office/drawing/2014/main" id="{0A24FCA7-A965-4B7F-BA65-548477E7FC24}"/>
                  </a:ext>
                </a:extLst>
              </p:cNvPr>
              <p:cNvGrpSpPr/>
              <p:nvPr/>
            </p:nvGrpSpPr>
            <p:grpSpPr>
              <a:xfrm rot="6300000">
                <a:off x="5013404" y="1786409"/>
                <a:ext cx="304006" cy="1883264"/>
                <a:chOff x="9508680" y="1232222"/>
                <a:chExt cx="286517" cy="2188320"/>
              </a:xfrm>
            </p:grpSpPr>
            <p:sp>
              <p:nvSpPr>
                <p:cNvPr id="304" name="Freeform: Shape 303">
                  <a:extLst>
                    <a:ext uri="{FF2B5EF4-FFF2-40B4-BE49-F238E27FC236}">
                      <a16:creationId xmlns:a16="http://schemas.microsoft.com/office/drawing/2014/main" id="{EC848081-DB60-44F5-9A53-A45D501FBFE4}"/>
                    </a:ext>
                  </a:extLst>
                </p:cNvPr>
                <p:cNvSpPr/>
                <p:nvPr/>
              </p:nvSpPr>
              <p:spPr>
                <a:xfrm flipV="1">
                  <a:off x="9508680" y="1232222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5" name="Freeform: Shape 304">
                  <a:extLst>
                    <a:ext uri="{FF2B5EF4-FFF2-40B4-BE49-F238E27FC236}">
                      <a16:creationId xmlns:a16="http://schemas.microsoft.com/office/drawing/2014/main" id="{2246099F-C170-45ED-AD2D-C7221D98E308}"/>
                    </a:ext>
                  </a:extLst>
                </p:cNvPr>
                <p:cNvSpPr/>
                <p:nvPr/>
              </p:nvSpPr>
              <p:spPr>
                <a:xfrm>
                  <a:off x="9508680" y="3214830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6" name="Group 305">
                <a:extLst>
                  <a:ext uri="{FF2B5EF4-FFF2-40B4-BE49-F238E27FC236}">
                    <a16:creationId xmlns:a16="http://schemas.microsoft.com/office/drawing/2014/main" id="{EA12418F-B65D-4CD3-8015-E72621402D5D}"/>
                  </a:ext>
                </a:extLst>
              </p:cNvPr>
              <p:cNvGrpSpPr/>
              <p:nvPr/>
            </p:nvGrpSpPr>
            <p:grpSpPr>
              <a:xfrm rot="7200000">
                <a:off x="5013404" y="1811123"/>
                <a:ext cx="304006" cy="1883264"/>
                <a:chOff x="9508680" y="1232222"/>
                <a:chExt cx="286517" cy="2188320"/>
              </a:xfrm>
            </p:grpSpPr>
            <p:sp>
              <p:nvSpPr>
                <p:cNvPr id="307" name="Freeform: Shape 306">
                  <a:extLst>
                    <a:ext uri="{FF2B5EF4-FFF2-40B4-BE49-F238E27FC236}">
                      <a16:creationId xmlns:a16="http://schemas.microsoft.com/office/drawing/2014/main" id="{5E1F001A-C3DC-44EB-B0D7-582CDF99553B}"/>
                    </a:ext>
                  </a:extLst>
                </p:cNvPr>
                <p:cNvSpPr/>
                <p:nvPr/>
              </p:nvSpPr>
              <p:spPr>
                <a:xfrm flipV="1">
                  <a:off x="9508680" y="1232222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8" name="Freeform: Shape 307">
                  <a:extLst>
                    <a:ext uri="{FF2B5EF4-FFF2-40B4-BE49-F238E27FC236}">
                      <a16:creationId xmlns:a16="http://schemas.microsoft.com/office/drawing/2014/main" id="{3AFF7C35-2ACC-44D4-9A43-F683EE8E6830}"/>
                    </a:ext>
                  </a:extLst>
                </p:cNvPr>
                <p:cNvSpPr/>
                <p:nvPr/>
              </p:nvSpPr>
              <p:spPr>
                <a:xfrm>
                  <a:off x="9508680" y="3214830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9" name="Group 308">
                <a:extLst>
                  <a:ext uri="{FF2B5EF4-FFF2-40B4-BE49-F238E27FC236}">
                    <a16:creationId xmlns:a16="http://schemas.microsoft.com/office/drawing/2014/main" id="{FB66490F-AF84-452E-850A-8B8270F0BA3B}"/>
                  </a:ext>
                </a:extLst>
              </p:cNvPr>
              <p:cNvGrpSpPr/>
              <p:nvPr/>
            </p:nvGrpSpPr>
            <p:grpSpPr>
              <a:xfrm rot="8100000">
                <a:off x="5013404" y="1811123"/>
                <a:ext cx="304006" cy="1883264"/>
                <a:chOff x="9508680" y="1232222"/>
                <a:chExt cx="286517" cy="2188320"/>
              </a:xfrm>
            </p:grpSpPr>
            <p:sp>
              <p:nvSpPr>
                <p:cNvPr id="310" name="Freeform: Shape 309">
                  <a:extLst>
                    <a:ext uri="{FF2B5EF4-FFF2-40B4-BE49-F238E27FC236}">
                      <a16:creationId xmlns:a16="http://schemas.microsoft.com/office/drawing/2014/main" id="{E5190DA0-B8E8-4F3A-897F-046B83E65E81}"/>
                    </a:ext>
                  </a:extLst>
                </p:cNvPr>
                <p:cNvSpPr/>
                <p:nvPr/>
              </p:nvSpPr>
              <p:spPr>
                <a:xfrm flipV="1">
                  <a:off x="9508680" y="1232222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1" name="Freeform: Shape 310">
                  <a:extLst>
                    <a:ext uri="{FF2B5EF4-FFF2-40B4-BE49-F238E27FC236}">
                      <a16:creationId xmlns:a16="http://schemas.microsoft.com/office/drawing/2014/main" id="{93FBC032-4140-49E3-B27C-8726097E12B2}"/>
                    </a:ext>
                  </a:extLst>
                </p:cNvPr>
                <p:cNvSpPr/>
                <p:nvPr/>
              </p:nvSpPr>
              <p:spPr>
                <a:xfrm>
                  <a:off x="9508680" y="3214830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2" name="Group 311">
                <a:extLst>
                  <a:ext uri="{FF2B5EF4-FFF2-40B4-BE49-F238E27FC236}">
                    <a16:creationId xmlns:a16="http://schemas.microsoft.com/office/drawing/2014/main" id="{BB44A69C-DD66-4D99-BD8F-B9E9CCA28542}"/>
                  </a:ext>
                </a:extLst>
              </p:cNvPr>
              <p:cNvGrpSpPr/>
              <p:nvPr/>
            </p:nvGrpSpPr>
            <p:grpSpPr>
              <a:xfrm rot="9000000">
                <a:off x="4988690" y="1811123"/>
                <a:ext cx="304006" cy="1883264"/>
                <a:chOff x="9508680" y="1232222"/>
                <a:chExt cx="286517" cy="2188320"/>
              </a:xfrm>
            </p:grpSpPr>
            <p:sp>
              <p:nvSpPr>
                <p:cNvPr id="313" name="Freeform: Shape 312">
                  <a:extLst>
                    <a:ext uri="{FF2B5EF4-FFF2-40B4-BE49-F238E27FC236}">
                      <a16:creationId xmlns:a16="http://schemas.microsoft.com/office/drawing/2014/main" id="{37C1CE70-3CA6-4580-8164-976A8C75B5C9}"/>
                    </a:ext>
                  </a:extLst>
                </p:cNvPr>
                <p:cNvSpPr/>
                <p:nvPr/>
              </p:nvSpPr>
              <p:spPr>
                <a:xfrm flipV="1">
                  <a:off x="9508680" y="1232222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4" name="Freeform: Shape 313">
                  <a:extLst>
                    <a:ext uri="{FF2B5EF4-FFF2-40B4-BE49-F238E27FC236}">
                      <a16:creationId xmlns:a16="http://schemas.microsoft.com/office/drawing/2014/main" id="{DDC39BF0-293C-43A2-A372-846996A71838}"/>
                    </a:ext>
                  </a:extLst>
                </p:cNvPr>
                <p:cNvSpPr/>
                <p:nvPr/>
              </p:nvSpPr>
              <p:spPr>
                <a:xfrm>
                  <a:off x="9508680" y="3214830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5" name="Group 314">
                <a:extLst>
                  <a:ext uri="{FF2B5EF4-FFF2-40B4-BE49-F238E27FC236}">
                    <a16:creationId xmlns:a16="http://schemas.microsoft.com/office/drawing/2014/main" id="{1F0C5FD5-E9D6-4A52-A0F5-0EE49B488A33}"/>
                  </a:ext>
                </a:extLst>
              </p:cNvPr>
              <p:cNvGrpSpPr/>
              <p:nvPr/>
            </p:nvGrpSpPr>
            <p:grpSpPr>
              <a:xfrm rot="9900000">
                <a:off x="4976333" y="1811123"/>
                <a:ext cx="304006" cy="1883264"/>
                <a:chOff x="9508680" y="1232222"/>
                <a:chExt cx="286517" cy="2188320"/>
              </a:xfrm>
            </p:grpSpPr>
            <p:sp>
              <p:nvSpPr>
                <p:cNvPr id="316" name="Freeform: Shape 315">
                  <a:extLst>
                    <a:ext uri="{FF2B5EF4-FFF2-40B4-BE49-F238E27FC236}">
                      <a16:creationId xmlns:a16="http://schemas.microsoft.com/office/drawing/2014/main" id="{FBE59223-980B-4A0A-BC4D-97214683E8A4}"/>
                    </a:ext>
                  </a:extLst>
                </p:cNvPr>
                <p:cNvSpPr/>
                <p:nvPr/>
              </p:nvSpPr>
              <p:spPr>
                <a:xfrm flipV="1">
                  <a:off x="9508680" y="1232222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7" name="Freeform: Shape 316">
                  <a:extLst>
                    <a:ext uri="{FF2B5EF4-FFF2-40B4-BE49-F238E27FC236}">
                      <a16:creationId xmlns:a16="http://schemas.microsoft.com/office/drawing/2014/main" id="{B2290A22-7566-4050-BDAF-4C57A486A012}"/>
                    </a:ext>
                  </a:extLst>
                </p:cNvPr>
                <p:cNvSpPr/>
                <p:nvPr/>
              </p:nvSpPr>
              <p:spPr>
                <a:xfrm>
                  <a:off x="9508680" y="3214830"/>
                  <a:ext cx="286517" cy="205712"/>
                </a:xfrm>
                <a:custGeom>
                  <a:avLst/>
                  <a:gdLst>
                    <a:gd name="connsiteX0" fmla="*/ 0 w 1210962"/>
                    <a:gd name="connsiteY0" fmla="*/ 1717589 h 1717589"/>
                    <a:gd name="connsiteX1" fmla="*/ 103106 w 1210962"/>
                    <a:gd name="connsiteY1" fmla="*/ 1717589 h 1717589"/>
                    <a:gd name="connsiteX2" fmla="*/ 603134 w 1210962"/>
                    <a:gd name="connsiteY2" fmla="*/ 378343 h 1717589"/>
                    <a:gd name="connsiteX3" fmla="*/ 1103162 w 1210962"/>
                    <a:gd name="connsiteY3" fmla="*/ 1717589 h 1717589"/>
                    <a:gd name="connsiteX4" fmla="*/ 1210962 w 1210962"/>
                    <a:gd name="connsiteY4" fmla="*/ 1717589 h 1717589"/>
                    <a:gd name="connsiteX5" fmla="*/ 605481 w 1210962"/>
                    <a:gd name="connsiteY5" fmla="*/ 0 h 17175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10962" h="1717589">
                      <a:moveTo>
                        <a:pt x="0" y="1717589"/>
                      </a:moveTo>
                      <a:lnTo>
                        <a:pt x="103106" y="1717589"/>
                      </a:lnTo>
                      <a:lnTo>
                        <a:pt x="603134" y="378343"/>
                      </a:lnTo>
                      <a:lnTo>
                        <a:pt x="1103162" y="1717589"/>
                      </a:lnTo>
                      <a:lnTo>
                        <a:pt x="1210962" y="1717589"/>
                      </a:lnTo>
                      <a:lnTo>
                        <a:pt x="605481" y="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0F56CDB-DBA2-411D-9BBA-C1FA4906C818}"/>
                </a:ext>
              </a:extLst>
            </p:cNvPr>
            <p:cNvSpPr/>
            <p:nvPr/>
          </p:nvSpPr>
          <p:spPr>
            <a:xfrm>
              <a:off x="4413168" y="1963628"/>
              <a:ext cx="1540846" cy="1521433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900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roup 80">
            <a:extLst>
              <a:ext uri="{FF2B5EF4-FFF2-40B4-BE49-F238E27FC236}">
                <a16:creationId xmlns:a16="http://schemas.microsoft.com/office/drawing/2014/main" id="{2B5E5E9C-B59E-4C19-B703-08B523C5FEF2}"/>
              </a:ext>
            </a:extLst>
          </p:cNvPr>
          <p:cNvGrpSpPr/>
          <p:nvPr/>
        </p:nvGrpSpPr>
        <p:grpSpPr>
          <a:xfrm>
            <a:off x="3657602" y="1062134"/>
            <a:ext cx="4691138" cy="4733732"/>
            <a:chOff x="3560783" y="1051376"/>
            <a:chExt cx="4691138" cy="4733732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BA1F9D16-9AB4-4988-BAE7-E4D63A5A082F}"/>
                </a:ext>
              </a:extLst>
            </p:cNvPr>
            <p:cNvGrpSpPr/>
            <p:nvPr/>
          </p:nvGrpSpPr>
          <p:grpSpPr>
            <a:xfrm>
              <a:off x="3572567" y="1054936"/>
              <a:ext cx="4679354" cy="4730172"/>
              <a:chOff x="4368514" y="2001913"/>
              <a:chExt cx="2305046" cy="2305046"/>
            </a:xfrm>
          </p:grpSpPr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00B4A52A-7D0C-4B12-BCB2-1530C616916B}"/>
                  </a:ext>
                </a:extLst>
              </p:cNvPr>
              <p:cNvGrpSpPr/>
              <p:nvPr/>
            </p:nvGrpSpPr>
            <p:grpSpPr>
              <a:xfrm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5" name="Freeform: Shape 4">
                  <a:extLst>
                    <a:ext uri="{FF2B5EF4-FFF2-40B4-BE49-F238E27FC236}">
                      <a16:creationId xmlns:a16="http://schemas.microsoft.com/office/drawing/2014/main" id="{51792C76-4222-4F59-A507-244DBFEBC042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Freeform: Shape 5">
                  <a:extLst>
                    <a:ext uri="{FF2B5EF4-FFF2-40B4-BE49-F238E27FC236}">
                      <a16:creationId xmlns:a16="http://schemas.microsoft.com/office/drawing/2014/main" id="{723B8E4D-C742-4A07-BCA1-76613F7D8BAB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EC625B2F-40FF-4A45-B985-0A99689AC80B}"/>
                  </a:ext>
                </a:extLst>
              </p:cNvPr>
              <p:cNvGrpSpPr/>
              <p:nvPr/>
            </p:nvGrpSpPr>
            <p:grpSpPr>
              <a:xfrm rot="900000"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9" name="Freeform: Shape 8">
                  <a:extLst>
                    <a:ext uri="{FF2B5EF4-FFF2-40B4-BE49-F238E27FC236}">
                      <a16:creationId xmlns:a16="http://schemas.microsoft.com/office/drawing/2014/main" id="{F4ADCF81-C744-43BE-91D9-81D2D1B88C61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Freeform: Shape 9">
                  <a:extLst>
                    <a:ext uri="{FF2B5EF4-FFF2-40B4-BE49-F238E27FC236}">
                      <a16:creationId xmlns:a16="http://schemas.microsoft.com/office/drawing/2014/main" id="{26DDA191-2D39-4681-A464-3B77799B02D4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448F475-F344-4A5F-9A1B-0F3989859478}"/>
                  </a:ext>
                </a:extLst>
              </p:cNvPr>
              <p:cNvGrpSpPr/>
              <p:nvPr/>
            </p:nvGrpSpPr>
            <p:grpSpPr>
              <a:xfrm rot="1800000"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12" name="Freeform: Shape 11">
                  <a:extLst>
                    <a:ext uri="{FF2B5EF4-FFF2-40B4-BE49-F238E27FC236}">
                      <a16:creationId xmlns:a16="http://schemas.microsoft.com/office/drawing/2014/main" id="{A13F6D40-A26E-4647-8AE4-9746E4542764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3A923F54-78D8-46DA-93BA-8205AE443CC5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4D9E2E30-4285-4662-B2B5-C8EC15D2BD09}"/>
                  </a:ext>
                </a:extLst>
              </p:cNvPr>
              <p:cNvGrpSpPr/>
              <p:nvPr/>
            </p:nvGrpSpPr>
            <p:grpSpPr>
              <a:xfrm rot="2700000"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F59B2F12-755A-4B4C-ADAB-DD2FF15A7CA7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6FBE0537-F68C-4BAD-B16C-42037B8F6F66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CA3B1221-18C5-4CDB-8EC7-C2B163FAC6CE}"/>
                  </a:ext>
                </a:extLst>
              </p:cNvPr>
              <p:cNvGrpSpPr/>
              <p:nvPr/>
            </p:nvGrpSpPr>
            <p:grpSpPr>
              <a:xfrm rot="3600000"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5C470718-5FB5-4F6C-8BA4-491BD59070E4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A323E2A7-E6E1-4BE9-B18A-93410B006E88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4C3693E8-4DDF-457F-A052-EA97D4512CB4}"/>
                  </a:ext>
                </a:extLst>
              </p:cNvPr>
              <p:cNvGrpSpPr/>
              <p:nvPr/>
            </p:nvGrpSpPr>
            <p:grpSpPr>
              <a:xfrm rot="4500000"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B475C9AD-0633-4D59-94A3-E0126BA20C27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B945AE1A-C5B4-4D04-A368-6AB974A9608C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C7FC361C-5345-4F66-86D2-5F4E41982B2F}"/>
                  </a:ext>
                </a:extLst>
              </p:cNvPr>
              <p:cNvGrpSpPr/>
              <p:nvPr/>
            </p:nvGrpSpPr>
            <p:grpSpPr>
              <a:xfrm rot="5400000"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24" name="Freeform: Shape 23">
                  <a:extLst>
                    <a:ext uri="{FF2B5EF4-FFF2-40B4-BE49-F238E27FC236}">
                      <a16:creationId xmlns:a16="http://schemas.microsoft.com/office/drawing/2014/main" id="{B5B3D178-9180-408E-830B-7D8547644116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D706BE39-CB93-49CF-91A9-F2DE52698175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39F82DBA-51AB-4C63-B268-6579C0090DEF}"/>
                  </a:ext>
                </a:extLst>
              </p:cNvPr>
              <p:cNvGrpSpPr/>
              <p:nvPr/>
            </p:nvGrpSpPr>
            <p:grpSpPr>
              <a:xfrm rot="6300000"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27" name="Freeform: Shape 26">
                  <a:extLst>
                    <a:ext uri="{FF2B5EF4-FFF2-40B4-BE49-F238E27FC236}">
                      <a16:creationId xmlns:a16="http://schemas.microsoft.com/office/drawing/2014/main" id="{5ADFDAEE-D8E3-4C4D-B161-470DE63D8008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Freeform: Shape 27">
                  <a:extLst>
                    <a:ext uri="{FF2B5EF4-FFF2-40B4-BE49-F238E27FC236}">
                      <a16:creationId xmlns:a16="http://schemas.microsoft.com/office/drawing/2014/main" id="{FA0CE9D8-CB78-4BC0-805C-925701778C08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B6BA673D-3482-4DA4-A38D-45924812E0BF}"/>
                  </a:ext>
                </a:extLst>
              </p:cNvPr>
              <p:cNvGrpSpPr/>
              <p:nvPr/>
            </p:nvGrpSpPr>
            <p:grpSpPr>
              <a:xfrm rot="7200000"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49A62A2D-D7F1-4869-8879-6FD690EA2737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Freeform: Shape 30">
                  <a:extLst>
                    <a:ext uri="{FF2B5EF4-FFF2-40B4-BE49-F238E27FC236}">
                      <a16:creationId xmlns:a16="http://schemas.microsoft.com/office/drawing/2014/main" id="{8DF3A418-09E8-46BB-8FCA-C93E4CBCC90A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2120365-898B-41B0-838D-6B2AC58B5D01}"/>
                  </a:ext>
                </a:extLst>
              </p:cNvPr>
              <p:cNvGrpSpPr/>
              <p:nvPr/>
            </p:nvGrpSpPr>
            <p:grpSpPr>
              <a:xfrm rot="8100000"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006876C6-3059-472E-ACDE-51AB60D44BD2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EEFA4667-51FB-476E-B709-D266E0737E0C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77FA1B0B-A181-4762-807D-C1249031E683}"/>
                  </a:ext>
                </a:extLst>
              </p:cNvPr>
              <p:cNvGrpSpPr/>
              <p:nvPr/>
            </p:nvGrpSpPr>
            <p:grpSpPr>
              <a:xfrm rot="9000000"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C3149D03-E893-4BD7-984D-3C4B9DDE50CF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: Shape 36">
                  <a:extLst>
                    <a:ext uri="{FF2B5EF4-FFF2-40B4-BE49-F238E27FC236}">
                      <a16:creationId xmlns:a16="http://schemas.microsoft.com/office/drawing/2014/main" id="{9E6AF0E6-9C32-4128-ACB1-1C6225B48AF9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B134A28D-44EF-4181-9A62-7754903DA8E5}"/>
                  </a:ext>
                </a:extLst>
              </p:cNvPr>
              <p:cNvGrpSpPr/>
              <p:nvPr/>
            </p:nvGrpSpPr>
            <p:grpSpPr>
              <a:xfrm rot="9900000"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279292C0-ADDD-4A31-9AF7-90BBF6BEA4D0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Freeform: Shape 39">
                  <a:extLst>
                    <a:ext uri="{FF2B5EF4-FFF2-40B4-BE49-F238E27FC236}">
                      <a16:creationId xmlns:a16="http://schemas.microsoft.com/office/drawing/2014/main" id="{E64548C3-91AC-44E9-A350-7B5263AE115D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788227B5-70A3-4438-A506-695744C80CDD}"/>
                </a:ext>
              </a:extLst>
            </p:cNvPr>
            <p:cNvGrpSpPr/>
            <p:nvPr/>
          </p:nvGrpSpPr>
          <p:grpSpPr>
            <a:xfrm flipH="1">
              <a:off x="3560783" y="1051376"/>
              <a:ext cx="4679354" cy="4730172"/>
              <a:chOff x="4368514" y="2001913"/>
              <a:chExt cx="2305046" cy="2305046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03ED9920-472D-4B20-A136-DD36A835ECBB}"/>
                  </a:ext>
                </a:extLst>
              </p:cNvPr>
              <p:cNvGrpSpPr/>
              <p:nvPr/>
            </p:nvGrpSpPr>
            <p:grpSpPr>
              <a:xfrm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77" name="Freeform: Shape 76">
                  <a:extLst>
                    <a:ext uri="{FF2B5EF4-FFF2-40B4-BE49-F238E27FC236}">
                      <a16:creationId xmlns:a16="http://schemas.microsoft.com/office/drawing/2014/main" id="{75236A1C-F404-43F6-8391-7CC97D72BFDB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0DB9CCC5-17A5-45DC-BA4D-B42C4D82CD59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DAC77A8D-DD75-433E-B02E-5359ADC7E862}"/>
                  </a:ext>
                </a:extLst>
              </p:cNvPr>
              <p:cNvGrpSpPr/>
              <p:nvPr/>
            </p:nvGrpSpPr>
            <p:grpSpPr>
              <a:xfrm rot="900000"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5BD6198A-C789-478B-993B-4E949CAFF54A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7F1C5893-0516-4FCB-8DB4-83AE3A333D85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0CECD60D-BB65-4D67-BF9C-CF869A0CB078}"/>
                  </a:ext>
                </a:extLst>
              </p:cNvPr>
              <p:cNvGrpSpPr/>
              <p:nvPr/>
            </p:nvGrpSpPr>
            <p:grpSpPr>
              <a:xfrm rot="1800000"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77E9F834-ED3F-4EBF-A6B7-A1F1B6E16317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40890D97-EECE-4944-9539-03810C1D19E7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8C40ABC9-8512-43DD-865A-840F5E15BCA3}"/>
                  </a:ext>
                </a:extLst>
              </p:cNvPr>
              <p:cNvGrpSpPr/>
              <p:nvPr/>
            </p:nvGrpSpPr>
            <p:grpSpPr>
              <a:xfrm rot="2700000"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AB5803DF-D38A-4405-A829-13348B51D589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399E1DA8-D6E2-4289-8AB1-11C8B209CF9E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937F43DB-9234-485A-8FA1-6575438CAFEF}"/>
                  </a:ext>
                </a:extLst>
              </p:cNvPr>
              <p:cNvGrpSpPr/>
              <p:nvPr/>
            </p:nvGrpSpPr>
            <p:grpSpPr>
              <a:xfrm rot="3600000"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6907C3A2-F40E-4163-83EF-A986F8CB94D2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3AB21860-FFCC-407B-9BF6-F70CAECC9F73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8" name="Group 47">
                <a:extLst>
                  <a:ext uri="{FF2B5EF4-FFF2-40B4-BE49-F238E27FC236}">
                    <a16:creationId xmlns:a16="http://schemas.microsoft.com/office/drawing/2014/main" id="{DFB4249E-C0FB-482D-8CD4-75BF48F1938A}"/>
                  </a:ext>
                </a:extLst>
              </p:cNvPr>
              <p:cNvGrpSpPr/>
              <p:nvPr/>
            </p:nvGrpSpPr>
            <p:grpSpPr>
              <a:xfrm rot="4500000"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67" name="Freeform: Shape 66">
                  <a:extLst>
                    <a:ext uri="{FF2B5EF4-FFF2-40B4-BE49-F238E27FC236}">
                      <a16:creationId xmlns:a16="http://schemas.microsoft.com/office/drawing/2014/main" id="{A11802EE-3D46-46AD-BA72-F496B0ED2B87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Freeform: Shape 67">
                  <a:extLst>
                    <a:ext uri="{FF2B5EF4-FFF2-40B4-BE49-F238E27FC236}">
                      <a16:creationId xmlns:a16="http://schemas.microsoft.com/office/drawing/2014/main" id="{97B7E699-BEBA-4D1C-8D50-9B11360A40D5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E1B0DFB8-14B2-47FC-9CAD-AD8E7D26AF0F}"/>
                  </a:ext>
                </a:extLst>
              </p:cNvPr>
              <p:cNvGrpSpPr/>
              <p:nvPr/>
            </p:nvGrpSpPr>
            <p:grpSpPr>
              <a:xfrm rot="5400000"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65" name="Freeform: Shape 64">
                  <a:extLst>
                    <a:ext uri="{FF2B5EF4-FFF2-40B4-BE49-F238E27FC236}">
                      <a16:creationId xmlns:a16="http://schemas.microsoft.com/office/drawing/2014/main" id="{F89B4614-3CC8-4E8F-83D9-05FC324E4BA6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Freeform: Shape 65">
                  <a:extLst>
                    <a:ext uri="{FF2B5EF4-FFF2-40B4-BE49-F238E27FC236}">
                      <a16:creationId xmlns:a16="http://schemas.microsoft.com/office/drawing/2014/main" id="{226D4990-071A-46AF-9E52-0B77987F8EEC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6813D187-0666-4957-A982-9B6A815F86A1}"/>
                  </a:ext>
                </a:extLst>
              </p:cNvPr>
              <p:cNvGrpSpPr/>
              <p:nvPr/>
            </p:nvGrpSpPr>
            <p:grpSpPr>
              <a:xfrm rot="6300000"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008FE46C-EE51-4FB6-8A83-6C51E32582FF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195C3802-E9AB-408E-B616-79FC40219B37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61570144-FF66-4B6C-A383-AAE8BB037657}"/>
                  </a:ext>
                </a:extLst>
              </p:cNvPr>
              <p:cNvGrpSpPr/>
              <p:nvPr/>
            </p:nvGrpSpPr>
            <p:grpSpPr>
              <a:xfrm rot="7200000"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05CB4FAE-D29A-44DB-A824-C40DA2C508A7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15A1A8A-96B5-46BE-96E1-4105E1F22CB3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01DE4E0F-7A50-47DF-886B-6FBE844F1C75}"/>
                  </a:ext>
                </a:extLst>
              </p:cNvPr>
              <p:cNvGrpSpPr/>
              <p:nvPr/>
            </p:nvGrpSpPr>
            <p:grpSpPr>
              <a:xfrm rot="8100000"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59" name="Freeform: Shape 58">
                  <a:extLst>
                    <a:ext uri="{FF2B5EF4-FFF2-40B4-BE49-F238E27FC236}">
                      <a16:creationId xmlns:a16="http://schemas.microsoft.com/office/drawing/2014/main" id="{154E8484-7195-49DE-BF10-DBAA75349A01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Freeform: Shape 59">
                  <a:extLst>
                    <a:ext uri="{FF2B5EF4-FFF2-40B4-BE49-F238E27FC236}">
                      <a16:creationId xmlns:a16="http://schemas.microsoft.com/office/drawing/2014/main" id="{06EFD0DD-E37E-48FB-9BD4-77CBB9ADFDAC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79F23744-A9D7-4BD3-9F2C-F3A86F6AD53B}"/>
                  </a:ext>
                </a:extLst>
              </p:cNvPr>
              <p:cNvGrpSpPr/>
              <p:nvPr/>
            </p:nvGrpSpPr>
            <p:grpSpPr>
              <a:xfrm rot="9000000"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57" name="Freeform: Shape 56">
                  <a:extLst>
                    <a:ext uri="{FF2B5EF4-FFF2-40B4-BE49-F238E27FC236}">
                      <a16:creationId xmlns:a16="http://schemas.microsoft.com/office/drawing/2014/main" id="{0B2819E3-CFAE-4845-82B6-04C65EC37589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Freeform: Shape 57">
                  <a:extLst>
                    <a:ext uri="{FF2B5EF4-FFF2-40B4-BE49-F238E27FC236}">
                      <a16:creationId xmlns:a16="http://schemas.microsoft.com/office/drawing/2014/main" id="{C98740A0-3C51-47F8-88B3-0B3846755A66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4" name="Group 53">
                <a:extLst>
                  <a:ext uri="{FF2B5EF4-FFF2-40B4-BE49-F238E27FC236}">
                    <a16:creationId xmlns:a16="http://schemas.microsoft.com/office/drawing/2014/main" id="{0BB8095B-8517-40F2-9107-94ACE25D671F}"/>
                  </a:ext>
                </a:extLst>
              </p:cNvPr>
              <p:cNvGrpSpPr/>
              <p:nvPr/>
            </p:nvGrpSpPr>
            <p:grpSpPr>
              <a:xfrm rot="9900000">
                <a:off x="4946073" y="2001913"/>
                <a:ext cx="1149927" cy="2305046"/>
                <a:chOff x="5141196" y="89985"/>
                <a:chExt cx="954804" cy="2305046"/>
              </a:xfrm>
            </p:grpSpPr>
            <p:sp>
              <p:nvSpPr>
                <p:cNvPr id="55" name="Freeform: Shape 54">
                  <a:extLst>
                    <a:ext uri="{FF2B5EF4-FFF2-40B4-BE49-F238E27FC236}">
                      <a16:creationId xmlns:a16="http://schemas.microsoft.com/office/drawing/2014/main" id="{8B64AE00-2376-4EE5-9C36-D60520F5C4E1}"/>
                    </a:ext>
                  </a:extLst>
                </p:cNvPr>
                <p:cNvSpPr/>
                <p:nvPr/>
              </p:nvSpPr>
              <p:spPr>
                <a:xfrm>
                  <a:off x="5141196" y="89985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Freeform: Shape 55">
                  <a:extLst>
                    <a:ext uri="{FF2B5EF4-FFF2-40B4-BE49-F238E27FC236}">
                      <a16:creationId xmlns:a16="http://schemas.microsoft.com/office/drawing/2014/main" id="{C2BEDC0C-8A66-49FD-821E-D46F0602B673}"/>
                    </a:ext>
                  </a:extLst>
                </p:cNvPr>
                <p:cNvSpPr/>
                <p:nvPr/>
              </p:nvSpPr>
              <p:spPr>
                <a:xfrm flipH="1">
                  <a:off x="5591300" y="1242508"/>
                  <a:ext cx="504700" cy="1152523"/>
                </a:xfrm>
                <a:custGeom>
                  <a:avLst/>
                  <a:gdLst>
                    <a:gd name="connsiteX0" fmla="*/ 447550 w 504700"/>
                    <a:gd name="connsiteY0" fmla="*/ 0 h 1152523"/>
                    <a:gd name="connsiteX1" fmla="*/ 504699 w 504700"/>
                    <a:gd name="connsiteY1" fmla="*/ 0 h 1152523"/>
                    <a:gd name="connsiteX2" fmla="*/ 180850 w 504700"/>
                    <a:gd name="connsiteY2" fmla="*/ 220112 h 1152523"/>
                    <a:gd name="connsiteX3" fmla="*/ 57150 w 504700"/>
                    <a:gd name="connsiteY3" fmla="*/ 576261 h 1152523"/>
                    <a:gd name="connsiteX4" fmla="*/ 180850 w 504700"/>
                    <a:gd name="connsiteY4" fmla="*/ 932410 h 1152523"/>
                    <a:gd name="connsiteX5" fmla="*/ 504700 w 504700"/>
                    <a:gd name="connsiteY5" fmla="*/ 1152523 h 1152523"/>
                    <a:gd name="connsiteX6" fmla="*/ 447550 w 504700"/>
                    <a:gd name="connsiteY6" fmla="*/ 1152523 h 1152523"/>
                    <a:gd name="connsiteX7" fmla="*/ 123700 w 504700"/>
                    <a:gd name="connsiteY7" fmla="*/ 932411 h 1152523"/>
                    <a:gd name="connsiteX8" fmla="*/ 0 w 504700"/>
                    <a:gd name="connsiteY8" fmla="*/ 576262 h 1152523"/>
                    <a:gd name="connsiteX9" fmla="*/ 123700 w 504700"/>
                    <a:gd name="connsiteY9" fmla="*/ 220112 h 11525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504700" h="1152523">
                      <a:moveTo>
                        <a:pt x="447550" y="0"/>
                      </a:moveTo>
                      <a:lnTo>
                        <a:pt x="504699" y="0"/>
                      </a:lnTo>
                      <a:lnTo>
                        <a:pt x="180850" y="220112"/>
                      </a:lnTo>
                      <a:lnTo>
                        <a:pt x="57150" y="576261"/>
                      </a:lnTo>
                      <a:lnTo>
                        <a:pt x="180850" y="932410"/>
                      </a:lnTo>
                      <a:lnTo>
                        <a:pt x="504700" y="1152523"/>
                      </a:lnTo>
                      <a:lnTo>
                        <a:pt x="447550" y="1152523"/>
                      </a:lnTo>
                      <a:lnTo>
                        <a:pt x="123700" y="932411"/>
                      </a:lnTo>
                      <a:lnTo>
                        <a:pt x="0" y="576262"/>
                      </a:lnTo>
                      <a:lnTo>
                        <a:pt x="123700" y="220112"/>
                      </a:lnTo>
                      <a:close/>
                    </a:path>
                  </a:pathLst>
                </a:cu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00783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roup 345">
            <a:extLst>
              <a:ext uri="{FF2B5EF4-FFF2-40B4-BE49-F238E27FC236}">
                <a16:creationId xmlns:a16="http://schemas.microsoft.com/office/drawing/2014/main" id="{B5B2224B-DFD2-448B-B9DA-AB24890CC716}"/>
              </a:ext>
            </a:extLst>
          </p:cNvPr>
          <p:cNvGrpSpPr/>
          <p:nvPr/>
        </p:nvGrpSpPr>
        <p:grpSpPr>
          <a:xfrm>
            <a:off x="3544651" y="769663"/>
            <a:ext cx="5102697" cy="5102697"/>
            <a:chOff x="3225506" y="813206"/>
            <a:chExt cx="5102697" cy="510269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C693644-DBA8-4719-A763-40F41D04D43C}"/>
                </a:ext>
              </a:extLst>
            </p:cNvPr>
            <p:cNvSpPr txBox="1"/>
            <p:nvPr/>
          </p:nvSpPr>
          <p:spPr>
            <a:xfrm>
              <a:off x="5717541" y="3269987"/>
              <a:ext cx="118629" cy="189134"/>
            </a:xfrm>
            <a:custGeom>
              <a:avLst/>
              <a:gdLst/>
              <a:ahLst/>
              <a:cxnLst/>
              <a:rect l="l" t="t" r="r" b="b"/>
              <a:pathLst>
                <a:path w="222798" h="261184">
                  <a:moveTo>
                    <a:pt x="109500" y="35598"/>
                  </a:moveTo>
                  <a:lnTo>
                    <a:pt x="64903" y="164590"/>
                  </a:lnTo>
                  <a:lnTo>
                    <a:pt x="154897" y="164590"/>
                  </a:lnTo>
                  <a:lnTo>
                    <a:pt x="109700" y="35598"/>
                  </a:lnTo>
                  <a:close/>
                  <a:moveTo>
                    <a:pt x="110700" y="0"/>
                  </a:moveTo>
                  <a:cubicBezTo>
                    <a:pt x="114966" y="0"/>
                    <a:pt x="118499" y="100"/>
                    <a:pt x="121299" y="300"/>
                  </a:cubicBezTo>
                  <a:cubicBezTo>
                    <a:pt x="124099" y="500"/>
                    <a:pt x="126366" y="867"/>
                    <a:pt x="128099" y="1400"/>
                  </a:cubicBezTo>
                  <a:cubicBezTo>
                    <a:pt x="129832" y="1933"/>
                    <a:pt x="131165" y="2700"/>
                    <a:pt x="132099" y="3700"/>
                  </a:cubicBezTo>
                  <a:cubicBezTo>
                    <a:pt x="133032" y="4700"/>
                    <a:pt x="133765" y="5933"/>
                    <a:pt x="134298" y="7399"/>
                  </a:cubicBezTo>
                  <a:lnTo>
                    <a:pt x="221093" y="247785"/>
                  </a:lnTo>
                  <a:cubicBezTo>
                    <a:pt x="222160" y="250718"/>
                    <a:pt x="222726" y="253084"/>
                    <a:pt x="222793" y="254884"/>
                  </a:cubicBezTo>
                  <a:cubicBezTo>
                    <a:pt x="222860" y="256684"/>
                    <a:pt x="222360" y="258051"/>
                    <a:pt x="221293" y="258984"/>
                  </a:cubicBezTo>
                  <a:cubicBezTo>
                    <a:pt x="220227" y="259917"/>
                    <a:pt x="218460" y="260517"/>
                    <a:pt x="215993" y="260784"/>
                  </a:cubicBezTo>
                  <a:cubicBezTo>
                    <a:pt x="213527" y="261051"/>
                    <a:pt x="210227" y="261184"/>
                    <a:pt x="206094" y="261184"/>
                  </a:cubicBezTo>
                  <a:cubicBezTo>
                    <a:pt x="201961" y="261184"/>
                    <a:pt x="198661" y="261084"/>
                    <a:pt x="196195" y="260884"/>
                  </a:cubicBezTo>
                  <a:cubicBezTo>
                    <a:pt x="193728" y="260684"/>
                    <a:pt x="191862" y="260351"/>
                    <a:pt x="190595" y="259884"/>
                  </a:cubicBezTo>
                  <a:cubicBezTo>
                    <a:pt x="189328" y="259417"/>
                    <a:pt x="188395" y="258784"/>
                    <a:pt x="187795" y="257984"/>
                  </a:cubicBezTo>
                  <a:cubicBezTo>
                    <a:pt x="187195" y="257184"/>
                    <a:pt x="186629" y="256184"/>
                    <a:pt x="186095" y="254984"/>
                  </a:cubicBezTo>
                  <a:lnTo>
                    <a:pt x="163897" y="191988"/>
                  </a:lnTo>
                  <a:lnTo>
                    <a:pt x="56303" y="191988"/>
                  </a:lnTo>
                  <a:lnTo>
                    <a:pt x="35104" y="254184"/>
                  </a:lnTo>
                  <a:cubicBezTo>
                    <a:pt x="34705" y="255384"/>
                    <a:pt x="34171" y="256418"/>
                    <a:pt x="33505" y="257284"/>
                  </a:cubicBezTo>
                  <a:cubicBezTo>
                    <a:pt x="32838" y="258151"/>
                    <a:pt x="31871" y="258884"/>
                    <a:pt x="30605" y="259484"/>
                  </a:cubicBezTo>
                  <a:cubicBezTo>
                    <a:pt x="29338" y="260084"/>
                    <a:pt x="27538" y="260517"/>
                    <a:pt x="25205" y="260784"/>
                  </a:cubicBezTo>
                  <a:cubicBezTo>
                    <a:pt x="22872" y="261051"/>
                    <a:pt x="19839" y="261184"/>
                    <a:pt x="16106" y="261184"/>
                  </a:cubicBezTo>
                  <a:cubicBezTo>
                    <a:pt x="12239" y="261184"/>
                    <a:pt x="9073" y="261017"/>
                    <a:pt x="6606" y="260684"/>
                  </a:cubicBezTo>
                  <a:cubicBezTo>
                    <a:pt x="4140" y="260351"/>
                    <a:pt x="2406" y="259717"/>
                    <a:pt x="1407" y="258784"/>
                  </a:cubicBezTo>
                  <a:cubicBezTo>
                    <a:pt x="407" y="257851"/>
                    <a:pt x="-60" y="256484"/>
                    <a:pt x="7" y="254684"/>
                  </a:cubicBezTo>
                  <a:cubicBezTo>
                    <a:pt x="73" y="252885"/>
                    <a:pt x="640" y="250518"/>
                    <a:pt x="1707" y="247585"/>
                  </a:cubicBezTo>
                  <a:lnTo>
                    <a:pt x="88501" y="7199"/>
                  </a:lnTo>
                  <a:cubicBezTo>
                    <a:pt x="89035" y="5733"/>
                    <a:pt x="89734" y="4533"/>
                    <a:pt x="90601" y="3600"/>
                  </a:cubicBezTo>
                  <a:cubicBezTo>
                    <a:pt x="91468" y="2666"/>
                    <a:pt x="92734" y="1933"/>
                    <a:pt x="94401" y="1400"/>
                  </a:cubicBezTo>
                  <a:cubicBezTo>
                    <a:pt x="96067" y="867"/>
                    <a:pt x="98201" y="500"/>
                    <a:pt x="100800" y="300"/>
                  </a:cubicBezTo>
                  <a:cubicBezTo>
                    <a:pt x="103400" y="100"/>
                    <a:pt x="106700" y="0"/>
                    <a:pt x="1107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 dirty="0"/>
            </a:p>
          </p:txBody>
        </p: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1CB7F0D-61BC-4E90-A3EC-DCDD3AC493EB}"/>
                </a:ext>
              </a:extLst>
            </p:cNvPr>
            <p:cNvGrpSpPr/>
            <p:nvPr/>
          </p:nvGrpSpPr>
          <p:grpSpPr>
            <a:xfrm>
              <a:off x="5569192" y="813206"/>
              <a:ext cx="415326" cy="5102697"/>
              <a:chOff x="651474" y="16395"/>
              <a:chExt cx="415326" cy="5102697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7CB0381-9801-4BF2-84E9-C6B06E34DFE6}"/>
                  </a:ext>
                </a:extLst>
              </p:cNvPr>
              <p:cNvGrpSpPr/>
              <p:nvPr/>
            </p:nvGrpSpPr>
            <p:grpSpPr>
              <a:xfrm>
                <a:off x="651476" y="16395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F87524C6-2055-4721-A088-C37B69843251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696FCBFE-6CC8-457B-88D7-060A2B6CF2C1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F49CC7AB-9878-4084-902A-C8F8554F461B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49CBF7E0-FB85-495F-B1BC-579EC3A95D97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90CB6AD2-3144-440A-8831-3F8595E9AB0A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55D491B0-75E4-4651-9E71-52B933160408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6AE04415-020F-434B-826C-A172C368DEF7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06E37027-32B4-4E01-BC7C-652985ADF20D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9C1D82A0-FFF2-472D-9D2A-F6E5A8D0C7F8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30BC6A71-506D-43F7-AD9D-59D083819C5C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7" name="TextBox 26">
                    <a:extLst>
                      <a:ext uri="{FF2B5EF4-FFF2-40B4-BE49-F238E27FC236}">
                        <a16:creationId xmlns:a16="http://schemas.microsoft.com/office/drawing/2014/main" id="{76299AD7-C223-4CAF-B0BF-1FED7053DE98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B305F5C8-C97E-4E6E-9035-C4B44E76EE3B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BA892AF3-FF58-417A-8149-0FB2C0C3BB0B}"/>
                  </a:ext>
                </a:extLst>
              </p:cNvPr>
              <p:cNvGrpSpPr/>
              <p:nvPr/>
            </p:nvGrpSpPr>
            <p:grpSpPr>
              <a:xfrm flipV="1">
                <a:off x="651474" y="2562981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36" name="Group 35">
                  <a:extLst>
                    <a:ext uri="{FF2B5EF4-FFF2-40B4-BE49-F238E27FC236}">
                      <a16:creationId xmlns:a16="http://schemas.microsoft.com/office/drawing/2014/main" id="{9216EC7B-EC70-4421-9F49-72C500D90395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2FC591FE-8D61-468F-B508-6483093902E0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9ACD416D-9E8C-4333-BC15-8E71155908FB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DD0C0D05-5A7F-497D-B75A-CA3A95602F63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4F678AA4-264C-44DB-8107-DC750C3992E9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7B11F3F5-C8FE-489B-9DEB-F1DBD0454F6F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86DE3FB4-7793-4761-A3FF-19DFC1D23850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5393717D-3705-4C03-B5AA-F2F8AF8BF4A5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38" name="Group 37">
                  <a:extLst>
                    <a:ext uri="{FF2B5EF4-FFF2-40B4-BE49-F238E27FC236}">
                      <a16:creationId xmlns:a16="http://schemas.microsoft.com/office/drawing/2014/main" id="{506B1EE8-DB7C-420E-82AD-39921517CB7E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12088FF6-9296-4FA8-B008-378B47CD0552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0162E1ED-671E-4A25-85BD-2A58D34FF576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6E8CDFE1-7472-4CA0-A97F-6D76D59F12AC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6F64B8A6-E358-41A7-A9DF-20458513FA3B}"/>
                </a:ext>
              </a:extLst>
            </p:cNvPr>
            <p:cNvGrpSpPr/>
            <p:nvPr/>
          </p:nvGrpSpPr>
          <p:grpSpPr>
            <a:xfrm rot="900000">
              <a:off x="5569192" y="813206"/>
              <a:ext cx="415326" cy="5102697"/>
              <a:chOff x="651474" y="16395"/>
              <a:chExt cx="415326" cy="5102697"/>
            </a:xfrm>
          </p:grpSpPr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683A0E16-30DA-4288-A266-3D14F1C8FB02}"/>
                  </a:ext>
                </a:extLst>
              </p:cNvPr>
              <p:cNvGrpSpPr/>
              <p:nvPr/>
            </p:nvGrpSpPr>
            <p:grpSpPr>
              <a:xfrm>
                <a:off x="651476" y="16395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6CF613FE-01BC-4804-9692-DC0798DC2447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73" name="TextBox 72">
                    <a:extLst>
                      <a:ext uri="{FF2B5EF4-FFF2-40B4-BE49-F238E27FC236}">
                        <a16:creationId xmlns:a16="http://schemas.microsoft.com/office/drawing/2014/main" id="{6EFFE403-ACC5-489C-971C-8DD5CEC78A6C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74" name="TextBox 73">
                    <a:extLst>
                      <a:ext uri="{FF2B5EF4-FFF2-40B4-BE49-F238E27FC236}">
                        <a16:creationId xmlns:a16="http://schemas.microsoft.com/office/drawing/2014/main" id="{5979E7F2-2F58-418C-83EC-8A1014C4C6FF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75" name="TextBox 74">
                    <a:extLst>
                      <a:ext uri="{FF2B5EF4-FFF2-40B4-BE49-F238E27FC236}">
                        <a16:creationId xmlns:a16="http://schemas.microsoft.com/office/drawing/2014/main" id="{F4A36BB9-B495-4345-B683-0EC2C9F9708F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2965509F-E179-4A47-98BB-BDD0FC3EF131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07EB1A9D-BD7C-4D1F-8088-A2412BD79257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D24624E8-2738-4475-89ED-00E332C316AA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72" name="TextBox 71">
                    <a:extLst>
                      <a:ext uri="{FF2B5EF4-FFF2-40B4-BE49-F238E27FC236}">
                        <a16:creationId xmlns:a16="http://schemas.microsoft.com/office/drawing/2014/main" id="{12305AD1-B665-49AF-AC97-1E2EE165DF4B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6CA938D4-BF57-4399-8D8C-B8E1BFF69ED4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67" name="TextBox 66">
                    <a:extLst>
                      <a:ext uri="{FF2B5EF4-FFF2-40B4-BE49-F238E27FC236}">
                        <a16:creationId xmlns:a16="http://schemas.microsoft.com/office/drawing/2014/main" id="{3FF7833F-59FE-4A03-ABF6-A7E4093B68F8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A54AC31C-8F6A-4CAA-AF6C-8A7E90403F66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2998BD2B-DCF4-4B90-B3DA-3583DD3320AB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945908D6-F1D1-4ACA-AE15-835D2148CF6D}"/>
                  </a:ext>
                </a:extLst>
              </p:cNvPr>
              <p:cNvGrpSpPr/>
              <p:nvPr/>
            </p:nvGrpSpPr>
            <p:grpSpPr>
              <a:xfrm flipV="1">
                <a:off x="651474" y="2562981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09A748A3-83E1-4494-9E46-942833D72FA7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61" name="TextBox 60">
                    <a:extLst>
                      <a:ext uri="{FF2B5EF4-FFF2-40B4-BE49-F238E27FC236}">
                        <a16:creationId xmlns:a16="http://schemas.microsoft.com/office/drawing/2014/main" id="{88876DBE-4B6C-47AE-BCD3-E9FC8D57D92C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62" name="TextBox 61">
                    <a:extLst>
                      <a:ext uri="{FF2B5EF4-FFF2-40B4-BE49-F238E27FC236}">
                        <a16:creationId xmlns:a16="http://schemas.microsoft.com/office/drawing/2014/main" id="{111A819B-718F-4E47-9943-81EC8673E598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61F50F5C-3D80-41EB-9867-9545A9250EB8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53" name="Group 52">
                  <a:extLst>
                    <a:ext uri="{FF2B5EF4-FFF2-40B4-BE49-F238E27FC236}">
                      <a16:creationId xmlns:a16="http://schemas.microsoft.com/office/drawing/2014/main" id="{93A1DC03-2269-472A-B008-D09F97875AF3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58" name="TextBox 57">
                    <a:extLst>
                      <a:ext uri="{FF2B5EF4-FFF2-40B4-BE49-F238E27FC236}">
                        <a16:creationId xmlns:a16="http://schemas.microsoft.com/office/drawing/2014/main" id="{547A4014-7884-4901-8B74-A594A0E24CAF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59" name="TextBox 58">
                    <a:extLst>
                      <a:ext uri="{FF2B5EF4-FFF2-40B4-BE49-F238E27FC236}">
                        <a16:creationId xmlns:a16="http://schemas.microsoft.com/office/drawing/2014/main" id="{A3B7C734-5103-4924-AD97-E440CC819C3B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F193481A-0588-4610-86F7-EF918A51B2BD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A2AAAFC7-3AA8-4534-B22A-E915D7E58920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5EB16B40-C1DC-4775-A711-7BCA7244FE4F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F736B881-8348-46FA-B142-0777A4A291C5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EF678D3F-41FC-4D78-9F9C-8503617C1C8D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FEAB29D0-BB5E-4BE9-AA60-F59A6D08253E}"/>
                </a:ext>
              </a:extLst>
            </p:cNvPr>
            <p:cNvGrpSpPr/>
            <p:nvPr/>
          </p:nvGrpSpPr>
          <p:grpSpPr>
            <a:xfrm rot="1800000">
              <a:off x="5569192" y="813206"/>
              <a:ext cx="415326" cy="5102697"/>
              <a:chOff x="651474" y="16395"/>
              <a:chExt cx="415326" cy="5102697"/>
            </a:xfrm>
          </p:grpSpPr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0F14A6C1-73A3-481E-80DA-61821222BBA5}"/>
                  </a:ext>
                </a:extLst>
              </p:cNvPr>
              <p:cNvGrpSpPr/>
              <p:nvPr/>
            </p:nvGrpSpPr>
            <p:grpSpPr>
              <a:xfrm>
                <a:off x="651476" y="16395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91" name="Group 90">
                  <a:extLst>
                    <a:ext uri="{FF2B5EF4-FFF2-40B4-BE49-F238E27FC236}">
                      <a16:creationId xmlns:a16="http://schemas.microsoft.com/office/drawing/2014/main" id="{6AEF8405-857F-4B14-85D0-88994AFF0961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100" name="TextBox 99">
                    <a:extLst>
                      <a:ext uri="{FF2B5EF4-FFF2-40B4-BE49-F238E27FC236}">
                        <a16:creationId xmlns:a16="http://schemas.microsoft.com/office/drawing/2014/main" id="{244F4712-7099-485E-B638-B18C64E2CF8A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01" name="TextBox 100">
                    <a:extLst>
                      <a:ext uri="{FF2B5EF4-FFF2-40B4-BE49-F238E27FC236}">
                        <a16:creationId xmlns:a16="http://schemas.microsoft.com/office/drawing/2014/main" id="{43799B60-B247-4DFD-8C5D-029A2CBD10AD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02" name="TextBox 101">
                    <a:extLst>
                      <a:ext uri="{FF2B5EF4-FFF2-40B4-BE49-F238E27FC236}">
                        <a16:creationId xmlns:a16="http://schemas.microsoft.com/office/drawing/2014/main" id="{B5A49279-6BA6-4EE8-A9D3-CBC4AA6FCC66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92" name="Group 91">
                  <a:extLst>
                    <a:ext uri="{FF2B5EF4-FFF2-40B4-BE49-F238E27FC236}">
                      <a16:creationId xmlns:a16="http://schemas.microsoft.com/office/drawing/2014/main" id="{FFE2C917-4640-4AB6-8F35-3B55870BB5C1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97" name="TextBox 96">
                    <a:extLst>
                      <a:ext uri="{FF2B5EF4-FFF2-40B4-BE49-F238E27FC236}">
                        <a16:creationId xmlns:a16="http://schemas.microsoft.com/office/drawing/2014/main" id="{6FB5DABA-0703-4325-82EB-E8E06CFF7506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98" name="TextBox 97">
                    <a:extLst>
                      <a:ext uri="{FF2B5EF4-FFF2-40B4-BE49-F238E27FC236}">
                        <a16:creationId xmlns:a16="http://schemas.microsoft.com/office/drawing/2014/main" id="{F2461B9C-95D6-4E51-A5AD-FB29DEE7BBFF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99" name="TextBox 98">
                    <a:extLst>
                      <a:ext uri="{FF2B5EF4-FFF2-40B4-BE49-F238E27FC236}">
                        <a16:creationId xmlns:a16="http://schemas.microsoft.com/office/drawing/2014/main" id="{70125DD9-4BF8-4766-B15A-B84291C9C56B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93" name="Group 92">
                  <a:extLst>
                    <a:ext uri="{FF2B5EF4-FFF2-40B4-BE49-F238E27FC236}">
                      <a16:creationId xmlns:a16="http://schemas.microsoft.com/office/drawing/2014/main" id="{58E02F56-AFED-4359-9D31-947647500ADB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94" name="TextBox 93">
                    <a:extLst>
                      <a:ext uri="{FF2B5EF4-FFF2-40B4-BE49-F238E27FC236}">
                        <a16:creationId xmlns:a16="http://schemas.microsoft.com/office/drawing/2014/main" id="{46E118C9-DA80-47A9-9B1E-901C52E78D60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95" name="TextBox 94">
                    <a:extLst>
                      <a:ext uri="{FF2B5EF4-FFF2-40B4-BE49-F238E27FC236}">
                        <a16:creationId xmlns:a16="http://schemas.microsoft.com/office/drawing/2014/main" id="{5AE34089-5EAC-405B-A29D-2FA9A4899A82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96" name="TextBox 95">
                    <a:extLst>
                      <a:ext uri="{FF2B5EF4-FFF2-40B4-BE49-F238E27FC236}">
                        <a16:creationId xmlns:a16="http://schemas.microsoft.com/office/drawing/2014/main" id="{418449C3-8125-4E98-BF10-72BCA15B3192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AC39E6FA-7F74-4D95-ACDA-633C5946A0CE}"/>
                  </a:ext>
                </a:extLst>
              </p:cNvPr>
              <p:cNvGrpSpPr/>
              <p:nvPr/>
            </p:nvGrpSpPr>
            <p:grpSpPr>
              <a:xfrm flipV="1">
                <a:off x="651474" y="2562981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79" name="Group 78">
                  <a:extLst>
                    <a:ext uri="{FF2B5EF4-FFF2-40B4-BE49-F238E27FC236}">
                      <a16:creationId xmlns:a16="http://schemas.microsoft.com/office/drawing/2014/main" id="{CADA0F09-4035-4E20-8829-288634CF9E62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88" name="TextBox 87">
                    <a:extLst>
                      <a:ext uri="{FF2B5EF4-FFF2-40B4-BE49-F238E27FC236}">
                        <a16:creationId xmlns:a16="http://schemas.microsoft.com/office/drawing/2014/main" id="{2FD94E09-490A-492C-B042-3311B0DA9CF5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89" name="TextBox 88">
                    <a:extLst>
                      <a:ext uri="{FF2B5EF4-FFF2-40B4-BE49-F238E27FC236}">
                        <a16:creationId xmlns:a16="http://schemas.microsoft.com/office/drawing/2014/main" id="{798097F1-113A-483C-AE96-45AE26074E3E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90" name="TextBox 89">
                    <a:extLst>
                      <a:ext uri="{FF2B5EF4-FFF2-40B4-BE49-F238E27FC236}">
                        <a16:creationId xmlns:a16="http://schemas.microsoft.com/office/drawing/2014/main" id="{01010A7C-32F5-4355-B492-B6B788B5B608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E65F38B3-88D3-44F5-9945-3B74C4300B95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85" name="TextBox 84">
                    <a:extLst>
                      <a:ext uri="{FF2B5EF4-FFF2-40B4-BE49-F238E27FC236}">
                        <a16:creationId xmlns:a16="http://schemas.microsoft.com/office/drawing/2014/main" id="{9235959F-DE99-464E-81B4-AE296CEEB563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86" name="TextBox 85">
                    <a:extLst>
                      <a:ext uri="{FF2B5EF4-FFF2-40B4-BE49-F238E27FC236}">
                        <a16:creationId xmlns:a16="http://schemas.microsoft.com/office/drawing/2014/main" id="{83C48465-2609-4161-BCCD-E53D52BF0988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87" name="TextBox 86">
                    <a:extLst>
                      <a:ext uri="{FF2B5EF4-FFF2-40B4-BE49-F238E27FC236}">
                        <a16:creationId xmlns:a16="http://schemas.microsoft.com/office/drawing/2014/main" id="{88CD3D69-C35E-4058-B5AE-21459ED8EDF8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81" name="Group 80">
                  <a:extLst>
                    <a:ext uri="{FF2B5EF4-FFF2-40B4-BE49-F238E27FC236}">
                      <a16:creationId xmlns:a16="http://schemas.microsoft.com/office/drawing/2014/main" id="{307B8974-3114-4EA1-85AE-BECAF88BB54C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82" name="TextBox 81">
                    <a:extLst>
                      <a:ext uri="{FF2B5EF4-FFF2-40B4-BE49-F238E27FC236}">
                        <a16:creationId xmlns:a16="http://schemas.microsoft.com/office/drawing/2014/main" id="{76C9DC0F-44E3-4C3B-B045-D41AD86A9F5E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83" name="TextBox 82">
                    <a:extLst>
                      <a:ext uri="{FF2B5EF4-FFF2-40B4-BE49-F238E27FC236}">
                        <a16:creationId xmlns:a16="http://schemas.microsoft.com/office/drawing/2014/main" id="{DF0E2C36-A159-4237-AF24-A889E7ECD7AB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84" name="TextBox 83">
                    <a:extLst>
                      <a:ext uri="{FF2B5EF4-FFF2-40B4-BE49-F238E27FC236}">
                        <a16:creationId xmlns:a16="http://schemas.microsoft.com/office/drawing/2014/main" id="{BEC6FB74-BD37-438B-BDD2-D502D99F949C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</p:grpSp>
        <p:grpSp>
          <p:nvGrpSpPr>
            <p:cNvPr id="103" name="Group 102">
              <a:extLst>
                <a:ext uri="{FF2B5EF4-FFF2-40B4-BE49-F238E27FC236}">
                  <a16:creationId xmlns:a16="http://schemas.microsoft.com/office/drawing/2014/main" id="{9187E5B9-3601-42DA-914E-3F72D9419816}"/>
                </a:ext>
              </a:extLst>
            </p:cNvPr>
            <p:cNvGrpSpPr/>
            <p:nvPr/>
          </p:nvGrpSpPr>
          <p:grpSpPr>
            <a:xfrm rot="2700000">
              <a:off x="5569192" y="813206"/>
              <a:ext cx="415326" cy="5102697"/>
              <a:chOff x="651474" y="16395"/>
              <a:chExt cx="415326" cy="5102697"/>
            </a:xfrm>
          </p:grpSpPr>
          <p:grpSp>
            <p:nvGrpSpPr>
              <p:cNvPr id="104" name="Group 103">
                <a:extLst>
                  <a:ext uri="{FF2B5EF4-FFF2-40B4-BE49-F238E27FC236}">
                    <a16:creationId xmlns:a16="http://schemas.microsoft.com/office/drawing/2014/main" id="{251966E8-E3D5-4CE8-BBA9-C6D9F4C82360}"/>
                  </a:ext>
                </a:extLst>
              </p:cNvPr>
              <p:cNvGrpSpPr/>
              <p:nvPr/>
            </p:nvGrpSpPr>
            <p:grpSpPr>
              <a:xfrm>
                <a:off x="651476" y="16395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118" name="Group 117">
                  <a:extLst>
                    <a:ext uri="{FF2B5EF4-FFF2-40B4-BE49-F238E27FC236}">
                      <a16:creationId xmlns:a16="http://schemas.microsoft.com/office/drawing/2014/main" id="{14C5F9D9-1741-42CB-A023-F2C1A2C29D7D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127" name="TextBox 126">
                    <a:extLst>
                      <a:ext uri="{FF2B5EF4-FFF2-40B4-BE49-F238E27FC236}">
                        <a16:creationId xmlns:a16="http://schemas.microsoft.com/office/drawing/2014/main" id="{EE855084-A8D3-470F-B915-CE4A35998391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28" name="TextBox 127">
                    <a:extLst>
                      <a:ext uri="{FF2B5EF4-FFF2-40B4-BE49-F238E27FC236}">
                        <a16:creationId xmlns:a16="http://schemas.microsoft.com/office/drawing/2014/main" id="{F21E72E0-E2D9-4BFD-B610-7709B08E9642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29" name="TextBox 128">
                    <a:extLst>
                      <a:ext uri="{FF2B5EF4-FFF2-40B4-BE49-F238E27FC236}">
                        <a16:creationId xmlns:a16="http://schemas.microsoft.com/office/drawing/2014/main" id="{1DDB0BF1-EB68-4442-B6F9-0E7CF76CBB47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119" name="Group 118">
                  <a:extLst>
                    <a:ext uri="{FF2B5EF4-FFF2-40B4-BE49-F238E27FC236}">
                      <a16:creationId xmlns:a16="http://schemas.microsoft.com/office/drawing/2014/main" id="{DCBB368A-DB60-471B-A680-D0EF71EDFD7D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124" name="TextBox 123">
                    <a:extLst>
                      <a:ext uri="{FF2B5EF4-FFF2-40B4-BE49-F238E27FC236}">
                        <a16:creationId xmlns:a16="http://schemas.microsoft.com/office/drawing/2014/main" id="{FE88C221-71CC-416A-8094-DA742FDE1B52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25" name="TextBox 124">
                    <a:extLst>
                      <a:ext uri="{FF2B5EF4-FFF2-40B4-BE49-F238E27FC236}">
                        <a16:creationId xmlns:a16="http://schemas.microsoft.com/office/drawing/2014/main" id="{A4C79D4B-6DB8-46E2-B797-F72AF03A9E87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26" name="TextBox 125">
                    <a:extLst>
                      <a:ext uri="{FF2B5EF4-FFF2-40B4-BE49-F238E27FC236}">
                        <a16:creationId xmlns:a16="http://schemas.microsoft.com/office/drawing/2014/main" id="{E2FF103B-C5A7-40D6-B1AE-0BA7F4602E4A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120" name="Group 119">
                  <a:extLst>
                    <a:ext uri="{FF2B5EF4-FFF2-40B4-BE49-F238E27FC236}">
                      <a16:creationId xmlns:a16="http://schemas.microsoft.com/office/drawing/2014/main" id="{B50285FA-A0F5-4EE8-BFD6-D755E436C2EB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121" name="TextBox 120">
                    <a:extLst>
                      <a:ext uri="{FF2B5EF4-FFF2-40B4-BE49-F238E27FC236}">
                        <a16:creationId xmlns:a16="http://schemas.microsoft.com/office/drawing/2014/main" id="{DC2CD0B1-80F8-4929-A096-A1EEBCC9C126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22" name="TextBox 121">
                    <a:extLst>
                      <a:ext uri="{FF2B5EF4-FFF2-40B4-BE49-F238E27FC236}">
                        <a16:creationId xmlns:a16="http://schemas.microsoft.com/office/drawing/2014/main" id="{42F3A0B2-5FA9-4609-9BFF-FD8C4550FB1D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23" name="TextBox 122">
                    <a:extLst>
                      <a:ext uri="{FF2B5EF4-FFF2-40B4-BE49-F238E27FC236}">
                        <a16:creationId xmlns:a16="http://schemas.microsoft.com/office/drawing/2014/main" id="{0B0251E8-E158-4531-AE05-619E1FF43DA1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0ED2AEF0-C656-4A57-A260-BB42C40737FC}"/>
                  </a:ext>
                </a:extLst>
              </p:cNvPr>
              <p:cNvGrpSpPr/>
              <p:nvPr/>
            </p:nvGrpSpPr>
            <p:grpSpPr>
              <a:xfrm flipV="1">
                <a:off x="651474" y="2562981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106" name="Group 105">
                  <a:extLst>
                    <a:ext uri="{FF2B5EF4-FFF2-40B4-BE49-F238E27FC236}">
                      <a16:creationId xmlns:a16="http://schemas.microsoft.com/office/drawing/2014/main" id="{43A5747A-FAC3-4F4A-8C6C-540B37DB8E7A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115" name="TextBox 114">
                    <a:extLst>
                      <a:ext uri="{FF2B5EF4-FFF2-40B4-BE49-F238E27FC236}">
                        <a16:creationId xmlns:a16="http://schemas.microsoft.com/office/drawing/2014/main" id="{C5379E56-23C0-4A71-A1FF-94E439199C88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16" name="TextBox 115">
                    <a:extLst>
                      <a:ext uri="{FF2B5EF4-FFF2-40B4-BE49-F238E27FC236}">
                        <a16:creationId xmlns:a16="http://schemas.microsoft.com/office/drawing/2014/main" id="{57174DA7-1033-4671-98A6-F10724729312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17" name="TextBox 116">
                    <a:extLst>
                      <a:ext uri="{FF2B5EF4-FFF2-40B4-BE49-F238E27FC236}">
                        <a16:creationId xmlns:a16="http://schemas.microsoft.com/office/drawing/2014/main" id="{94C9F4FD-8589-4174-8868-50821E54CF04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107" name="Group 106">
                  <a:extLst>
                    <a:ext uri="{FF2B5EF4-FFF2-40B4-BE49-F238E27FC236}">
                      <a16:creationId xmlns:a16="http://schemas.microsoft.com/office/drawing/2014/main" id="{22DC43B5-C52E-49D0-91DB-8C499F6757B2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112" name="TextBox 111">
                    <a:extLst>
                      <a:ext uri="{FF2B5EF4-FFF2-40B4-BE49-F238E27FC236}">
                        <a16:creationId xmlns:a16="http://schemas.microsoft.com/office/drawing/2014/main" id="{F11097CD-69E0-4467-BFC4-2958CCCF0545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13" name="TextBox 112">
                    <a:extLst>
                      <a:ext uri="{FF2B5EF4-FFF2-40B4-BE49-F238E27FC236}">
                        <a16:creationId xmlns:a16="http://schemas.microsoft.com/office/drawing/2014/main" id="{C164B332-A58A-4C62-B92D-CCA4D81074ED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14" name="TextBox 113">
                    <a:extLst>
                      <a:ext uri="{FF2B5EF4-FFF2-40B4-BE49-F238E27FC236}">
                        <a16:creationId xmlns:a16="http://schemas.microsoft.com/office/drawing/2014/main" id="{812CBDD7-108B-491F-A746-D794FFFB81AB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108" name="Group 107">
                  <a:extLst>
                    <a:ext uri="{FF2B5EF4-FFF2-40B4-BE49-F238E27FC236}">
                      <a16:creationId xmlns:a16="http://schemas.microsoft.com/office/drawing/2014/main" id="{37AA1D67-76DA-4A2B-B3B1-A6167607309D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109" name="TextBox 108">
                    <a:extLst>
                      <a:ext uri="{FF2B5EF4-FFF2-40B4-BE49-F238E27FC236}">
                        <a16:creationId xmlns:a16="http://schemas.microsoft.com/office/drawing/2014/main" id="{C84658E0-30AE-4EA6-BBE6-49A442EA6B60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10" name="TextBox 109">
                    <a:extLst>
                      <a:ext uri="{FF2B5EF4-FFF2-40B4-BE49-F238E27FC236}">
                        <a16:creationId xmlns:a16="http://schemas.microsoft.com/office/drawing/2014/main" id="{EB40BBF6-CFDE-4406-B62C-19753EB2ED67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11" name="TextBox 110">
                    <a:extLst>
                      <a:ext uri="{FF2B5EF4-FFF2-40B4-BE49-F238E27FC236}">
                        <a16:creationId xmlns:a16="http://schemas.microsoft.com/office/drawing/2014/main" id="{A7F9F7CC-86ED-4316-B7E7-3A0BF8DD122A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</p:grp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8DBD6747-EB49-483D-8D8A-ADAFA05EC3BC}"/>
                </a:ext>
              </a:extLst>
            </p:cNvPr>
            <p:cNvGrpSpPr/>
            <p:nvPr/>
          </p:nvGrpSpPr>
          <p:grpSpPr>
            <a:xfrm rot="3600000">
              <a:off x="5569192" y="813206"/>
              <a:ext cx="415326" cy="5102697"/>
              <a:chOff x="651474" y="16395"/>
              <a:chExt cx="415326" cy="5102697"/>
            </a:xfrm>
          </p:grpSpPr>
          <p:grpSp>
            <p:nvGrpSpPr>
              <p:cNvPr id="131" name="Group 130">
                <a:extLst>
                  <a:ext uri="{FF2B5EF4-FFF2-40B4-BE49-F238E27FC236}">
                    <a16:creationId xmlns:a16="http://schemas.microsoft.com/office/drawing/2014/main" id="{8E74AD32-A040-4F47-93FC-47EBED409B99}"/>
                  </a:ext>
                </a:extLst>
              </p:cNvPr>
              <p:cNvGrpSpPr/>
              <p:nvPr/>
            </p:nvGrpSpPr>
            <p:grpSpPr>
              <a:xfrm>
                <a:off x="651476" y="16395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145" name="Group 144">
                  <a:extLst>
                    <a:ext uri="{FF2B5EF4-FFF2-40B4-BE49-F238E27FC236}">
                      <a16:creationId xmlns:a16="http://schemas.microsoft.com/office/drawing/2014/main" id="{D64A3888-2E3C-42B2-8E04-10B95D3EA748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154" name="TextBox 153">
                    <a:extLst>
                      <a:ext uri="{FF2B5EF4-FFF2-40B4-BE49-F238E27FC236}">
                        <a16:creationId xmlns:a16="http://schemas.microsoft.com/office/drawing/2014/main" id="{8F37950A-33B0-4555-A277-6148599BB45E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55" name="TextBox 154">
                    <a:extLst>
                      <a:ext uri="{FF2B5EF4-FFF2-40B4-BE49-F238E27FC236}">
                        <a16:creationId xmlns:a16="http://schemas.microsoft.com/office/drawing/2014/main" id="{DB45AA11-3B83-4ABC-B1B6-FC6AF8031F7A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56" name="TextBox 155">
                    <a:extLst>
                      <a:ext uri="{FF2B5EF4-FFF2-40B4-BE49-F238E27FC236}">
                        <a16:creationId xmlns:a16="http://schemas.microsoft.com/office/drawing/2014/main" id="{84A19A3B-C8F5-4705-8EFA-B2785F4E8BD0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146" name="Group 145">
                  <a:extLst>
                    <a:ext uri="{FF2B5EF4-FFF2-40B4-BE49-F238E27FC236}">
                      <a16:creationId xmlns:a16="http://schemas.microsoft.com/office/drawing/2014/main" id="{63C078D3-8AFD-4BC3-B1F4-D42DEC1AC01B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151" name="TextBox 150">
                    <a:extLst>
                      <a:ext uri="{FF2B5EF4-FFF2-40B4-BE49-F238E27FC236}">
                        <a16:creationId xmlns:a16="http://schemas.microsoft.com/office/drawing/2014/main" id="{9C7C34B0-63A6-4892-BAA3-43A551BCDC9E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52" name="TextBox 151">
                    <a:extLst>
                      <a:ext uri="{FF2B5EF4-FFF2-40B4-BE49-F238E27FC236}">
                        <a16:creationId xmlns:a16="http://schemas.microsoft.com/office/drawing/2014/main" id="{2F655999-476D-44F5-BF9F-595F62BF2885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53" name="TextBox 152">
                    <a:extLst>
                      <a:ext uri="{FF2B5EF4-FFF2-40B4-BE49-F238E27FC236}">
                        <a16:creationId xmlns:a16="http://schemas.microsoft.com/office/drawing/2014/main" id="{9011EE13-9048-43AF-B72B-0CFF46ECE2A8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147" name="Group 146">
                  <a:extLst>
                    <a:ext uri="{FF2B5EF4-FFF2-40B4-BE49-F238E27FC236}">
                      <a16:creationId xmlns:a16="http://schemas.microsoft.com/office/drawing/2014/main" id="{29565D1B-E851-4347-B75B-EC090E2E2CF5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148" name="TextBox 147">
                    <a:extLst>
                      <a:ext uri="{FF2B5EF4-FFF2-40B4-BE49-F238E27FC236}">
                        <a16:creationId xmlns:a16="http://schemas.microsoft.com/office/drawing/2014/main" id="{ACF32122-43DE-4899-A882-04EF665FDE98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49" name="TextBox 148">
                    <a:extLst>
                      <a:ext uri="{FF2B5EF4-FFF2-40B4-BE49-F238E27FC236}">
                        <a16:creationId xmlns:a16="http://schemas.microsoft.com/office/drawing/2014/main" id="{9A47C3E3-7D97-4C54-8BAF-433E6DBB5E4E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50" name="TextBox 149">
                    <a:extLst>
                      <a:ext uri="{FF2B5EF4-FFF2-40B4-BE49-F238E27FC236}">
                        <a16:creationId xmlns:a16="http://schemas.microsoft.com/office/drawing/2014/main" id="{CA016357-3529-4AD8-AE8D-E8F048AB5CE4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AF3985D5-68ED-48E7-B9E3-6EFEF9D65059}"/>
                  </a:ext>
                </a:extLst>
              </p:cNvPr>
              <p:cNvGrpSpPr/>
              <p:nvPr/>
            </p:nvGrpSpPr>
            <p:grpSpPr>
              <a:xfrm flipV="1">
                <a:off x="651474" y="2562981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133" name="Group 132">
                  <a:extLst>
                    <a:ext uri="{FF2B5EF4-FFF2-40B4-BE49-F238E27FC236}">
                      <a16:creationId xmlns:a16="http://schemas.microsoft.com/office/drawing/2014/main" id="{776C11DF-084F-4B42-BF77-BB29760F7459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142" name="TextBox 141">
                    <a:extLst>
                      <a:ext uri="{FF2B5EF4-FFF2-40B4-BE49-F238E27FC236}">
                        <a16:creationId xmlns:a16="http://schemas.microsoft.com/office/drawing/2014/main" id="{6C8BC5EA-E7FA-44F7-AD45-7BD86C0557E8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43" name="TextBox 142">
                    <a:extLst>
                      <a:ext uri="{FF2B5EF4-FFF2-40B4-BE49-F238E27FC236}">
                        <a16:creationId xmlns:a16="http://schemas.microsoft.com/office/drawing/2014/main" id="{49D40712-F77B-4566-A5CA-2943D612FFE5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44" name="TextBox 143">
                    <a:extLst>
                      <a:ext uri="{FF2B5EF4-FFF2-40B4-BE49-F238E27FC236}">
                        <a16:creationId xmlns:a16="http://schemas.microsoft.com/office/drawing/2014/main" id="{51DCED81-B768-4B18-83CB-1192FFFE8003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134" name="Group 133">
                  <a:extLst>
                    <a:ext uri="{FF2B5EF4-FFF2-40B4-BE49-F238E27FC236}">
                      <a16:creationId xmlns:a16="http://schemas.microsoft.com/office/drawing/2014/main" id="{4C28AF85-404F-4F94-9759-1E5D1A9E5B9F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139" name="TextBox 138">
                    <a:extLst>
                      <a:ext uri="{FF2B5EF4-FFF2-40B4-BE49-F238E27FC236}">
                        <a16:creationId xmlns:a16="http://schemas.microsoft.com/office/drawing/2014/main" id="{4BF496CB-9963-4AAB-9427-9D15ABB335E1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40" name="TextBox 139">
                    <a:extLst>
                      <a:ext uri="{FF2B5EF4-FFF2-40B4-BE49-F238E27FC236}">
                        <a16:creationId xmlns:a16="http://schemas.microsoft.com/office/drawing/2014/main" id="{2DA5D339-F926-4677-ACCE-A5A77B9F91A8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41" name="TextBox 140">
                    <a:extLst>
                      <a:ext uri="{FF2B5EF4-FFF2-40B4-BE49-F238E27FC236}">
                        <a16:creationId xmlns:a16="http://schemas.microsoft.com/office/drawing/2014/main" id="{FAF51E32-6039-404B-96B7-AA3DEEC8657F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135" name="Group 134">
                  <a:extLst>
                    <a:ext uri="{FF2B5EF4-FFF2-40B4-BE49-F238E27FC236}">
                      <a16:creationId xmlns:a16="http://schemas.microsoft.com/office/drawing/2014/main" id="{B0A51835-7C8B-411E-AE15-D222D3D27BDE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136" name="TextBox 135">
                    <a:extLst>
                      <a:ext uri="{FF2B5EF4-FFF2-40B4-BE49-F238E27FC236}">
                        <a16:creationId xmlns:a16="http://schemas.microsoft.com/office/drawing/2014/main" id="{BA8E1964-1B2D-45E2-A1AA-5A4574F9BD80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37" name="TextBox 136">
                    <a:extLst>
                      <a:ext uri="{FF2B5EF4-FFF2-40B4-BE49-F238E27FC236}">
                        <a16:creationId xmlns:a16="http://schemas.microsoft.com/office/drawing/2014/main" id="{327B9F2E-916F-4C7C-8200-CDADF49B1D44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38" name="TextBox 137">
                    <a:extLst>
                      <a:ext uri="{FF2B5EF4-FFF2-40B4-BE49-F238E27FC236}">
                        <a16:creationId xmlns:a16="http://schemas.microsoft.com/office/drawing/2014/main" id="{0C983953-A754-4160-8C8D-8F4977E2EF96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3EEB2B96-72BC-4CC2-9047-63F2C2EDDA75}"/>
                </a:ext>
              </a:extLst>
            </p:cNvPr>
            <p:cNvGrpSpPr/>
            <p:nvPr/>
          </p:nvGrpSpPr>
          <p:grpSpPr>
            <a:xfrm rot="4500000">
              <a:off x="5569192" y="813206"/>
              <a:ext cx="415326" cy="5102697"/>
              <a:chOff x="651474" y="16395"/>
              <a:chExt cx="415326" cy="5102697"/>
            </a:xfrm>
          </p:grpSpPr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9D2F6E51-27E3-4176-9A01-4A1830877844}"/>
                  </a:ext>
                </a:extLst>
              </p:cNvPr>
              <p:cNvGrpSpPr/>
              <p:nvPr/>
            </p:nvGrpSpPr>
            <p:grpSpPr>
              <a:xfrm>
                <a:off x="651476" y="16395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172" name="Group 171">
                  <a:extLst>
                    <a:ext uri="{FF2B5EF4-FFF2-40B4-BE49-F238E27FC236}">
                      <a16:creationId xmlns:a16="http://schemas.microsoft.com/office/drawing/2014/main" id="{633A9AFF-616C-4BE0-A886-760E41F574F7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181" name="TextBox 180">
                    <a:extLst>
                      <a:ext uri="{FF2B5EF4-FFF2-40B4-BE49-F238E27FC236}">
                        <a16:creationId xmlns:a16="http://schemas.microsoft.com/office/drawing/2014/main" id="{7DE6E85D-361B-4AEA-B6CD-F1AE9118C317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82" name="TextBox 181">
                    <a:extLst>
                      <a:ext uri="{FF2B5EF4-FFF2-40B4-BE49-F238E27FC236}">
                        <a16:creationId xmlns:a16="http://schemas.microsoft.com/office/drawing/2014/main" id="{03B7C954-771D-4D8B-8000-666355DD877B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83" name="TextBox 182">
                    <a:extLst>
                      <a:ext uri="{FF2B5EF4-FFF2-40B4-BE49-F238E27FC236}">
                        <a16:creationId xmlns:a16="http://schemas.microsoft.com/office/drawing/2014/main" id="{9FB9E1C6-DBCC-409A-9DA9-0704FD44615E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173" name="Group 172">
                  <a:extLst>
                    <a:ext uri="{FF2B5EF4-FFF2-40B4-BE49-F238E27FC236}">
                      <a16:creationId xmlns:a16="http://schemas.microsoft.com/office/drawing/2014/main" id="{59E363C4-1C40-4F0D-B102-CED58C90B5F9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178" name="TextBox 177">
                    <a:extLst>
                      <a:ext uri="{FF2B5EF4-FFF2-40B4-BE49-F238E27FC236}">
                        <a16:creationId xmlns:a16="http://schemas.microsoft.com/office/drawing/2014/main" id="{1EF01C97-ED75-4E38-B4FD-15FF2A0E38B2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79" name="TextBox 178">
                    <a:extLst>
                      <a:ext uri="{FF2B5EF4-FFF2-40B4-BE49-F238E27FC236}">
                        <a16:creationId xmlns:a16="http://schemas.microsoft.com/office/drawing/2014/main" id="{EB08A201-5AEB-4A82-B769-54823C8B3C70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80" name="TextBox 179">
                    <a:extLst>
                      <a:ext uri="{FF2B5EF4-FFF2-40B4-BE49-F238E27FC236}">
                        <a16:creationId xmlns:a16="http://schemas.microsoft.com/office/drawing/2014/main" id="{07F9FE22-3C6A-40C6-B007-2E7E8C1F5254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174" name="Group 173">
                  <a:extLst>
                    <a:ext uri="{FF2B5EF4-FFF2-40B4-BE49-F238E27FC236}">
                      <a16:creationId xmlns:a16="http://schemas.microsoft.com/office/drawing/2014/main" id="{DB79C446-A144-45C5-ADFA-5D2DD5BF38B1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175" name="TextBox 174">
                    <a:extLst>
                      <a:ext uri="{FF2B5EF4-FFF2-40B4-BE49-F238E27FC236}">
                        <a16:creationId xmlns:a16="http://schemas.microsoft.com/office/drawing/2014/main" id="{950088DF-DB84-4099-AD8C-C74B44A376D9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76" name="TextBox 175">
                    <a:extLst>
                      <a:ext uri="{FF2B5EF4-FFF2-40B4-BE49-F238E27FC236}">
                        <a16:creationId xmlns:a16="http://schemas.microsoft.com/office/drawing/2014/main" id="{71C60586-F3CE-4D75-99AD-57C76477F7D0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77" name="TextBox 176">
                    <a:extLst>
                      <a:ext uri="{FF2B5EF4-FFF2-40B4-BE49-F238E27FC236}">
                        <a16:creationId xmlns:a16="http://schemas.microsoft.com/office/drawing/2014/main" id="{60C70E56-3B61-4F64-B32B-52268ABB6FA0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74ED71AB-9AE5-4025-8787-4C92F00A0D31}"/>
                  </a:ext>
                </a:extLst>
              </p:cNvPr>
              <p:cNvGrpSpPr/>
              <p:nvPr/>
            </p:nvGrpSpPr>
            <p:grpSpPr>
              <a:xfrm flipV="1">
                <a:off x="651474" y="2562981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160" name="Group 159">
                  <a:extLst>
                    <a:ext uri="{FF2B5EF4-FFF2-40B4-BE49-F238E27FC236}">
                      <a16:creationId xmlns:a16="http://schemas.microsoft.com/office/drawing/2014/main" id="{8A70F8FB-39CD-4C11-B5C9-1B438CD61542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169" name="TextBox 168">
                    <a:extLst>
                      <a:ext uri="{FF2B5EF4-FFF2-40B4-BE49-F238E27FC236}">
                        <a16:creationId xmlns:a16="http://schemas.microsoft.com/office/drawing/2014/main" id="{E945B19C-D60F-426C-A9F6-67CE6B3A99B9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70" name="TextBox 169">
                    <a:extLst>
                      <a:ext uri="{FF2B5EF4-FFF2-40B4-BE49-F238E27FC236}">
                        <a16:creationId xmlns:a16="http://schemas.microsoft.com/office/drawing/2014/main" id="{D03FA0C5-5B7B-43C0-AAD9-E4EACDCE28DC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71" name="TextBox 170">
                    <a:extLst>
                      <a:ext uri="{FF2B5EF4-FFF2-40B4-BE49-F238E27FC236}">
                        <a16:creationId xmlns:a16="http://schemas.microsoft.com/office/drawing/2014/main" id="{5E1C9ABB-B2F1-415F-887C-7E17657A4F8D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B268206F-00EF-4D86-B550-7EA1BFF3DD55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166" name="TextBox 165">
                    <a:extLst>
                      <a:ext uri="{FF2B5EF4-FFF2-40B4-BE49-F238E27FC236}">
                        <a16:creationId xmlns:a16="http://schemas.microsoft.com/office/drawing/2014/main" id="{EF1D2C31-C889-454C-8172-875744D4F5B3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67" name="TextBox 166">
                    <a:extLst>
                      <a:ext uri="{FF2B5EF4-FFF2-40B4-BE49-F238E27FC236}">
                        <a16:creationId xmlns:a16="http://schemas.microsoft.com/office/drawing/2014/main" id="{4DE567EC-1E0F-4C1E-B392-DB4B909926AC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68" name="TextBox 167">
                    <a:extLst>
                      <a:ext uri="{FF2B5EF4-FFF2-40B4-BE49-F238E27FC236}">
                        <a16:creationId xmlns:a16="http://schemas.microsoft.com/office/drawing/2014/main" id="{1FC91E9D-3865-4572-A6AC-19E4E593B4A9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162" name="Group 161">
                  <a:extLst>
                    <a:ext uri="{FF2B5EF4-FFF2-40B4-BE49-F238E27FC236}">
                      <a16:creationId xmlns:a16="http://schemas.microsoft.com/office/drawing/2014/main" id="{572605B8-B79B-4985-BA72-9052C8F1FD7C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163" name="TextBox 162">
                    <a:extLst>
                      <a:ext uri="{FF2B5EF4-FFF2-40B4-BE49-F238E27FC236}">
                        <a16:creationId xmlns:a16="http://schemas.microsoft.com/office/drawing/2014/main" id="{1EB5D2A4-2BC2-48DF-B756-F19F9B5732C3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64" name="TextBox 163">
                    <a:extLst>
                      <a:ext uri="{FF2B5EF4-FFF2-40B4-BE49-F238E27FC236}">
                        <a16:creationId xmlns:a16="http://schemas.microsoft.com/office/drawing/2014/main" id="{906A804B-5AD8-4BDA-BD45-A2880B586922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65" name="TextBox 164">
                    <a:extLst>
                      <a:ext uri="{FF2B5EF4-FFF2-40B4-BE49-F238E27FC236}">
                        <a16:creationId xmlns:a16="http://schemas.microsoft.com/office/drawing/2014/main" id="{56F2A011-3DC4-4834-A666-4A9484478BA0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</p:grpSp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44E88FF0-26AF-4E80-8D95-DFDDD8AF4D3B}"/>
                </a:ext>
              </a:extLst>
            </p:cNvPr>
            <p:cNvGrpSpPr/>
            <p:nvPr/>
          </p:nvGrpSpPr>
          <p:grpSpPr>
            <a:xfrm rot="5400000">
              <a:off x="5569192" y="813206"/>
              <a:ext cx="415326" cy="5102697"/>
              <a:chOff x="651474" y="16395"/>
              <a:chExt cx="415326" cy="5102697"/>
            </a:xfrm>
          </p:grpSpPr>
          <p:grpSp>
            <p:nvGrpSpPr>
              <p:cNvPr id="185" name="Group 184">
                <a:extLst>
                  <a:ext uri="{FF2B5EF4-FFF2-40B4-BE49-F238E27FC236}">
                    <a16:creationId xmlns:a16="http://schemas.microsoft.com/office/drawing/2014/main" id="{DE710C52-2FFE-4D0E-B5AC-C054822DB22D}"/>
                  </a:ext>
                </a:extLst>
              </p:cNvPr>
              <p:cNvGrpSpPr/>
              <p:nvPr/>
            </p:nvGrpSpPr>
            <p:grpSpPr>
              <a:xfrm>
                <a:off x="651476" y="16395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id="{DE67F94C-85D8-4BC6-8AFF-DAB1AE6F97E7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208" name="TextBox 207">
                    <a:extLst>
                      <a:ext uri="{FF2B5EF4-FFF2-40B4-BE49-F238E27FC236}">
                        <a16:creationId xmlns:a16="http://schemas.microsoft.com/office/drawing/2014/main" id="{B7E0BD4C-75BD-4DC8-A8F3-3A041BEEAAFA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09" name="TextBox 208">
                    <a:extLst>
                      <a:ext uri="{FF2B5EF4-FFF2-40B4-BE49-F238E27FC236}">
                        <a16:creationId xmlns:a16="http://schemas.microsoft.com/office/drawing/2014/main" id="{2385A60A-DDD8-4328-9F81-7FB074C3E3F1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10" name="TextBox 209">
                    <a:extLst>
                      <a:ext uri="{FF2B5EF4-FFF2-40B4-BE49-F238E27FC236}">
                        <a16:creationId xmlns:a16="http://schemas.microsoft.com/office/drawing/2014/main" id="{8449748B-51DC-4E74-AC1B-82BA4F1A5E56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200" name="Group 199">
                  <a:extLst>
                    <a:ext uri="{FF2B5EF4-FFF2-40B4-BE49-F238E27FC236}">
                      <a16:creationId xmlns:a16="http://schemas.microsoft.com/office/drawing/2014/main" id="{94723714-6095-4A94-BC9A-7EEF5AE78CB7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205" name="TextBox 204">
                    <a:extLst>
                      <a:ext uri="{FF2B5EF4-FFF2-40B4-BE49-F238E27FC236}">
                        <a16:creationId xmlns:a16="http://schemas.microsoft.com/office/drawing/2014/main" id="{DB364260-723E-4EA5-8638-084FE90D734D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06" name="TextBox 205">
                    <a:extLst>
                      <a:ext uri="{FF2B5EF4-FFF2-40B4-BE49-F238E27FC236}">
                        <a16:creationId xmlns:a16="http://schemas.microsoft.com/office/drawing/2014/main" id="{A1A623A0-D8B6-43ED-9C60-5C1EB14FD9A5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07" name="TextBox 206">
                    <a:extLst>
                      <a:ext uri="{FF2B5EF4-FFF2-40B4-BE49-F238E27FC236}">
                        <a16:creationId xmlns:a16="http://schemas.microsoft.com/office/drawing/2014/main" id="{6FB08E2D-0A17-4DA1-B2CB-F7400019D104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201" name="Group 200">
                  <a:extLst>
                    <a:ext uri="{FF2B5EF4-FFF2-40B4-BE49-F238E27FC236}">
                      <a16:creationId xmlns:a16="http://schemas.microsoft.com/office/drawing/2014/main" id="{F09B5C26-85F9-4BAE-840C-86B1CFA91157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202" name="TextBox 201">
                    <a:extLst>
                      <a:ext uri="{FF2B5EF4-FFF2-40B4-BE49-F238E27FC236}">
                        <a16:creationId xmlns:a16="http://schemas.microsoft.com/office/drawing/2014/main" id="{EB7AA34E-9291-4826-A536-6116A3AAEE79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03" name="TextBox 202">
                    <a:extLst>
                      <a:ext uri="{FF2B5EF4-FFF2-40B4-BE49-F238E27FC236}">
                        <a16:creationId xmlns:a16="http://schemas.microsoft.com/office/drawing/2014/main" id="{A019273C-0FE0-4165-843B-2A747019B64C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04" name="TextBox 203">
                    <a:extLst>
                      <a:ext uri="{FF2B5EF4-FFF2-40B4-BE49-F238E27FC236}">
                        <a16:creationId xmlns:a16="http://schemas.microsoft.com/office/drawing/2014/main" id="{D4D8DA43-3959-46D6-9349-046AF94A933F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29F88B41-768C-4090-A5C8-CEA627BAAFC9}"/>
                  </a:ext>
                </a:extLst>
              </p:cNvPr>
              <p:cNvGrpSpPr/>
              <p:nvPr/>
            </p:nvGrpSpPr>
            <p:grpSpPr>
              <a:xfrm flipV="1">
                <a:off x="651474" y="2562981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13E9415D-451D-436F-AF48-9787B7D60F45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196" name="TextBox 195">
                    <a:extLst>
                      <a:ext uri="{FF2B5EF4-FFF2-40B4-BE49-F238E27FC236}">
                        <a16:creationId xmlns:a16="http://schemas.microsoft.com/office/drawing/2014/main" id="{448D24D9-2B23-4854-BE65-B49FFDC95AEE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97" name="TextBox 196">
                    <a:extLst>
                      <a:ext uri="{FF2B5EF4-FFF2-40B4-BE49-F238E27FC236}">
                        <a16:creationId xmlns:a16="http://schemas.microsoft.com/office/drawing/2014/main" id="{8D902E2D-DFF9-42C9-876A-C442E85ED724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98" name="TextBox 197">
                    <a:extLst>
                      <a:ext uri="{FF2B5EF4-FFF2-40B4-BE49-F238E27FC236}">
                        <a16:creationId xmlns:a16="http://schemas.microsoft.com/office/drawing/2014/main" id="{E09154A3-B5E1-4D37-A0DE-D05ECD5BC87F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188" name="Group 187">
                  <a:extLst>
                    <a:ext uri="{FF2B5EF4-FFF2-40B4-BE49-F238E27FC236}">
                      <a16:creationId xmlns:a16="http://schemas.microsoft.com/office/drawing/2014/main" id="{303649A5-BC7F-489D-89D6-E7DD5F16EA64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193" name="TextBox 192">
                    <a:extLst>
                      <a:ext uri="{FF2B5EF4-FFF2-40B4-BE49-F238E27FC236}">
                        <a16:creationId xmlns:a16="http://schemas.microsoft.com/office/drawing/2014/main" id="{67CC1182-FC6B-4651-B1A6-D7E3B6B45A84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94" name="TextBox 193">
                    <a:extLst>
                      <a:ext uri="{FF2B5EF4-FFF2-40B4-BE49-F238E27FC236}">
                        <a16:creationId xmlns:a16="http://schemas.microsoft.com/office/drawing/2014/main" id="{1E1A5072-CA29-4711-893B-6AE1F780F048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95" name="TextBox 194">
                    <a:extLst>
                      <a:ext uri="{FF2B5EF4-FFF2-40B4-BE49-F238E27FC236}">
                        <a16:creationId xmlns:a16="http://schemas.microsoft.com/office/drawing/2014/main" id="{EB969953-66F2-414A-B1EC-FF8EDA84BE84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189" name="Group 188">
                  <a:extLst>
                    <a:ext uri="{FF2B5EF4-FFF2-40B4-BE49-F238E27FC236}">
                      <a16:creationId xmlns:a16="http://schemas.microsoft.com/office/drawing/2014/main" id="{E13A57B2-21D5-4D02-980F-085140A9EC96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190" name="TextBox 189">
                    <a:extLst>
                      <a:ext uri="{FF2B5EF4-FFF2-40B4-BE49-F238E27FC236}">
                        <a16:creationId xmlns:a16="http://schemas.microsoft.com/office/drawing/2014/main" id="{26569FEC-2889-4F28-9C60-7CDB42A782F4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91" name="TextBox 190">
                    <a:extLst>
                      <a:ext uri="{FF2B5EF4-FFF2-40B4-BE49-F238E27FC236}">
                        <a16:creationId xmlns:a16="http://schemas.microsoft.com/office/drawing/2014/main" id="{723ECDAA-A372-4DEA-9993-E3B5AA3C91B2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192" name="TextBox 191">
                    <a:extLst>
                      <a:ext uri="{FF2B5EF4-FFF2-40B4-BE49-F238E27FC236}">
                        <a16:creationId xmlns:a16="http://schemas.microsoft.com/office/drawing/2014/main" id="{7B02095E-7D3F-439B-BBB8-46D1CE282AA6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</p:grpSp>
        <p:grpSp>
          <p:nvGrpSpPr>
            <p:cNvPr id="211" name="Group 210">
              <a:extLst>
                <a:ext uri="{FF2B5EF4-FFF2-40B4-BE49-F238E27FC236}">
                  <a16:creationId xmlns:a16="http://schemas.microsoft.com/office/drawing/2014/main" id="{4341DE9F-A014-4B48-B4C5-CA2B5CB82E49}"/>
                </a:ext>
              </a:extLst>
            </p:cNvPr>
            <p:cNvGrpSpPr/>
            <p:nvPr/>
          </p:nvGrpSpPr>
          <p:grpSpPr>
            <a:xfrm rot="6300000">
              <a:off x="5569192" y="813206"/>
              <a:ext cx="415326" cy="5102697"/>
              <a:chOff x="651474" y="16395"/>
              <a:chExt cx="415326" cy="5102697"/>
            </a:xfrm>
          </p:grpSpPr>
          <p:grpSp>
            <p:nvGrpSpPr>
              <p:cNvPr id="212" name="Group 211">
                <a:extLst>
                  <a:ext uri="{FF2B5EF4-FFF2-40B4-BE49-F238E27FC236}">
                    <a16:creationId xmlns:a16="http://schemas.microsoft.com/office/drawing/2014/main" id="{94EA232A-F2CB-4D75-9B50-DBFC8DD089FA}"/>
                  </a:ext>
                </a:extLst>
              </p:cNvPr>
              <p:cNvGrpSpPr/>
              <p:nvPr/>
            </p:nvGrpSpPr>
            <p:grpSpPr>
              <a:xfrm>
                <a:off x="651476" y="16395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226" name="Group 225">
                  <a:extLst>
                    <a:ext uri="{FF2B5EF4-FFF2-40B4-BE49-F238E27FC236}">
                      <a16:creationId xmlns:a16="http://schemas.microsoft.com/office/drawing/2014/main" id="{C7128059-73A8-4FC8-9F12-7FB9A05422BE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235" name="TextBox 234">
                    <a:extLst>
                      <a:ext uri="{FF2B5EF4-FFF2-40B4-BE49-F238E27FC236}">
                        <a16:creationId xmlns:a16="http://schemas.microsoft.com/office/drawing/2014/main" id="{155402FF-C10B-4F65-B3F5-EC8661E99CF7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36" name="TextBox 235">
                    <a:extLst>
                      <a:ext uri="{FF2B5EF4-FFF2-40B4-BE49-F238E27FC236}">
                        <a16:creationId xmlns:a16="http://schemas.microsoft.com/office/drawing/2014/main" id="{8E2C76E7-ADFB-45F0-A3B7-4F1D48BD7EE3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37" name="TextBox 236">
                    <a:extLst>
                      <a:ext uri="{FF2B5EF4-FFF2-40B4-BE49-F238E27FC236}">
                        <a16:creationId xmlns:a16="http://schemas.microsoft.com/office/drawing/2014/main" id="{913C71E6-AEB6-46B7-94C4-25EFEEDF28C3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227" name="Group 226">
                  <a:extLst>
                    <a:ext uri="{FF2B5EF4-FFF2-40B4-BE49-F238E27FC236}">
                      <a16:creationId xmlns:a16="http://schemas.microsoft.com/office/drawing/2014/main" id="{88721BBD-490F-48E4-8F59-BE983E372E74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232" name="TextBox 231">
                    <a:extLst>
                      <a:ext uri="{FF2B5EF4-FFF2-40B4-BE49-F238E27FC236}">
                        <a16:creationId xmlns:a16="http://schemas.microsoft.com/office/drawing/2014/main" id="{095F5D51-3274-436B-BF0B-078A77C906D8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33" name="TextBox 232">
                    <a:extLst>
                      <a:ext uri="{FF2B5EF4-FFF2-40B4-BE49-F238E27FC236}">
                        <a16:creationId xmlns:a16="http://schemas.microsoft.com/office/drawing/2014/main" id="{19BBE61C-1C24-45F6-A404-4B2B8939BF16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34" name="TextBox 233">
                    <a:extLst>
                      <a:ext uri="{FF2B5EF4-FFF2-40B4-BE49-F238E27FC236}">
                        <a16:creationId xmlns:a16="http://schemas.microsoft.com/office/drawing/2014/main" id="{4202B87F-1FAA-4B3A-B027-0C18776C53DA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228" name="Group 227">
                  <a:extLst>
                    <a:ext uri="{FF2B5EF4-FFF2-40B4-BE49-F238E27FC236}">
                      <a16:creationId xmlns:a16="http://schemas.microsoft.com/office/drawing/2014/main" id="{5B9229DD-22DA-4113-880A-A2129094A4C8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229" name="TextBox 228">
                    <a:extLst>
                      <a:ext uri="{FF2B5EF4-FFF2-40B4-BE49-F238E27FC236}">
                        <a16:creationId xmlns:a16="http://schemas.microsoft.com/office/drawing/2014/main" id="{90E8366A-B9C0-4A40-925E-938103C7298F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30" name="TextBox 229">
                    <a:extLst>
                      <a:ext uri="{FF2B5EF4-FFF2-40B4-BE49-F238E27FC236}">
                        <a16:creationId xmlns:a16="http://schemas.microsoft.com/office/drawing/2014/main" id="{A863B9A9-5859-4C2A-B2C7-28F7D8E12C77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31" name="TextBox 230">
                    <a:extLst>
                      <a:ext uri="{FF2B5EF4-FFF2-40B4-BE49-F238E27FC236}">
                        <a16:creationId xmlns:a16="http://schemas.microsoft.com/office/drawing/2014/main" id="{57B383F4-F3F3-4DDB-838F-2A7C1ECD969F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  <p:grpSp>
            <p:nvGrpSpPr>
              <p:cNvPr id="213" name="Group 212">
                <a:extLst>
                  <a:ext uri="{FF2B5EF4-FFF2-40B4-BE49-F238E27FC236}">
                    <a16:creationId xmlns:a16="http://schemas.microsoft.com/office/drawing/2014/main" id="{B3DDDCC8-E63D-47E6-BC21-D44B78CBFE6D}"/>
                  </a:ext>
                </a:extLst>
              </p:cNvPr>
              <p:cNvGrpSpPr/>
              <p:nvPr/>
            </p:nvGrpSpPr>
            <p:grpSpPr>
              <a:xfrm flipV="1">
                <a:off x="651474" y="2562981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214" name="Group 213">
                  <a:extLst>
                    <a:ext uri="{FF2B5EF4-FFF2-40B4-BE49-F238E27FC236}">
                      <a16:creationId xmlns:a16="http://schemas.microsoft.com/office/drawing/2014/main" id="{18207006-CA85-4327-AEAA-6CE1C13DD58C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223" name="TextBox 222">
                    <a:extLst>
                      <a:ext uri="{FF2B5EF4-FFF2-40B4-BE49-F238E27FC236}">
                        <a16:creationId xmlns:a16="http://schemas.microsoft.com/office/drawing/2014/main" id="{544FF847-7619-4DB7-A7DB-7EAA2BF2EF86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24" name="TextBox 223">
                    <a:extLst>
                      <a:ext uri="{FF2B5EF4-FFF2-40B4-BE49-F238E27FC236}">
                        <a16:creationId xmlns:a16="http://schemas.microsoft.com/office/drawing/2014/main" id="{9F0B11B4-AD00-4E24-A605-D3D10269EB4F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25" name="TextBox 224">
                    <a:extLst>
                      <a:ext uri="{FF2B5EF4-FFF2-40B4-BE49-F238E27FC236}">
                        <a16:creationId xmlns:a16="http://schemas.microsoft.com/office/drawing/2014/main" id="{A1EC8147-E98F-4BF9-94B1-628A0CDC1A4F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215" name="Group 214">
                  <a:extLst>
                    <a:ext uri="{FF2B5EF4-FFF2-40B4-BE49-F238E27FC236}">
                      <a16:creationId xmlns:a16="http://schemas.microsoft.com/office/drawing/2014/main" id="{E5905FF4-4E4D-4123-ABC1-71132C582899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220" name="TextBox 219">
                    <a:extLst>
                      <a:ext uri="{FF2B5EF4-FFF2-40B4-BE49-F238E27FC236}">
                        <a16:creationId xmlns:a16="http://schemas.microsoft.com/office/drawing/2014/main" id="{000CF0C2-E0D9-4DC0-99F2-C46731C18962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21" name="TextBox 220">
                    <a:extLst>
                      <a:ext uri="{FF2B5EF4-FFF2-40B4-BE49-F238E27FC236}">
                        <a16:creationId xmlns:a16="http://schemas.microsoft.com/office/drawing/2014/main" id="{52648550-927E-459B-816F-E3FF626AAC8E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22" name="TextBox 221">
                    <a:extLst>
                      <a:ext uri="{FF2B5EF4-FFF2-40B4-BE49-F238E27FC236}">
                        <a16:creationId xmlns:a16="http://schemas.microsoft.com/office/drawing/2014/main" id="{4823CE98-131E-4A57-924A-2EDC59E71599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216" name="Group 215">
                  <a:extLst>
                    <a:ext uri="{FF2B5EF4-FFF2-40B4-BE49-F238E27FC236}">
                      <a16:creationId xmlns:a16="http://schemas.microsoft.com/office/drawing/2014/main" id="{B83F00A0-42D1-4B6B-97AE-04B6C6D0F744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217" name="TextBox 216">
                    <a:extLst>
                      <a:ext uri="{FF2B5EF4-FFF2-40B4-BE49-F238E27FC236}">
                        <a16:creationId xmlns:a16="http://schemas.microsoft.com/office/drawing/2014/main" id="{245FB14A-D994-4C30-9C22-1127DD2D53CF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18" name="TextBox 217">
                    <a:extLst>
                      <a:ext uri="{FF2B5EF4-FFF2-40B4-BE49-F238E27FC236}">
                        <a16:creationId xmlns:a16="http://schemas.microsoft.com/office/drawing/2014/main" id="{32BA376C-607E-4CEB-B368-49183D8EE237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19" name="TextBox 218">
                    <a:extLst>
                      <a:ext uri="{FF2B5EF4-FFF2-40B4-BE49-F238E27FC236}">
                        <a16:creationId xmlns:a16="http://schemas.microsoft.com/office/drawing/2014/main" id="{3F8F6077-055A-4122-A823-62C9FDD1E113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</p:grpSp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3A90DB5E-F9F8-4BCD-93D3-6FC4F27B8F9F}"/>
                </a:ext>
              </a:extLst>
            </p:cNvPr>
            <p:cNvGrpSpPr/>
            <p:nvPr/>
          </p:nvGrpSpPr>
          <p:grpSpPr>
            <a:xfrm rot="7200000">
              <a:off x="5569192" y="813206"/>
              <a:ext cx="415326" cy="5102697"/>
              <a:chOff x="651474" y="16395"/>
              <a:chExt cx="415326" cy="5102697"/>
            </a:xfrm>
          </p:grpSpPr>
          <p:grpSp>
            <p:nvGrpSpPr>
              <p:cNvPr id="239" name="Group 238">
                <a:extLst>
                  <a:ext uri="{FF2B5EF4-FFF2-40B4-BE49-F238E27FC236}">
                    <a16:creationId xmlns:a16="http://schemas.microsoft.com/office/drawing/2014/main" id="{0FF36F4C-2CC8-4F0A-99E1-6AD8EE5D8300}"/>
                  </a:ext>
                </a:extLst>
              </p:cNvPr>
              <p:cNvGrpSpPr/>
              <p:nvPr/>
            </p:nvGrpSpPr>
            <p:grpSpPr>
              <a:xfrm>
                <a:off x="651476" y="16395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9E19B0FF-E9F9-4874-B8F7-F574C720D351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262" name="TextBox 261">
                    <a:extLst>
                      <a:ext uri="{FF2B5EF4-FFF2-40B4-BE49-F238E27FC236}">
                        <a16:creationId xmlns:a16="http://schemas.microsoft.com/office/drawing/2014/main" id="{AFC3450E-AD9A-48A1-AA17-EAA97AFC7DBB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63" name="TextBox 262">
                    <a:extLst>
                      <a:ext uri="{FF2B5EF4-FFF2-40B4-BE49-F238E27FC236}">
                        <a16:creationId xmlns:a16="http://schemas.microsoft.com/office/drawing/2014/main" id="{6A491E23-27E4-4B89-A0CA-1E4DFF3D2E58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64" name="TextBox 263">
                    <a:extLst>
                      <a:ext uri="{FF2B5EF4-FFF2-40B4-BE49-F238E27FC236}">
                        <a16:creationId xmlns:a16="http://schemas.microsoft.com/office/drawing/2014/main" id="{5C8F2A93-69A2-44A4-A01E-AB0589908E1A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254" name="Group 253">
                  <a:extLst>
                    <a:ext uri="{FF2B5EF4-FFF2-40B4-BE49-F238E27FC236}">
                      <a16:creationId xmlns:a16="http://schemas.microsoft.com/office/drawing/2014/main" id="{87B23CA9-4817-4D17-952E-EA287E0FED9F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259" name="TextBox 258">
                    <a:extLst>
                      <a:ext uri="{FF2B5EF4-FFF2-40B4-BE49-F238E27FC236}">
                        <a16:creationId xmlns:a16="http://schemas.microsoft.com/office/drawing/2014/main" id="{30FBDC47-84DC-429B-8888-DCF184491414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60" name="TextBox 259">
                    <a:extLst>
                      <a:ext uri="{FF2B5EF4-FFF2-40B4-BE49-F238E27FC236}">
                        <a16:creationId xmlns:a16="http://schemas.microsoft.com/office/drawing/2014/main" id="{2EBB9791-E897-4603-B2E0-4A110EE932D1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61" name="TextBox 260">
                    <a:extLst>
                      <a:ext uri="{FF2B5EF4-FFF2-40B4-BE49-F238E27FC236}">
                        <a16:creationId xmlns:a16="http://schemas.microsoft.com/office/drawing/2014/main" id="{A1627679-3C86-4CBC-89CA-85BCC12059C5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255" name="Group 254">
                  <a:extLst>
                    <a:ext uri="{FF2B5EF4-FFF2-40B4-BE49-F238E27FC236}">
                      <a16:creationId xmlns:a16="http://schemas.microsoft.com/office/drawing/2014/main" id="{14486EF7-1687-4C56-BB7D-B1F0AE4CCD89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256" name="TextBox 255">
                    <a:extLst>
                      <a:ext uri="{FF2B5EF4-FFF2-40B4-BE49-F238E27FC236}">
                        <a16:creationId xmlns:a16="http://schemas.microsoft.com/office/drawing/2014/main" id="{2122F3F8-5F5B-4179-B262-256E6BA92EB0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57" name="TextBox 256">
                    <a:extLst>
                      <a:ext uri="{FF2B5EF4-FFF2-40B4-BE49-F238E27FC236}">
                        <a16:creationId xmlns:a16="http://schemas.microsoft.com/office/drawing/2014/main" id="{901AB1D2-3A47-400C-B69B-0878CA6FBCB0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58" name="TextBox 257">
                    <a:extLst>
                      <a:ext uri="{FF2B5EF4-FFF2-40B4-BE49-F238E27FC236}">
                        <a16:creationId xmlns:a16="http://schemas.microsoft.com/office/drawing/2014/main" id="{BAC5592F-1E1E-4118-961B-991AC0900CFE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  <p:grpSp>
            <p:nvGrpSpPr>
              <p:cNvPr id="240" name="Group 239">
                <a:extLst>
                  <a:ext uri="{FF2B5EF4-FFF2-40B4-BE49-F238E27FC236}">
                    <a16:creationId xmlns:a16="http://schemas.microsoft.com/office/drawing/2014/main" id="{06BFD52B-8EFF-43FA-8BD8-D9D1608599C6}"/>
                  </a:ext>
                </a:extLst>
              </p:cNvPr>
              <p:cNvGrpSpPr/>
              <p:nvPr/>
            </p:nvGrpSpPr>
            <p:grpSpPr>
              <a:xfrm flipV="1">
                <a:off x="651474" y="2562981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241" name="Group 240">
                  <a:extLst>
                    <a:ext uri="{FF2B5EF4-FFF2-40B4-BE49-F238E27FC236}">
                      <a16:creationId xmlns:a16="http://schemas.microsoft.com/office/drawing/2014/main" id="{FC57882C-1E9F-41DE-A2EC-9C2AD697AF69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250" name="TextBox 249">
                    <a:extLst>
                      <a:ext uri="{FF2B5EF4-FFF2-40B4-BE49-F238E27FC236}">
                        <a16:creationId xmlns:a16="http://schemas.microsoft.com/office/drawing/2014/main" id="{8207E885-B0F2-4C6B-AFED-56B79BFD8AE7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51" name="TextBox 250">
                    <a:extLst>
                      <a:ext uri="{FF2B5EF4-FFF2-40B4-BE49-F238E27FC236}">
                        <a16:creationId xmlns:a16="http://schemas.microsoft.com/office/drawing/2014/main" id="{FB7B2D79-8FB9-4D3D-9610-7050D1288C16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52" name="TextBox 251">
                    <a:extLst>
                      <a:ext uri="{FF2B5EF4-FFF2-40B4-BE49-F238E27FC236}">
                        <a16:creationId xmlns:a16="http://schemas.microsoft.com/office/drawing/2014/main" id="{FE9E9E71-AE6F-466B-B555-E9FA3683CD96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242" name="Group 241">
                  <a:extLst>
                    <a:ext uri="{FF2B5EF4-FFF2-40B4-BE49-F238E27FC236}">
                      <a16:creationId xmlns:a16="http://schemas.microsoft.com/office/drawing/2014/main" id="{22AC3537-8F03-4E0C-9DB6-7345FF85CC71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247" name="TextBox 246">
                    <a:extLst>
                      <a:ext uri="{FF2B5EF4-FFF2-40B4-BE49-F238E27FC236}">
                        <a16:creationId xmlns:a16="http://schemas.microsoft.com/office/drawing/2014/main" id="{6EBD671B-162B-41F3-A8A3-0B4A26464E08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48" name="TextBox 247">
                    <a:extLst>
                      <a:ext uri="{FF2B5EF4-FFF2-40B4-BE49-F238E27FC236}">
                        <a16:creationId xmlns:a16="http://schemas.microsoft.com/office/drawing/2014/main" id="{8CBA0AC5-B888-4C50-94F3-23DEFD5F827C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49" name="TextBox 248">
                    <a:extLst>
                      <a:ext uri="{FF2B5EF4-FFF2-40B4-BE49-F238E27FC236}">
                        <a16:creationId xmlns:a16="http://schemas.microsoft.com/office/drawing/2014/main" id="{E8340088-4C6A-4809-AD93-6B5BC9DCBDF2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243" name="Group 242">
                  <a:extLst>
                    <a:ext uri="{FF2B5EF4-FFF2-40B4-BE49-F238E27FC236}">
                      <a16:creationId xmlns:a16="http://schemas.microsoft.com/office/drawing/2014/main" id="{D0976D49-6AC7-4086-9391-CFA6CF178BF4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244" name="TextBox 243">
                    <a:extLst>
                      <a:ext uri="{FF2B5EF4-FFF2-40B4-BE49-F238E27FC236}">
                        <a16:creationId xmlns:a16="http://schemas.microsoft.com/office/drawing/2014/main" id="{A73F4B3F-6EDE-45BD-82D8-152FC73AF238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45" name="TextBox 244">
                    <a:extLst>
                      <a:ext uri="{FF2B5EF4-FFF2-40B4-BE49-F238E27FC236}">
                        <a16:creationId xmlns:a16="http://schemas.microsoft.com/office/drawing/2014/main" id="{80290CFE-20ED-4D23-948D-330C33235973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46" name="TextBox 245">
                    <a:extLst>
                      <a:ext uri="{FF2B5EF4-FFF2-40B4-BE49-F238E27FC236}">
                        <a16:creationId xmlns:a16="http://schemas.microsoft.com/office/drawing/2014/main" id="{09F54410-D452-4D01-AC9F-7FF5A04AE2D5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</p:grpSp>
        <p:grpSp>
          <p:nvGrpSpPr>
            <p:cNvPr id="265" name="Group 264">
              <a:extLst>
                <a:ext uri="{FF2B5EF4-FFF2-40B4-BE49-F238E27FC236}">
                  <a16:creationId xmlns:a16="http://schemas.microsoft.com/office/drawing/2014/main" id="{01EEF0DC-1F0E-4391-A26F-37B072AD8C4D}"/>
                </a:ext>
              </a:extLst>
            </p:cNvPr>
            <p:cNvGrpSpPr/>
            <p:nvPr/>
          </p:nvGrpSpPr>
          <p:grpSpPr>
            <a:xfrm rot="8100000">
              <a:off x="5569192" y="813206"/>
              <a:ext cx="415326" cy="5102697"/>
              <a:chOff x="651474" y="16395"/>
              <a:chExt cx="415326" cy="5102697"/>
            </a:xfrm>
          </p:grpSpPr>
          <p:grpSp>
            <p:nvGrpSpPr>
              <p:cNvPr id="266" name="Group 265">
                <a:extLst>
                  <a:ext uri="{FF2B5EF4-FFF2-40B4-BE49-F238E27FC236}">
                    <a16:creationId xmlns:a16="http://schemas.microsoft.com/office/drawing/2014/main" id="{BE7DDFC8-49A9-4CF1-B3B0-F1F5B5447164}"/>
                  </a:ext>
                </a:extLst>
              </p:cNvPr>
              <p:cNvGrpSpPr/>
              <p:nvPr/>
            </p:nvGrpSpPr>
            <p:grpSpPr>
              <a:xfrm>
                <a:off x="651476" y="16395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280" name="Group 279">
                  <a:extLst>
                    <a:ext uri="{FF2B5EF4-FFF2-40B4-BE49-F238E27FC236}">
                      <a16:creationId xmlns:a16="http://schemas.microsoft.com/office/drawing/2014/main" id="{EAEF7313-F11B-4291-A2A9-DD8873200F71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289" name="TextBox 288">
                    <a:extLst>
                      <a:ext uri="{FF2B5EF4-FFF2-40B4-BE49-F238E27FC236}">
                        <a16:creationId xmlns:a16="http://schemas.microsoft.com/office/drawing/2014/main" id="{140397E3-8719-4991-BBE1-0433FB33720B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90" name="TextBox 289">
                    <a:extLst>
                      <a:ext uri="{FF2B5EF4-FFF2-40B4-BE49-F238E27FC236}">
                        <a16:creationId xmlns:a16="http://schemas.microsoft.com/office/drawing/2014/main" id="{58614D19-2B9C-4118-8D33-ABE88C1AA23F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91" name="TextBox 290">
                    <a:extLst>
                      <a:ext uri="{FF2B5EF4-FFF2-40B4-BE49-F238E27FC236}">
                        <a16:creationId xmlns:a16="http://schemas.microsoft.com/office/drawing/2014/main" id="{18E83760-5287-4D81-B3A2-EA6C8F9F89D7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281" name="Group 280">
                  <a:extLst>
                    <a:ext uri="{FF2B5EF4-FFF2-40B4-BE49-F238E27FC236}">
                      <a16:creationId xmlns:a16="http://schemas.microsoft.com/office/drawing/2014/main" id="{B5F12B18-0DBA-47CE-9297-925F41588EB8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286" name="TextBox 285">
                    <a:extLst>
                      <a:ext uri="{FF2B5EF4-FFF2-40B4-BE49-F238E27FC236}">
                        <a16:creationId xmlns:a16="http://schemas.microsoft.com/office/drawing/2014/main" id="{F67AC300-6F66-4C67-941D-450F276B8AE0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87" name="TextBox 286">
                    <a:extLst>
                      <a:ext uri="{FF2B5EF4-FFF2-40B4-BE49-F238E27FC236}">
                        <a16:creationId xmlns:a16="http://schemas.microsoft.com/office/drawing/2014/main" id="{84AD0DD2-0F61-4B30-9C54-4A9A9D4F55E3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88" name="TextBox 287">
                    <a:extLst>
                      <a:ext uri="{FF2B5EF4-FFF2-40B4-BE49-F238E27FC236}">
                        <a16:creationId xmlns:a16="http://schemas.microsoft.com/office/drawing/2014/main" id="{8CB4E723-1C91-4677-A6F1-BCF0B047890E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282" name="Group 281">
                  <a:extLst>
                    <a:ext uri="{FF2B5EF4-FFF2-40B4-BE49-F238E27FC236}">
                      <a16:creationId xmlns:a16="http://schemas.microsoft.com/office/drawing/2014/main" id="{65638B92-C75B-4EBC-B313-F824A656BCD9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283" name="TextBox 282">
                    <a:extLst>
                      <a:ext uri="{FF2B5EF4-FFF2-40B4-BE49-F238E27FC236}">
                        <a16:creationId xmlns:a16="http://schemas.microsoft.com/office/drawing/2014/main" id="{56DE37F2-EE2A-41B0-A3C0-27A986E6AB00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84" name="TextBox 283">
                    <a:extLst>
                      <a:ext uri="{FF2B5EF4-FFF2-40B4-BE49-F238E27FC236}">
                        <a16:creationId xmlns:a16="http://schemas.microsoft.com/office/drawing/2014/main" id="{8D61C295-B693-4DE4-BA44-EDA8FEB83EB2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85" name="TextBox 284">
                    <a:extLst>
                      <a:ext uri="{FF2B5EF4-FFF2-40B4-BE49-F238E27FC236}">
                        <a16:creationId xmlns:a16="http://schemas.microsoft.com/office/drawing/2014/main" id="{3E857AFE-5187-4683-9828-E33E1F98E366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  <p:grpSp>
            <p:nvGrpSpPr>
              <p:cNvPr id="267" name="Group 266">
                <a:extLst>
                  <a:ext uri="{FF2B5EF4-FFF2-40B4-BE49-F238E27FC236}">
                    <a16:creationId xmlns:a16="http://schemas.microsoft.com/office/drawing/2014/main" id="{4BEA8F32-9C62-45D5-97CA-217896EC1F8C}"/>
                  </a:ext>
                </a:extLst>
              </p:cNvPr>
              <p:cNvGrpSpPr/>
              <p:nvPr/>
            </p:nvGrpSpPr>
            <p:grpSpPr>
              <a:xfrm flipV="1">
                <a:off x="651474" y="2562981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268" name="Group 267">
                  <a:extLst>
                    <a:ext uri="{FF2B5EF4-FFF2-40B4-BE49-F238E27FC236}">
                      <a16:creationId xmlns:a16="http://schemas.microsoft.com/office/drawing/2014/main" id="{3BE9D777-EDA6-4752-8112-F71C47EFF8CF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277" name="TextBox 276">
                    <a:extLst>
                      <a:ext uri="{FF2B5EF4-FFF2-40B4-BE49-F238E27FC236}">
                        <a16:creationId xmlns:a16="http://schemas.microsoft.com/office/drawing/2014/main" id="{59F726FD-E585-4718-8A06-E58E5592C885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78" name="TextBox 277">
                    <a:extLst>
                      <a:ext uri="{FF2B5EF4-FFF2-40B4-BE49-F238E27FC236}">
                        <a16:creationId xmlns:a16="http://schemas.microsoft.com/office/drawing/2014/main" id="{DD7488B3-1DF4-46B5-948D-AFF0945B12ED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79" name="TextBox 278">
                    <a:extLst>
                      <a:ext uri="{FF2B5EF4-FFF2-40B4-BE49-F238E27FC236}">
                        <a16:creationId xmlns:a16="http://schemas.microsoft.com/office/drawing/2014/main" id="{C2488036-D40B-41EE-B8E5-C251178B7122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269" name="Group 268">
                  <a:extLst>
                    <a:ext uri="{FF2B5EF4-FFF2-40B4-BE49-F238E27FC236}">
                      <a16:creationId xmlns:a16="http://schemas.microsoft.com/office/drawing/2014/main" id="{91454C38-5F6C-4952-937B-A0EF8C051BB4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274" name="TextBox 273">
                    <a:extLst>
                      <a:ext uri="{FF2B5EF4-FFF2-40B4-BE49-F238E27FC236}">
                        <a16:creationId xmlns:a16="http://schemas.microsoft.com/office/drawing/2014/main" id="{86C5E025-6E0B-4136-A5F1-E13F9286B6EB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75" name="TextBox 274">
                    <a:extLst>
                      <a:ext uri="{FF2B5EF4-FFF2-40B4-BE49-F238E27FC236}">
                        <a16:creationId xmlns:a16="http://schemas.microsoft.com/office/drawing/2014/main" id="{964D7D99-9BE0-454C-B412-7AA45B3B4575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76" name="TextBox 275">
                    <a:extLst>
                      <a:ext uri="{FF2B5EF4-FFF2-40B4-BE49-F238E27FC236}">
                        <a16:creationId xmlns:a16="http://schemas.microsoft.com/office/drawing/2014/main" id="{CF1FEB7B-6404-4AB9-9B63-EB45BF2455D1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270" name="Group 269">
                  <a:extLst>
                    <a:ext uri="{FF2B5EF4-FFF2-40B4-BE49-F238E27FC236}">
                      <a16:creationId xmlns:a16="http://schemas.microsoft.com/office/drawing/2014/main" id="{2E7211B0-A29A-4C51-B37B-45E10C506A59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271" name="TextBox 270">
                    <a:extLst>
                      <a:ext uri="{FF2B5EF4-FFF2-40B4-BE49-F238E27FC236}">
                        <a16:creationId xmlns:a16="http://schemas.microsoft.com/office/drawing/2014/main" id="{8161B188-50A5-4465-9917-15931FB91608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72" name="TextBox 271">
                    <a:extLst>
                      <a:ext uri="{FF2B5EF4-FFF2-40B4-BE49-F238E27FC236}">
                        <a16:creationId xmlns:a16="http://schemas.microsoft.com/office/drawing/2014/main" id="{1D3E7177-8C9B-4790-A864-4E1F104BBD6E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73" name="TextBox 272">
                    <a:extLst>
                      <a:ext uri="{FF2B5EF4-FFF2-40B4-BE49-F238E27FC236}">
                        <a16:creationId xmlns:a16="http://schemas.microsoft.com/office/drawing/2014/main" id="{70BF87A4-65F2-4B78-B72C-7EFF4310B2DD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</p:grpSp>
        <p:grpSp>
          <p:nvGrpSpPr>
            <p:cNvPr id="292" name="Group 291">
              <a:extLst>
                <a:ext uri="{FF2B5EF4-FFF2-40B4-BE49-F238E27FC236}">
                  <a16:creationId xmlns:a16="http://schemas.microsoft.com/office/drawing/2014/main" id="{A71EDA4C-173B-4471-9C5C-16C65B2E6314}"/>
                </a:ext>
              </a:extLst>
            </p:cNvPr>
            <p:cNvGrpSpPr/>
            <p:nvPr/>
          </p:nvGrpSpPr>
          <p:grpSpPr>
            <a:xfrm rot="9000000">
              <a:off x="5569192" y="813206"/>
              <a:ext cx="415326" cy="5102697"/>
              <a:chOff x="651474" y="16395"/>
              <a:chExt cx="415326" cy="5102697"/>
            </a:xfrm>
          </p:grpSpPr>
          <p:grpSp>
            <p:nvGrpSpPr>
              <p:cNvPr id="293" name="Group 292">
                <a:extLst>
                  <a:ext uri="{FF2B5EF4-FFF2-40B4-BE49-F238E27FC236}">
                    <a16:creationId xmlns:a16="http://schemas.microsoft.com/office/drawing/2014/main" id="{D1C95EFB-92E7-42DA-ADAF-060C33B30262}"/>
                  </a:ext>
                </a:extLst>
              </p:cNvPr>
              <p:cNvGrpSpPr/>
              <p:nvPr/>
            </p:nvGrpSpPr>
            <p:grpSpPr>
              <a:xfrm>
                <a:off x="651476" y="16395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307" name="Group 306">
                  <a:extLst>
                    <a:ext uri="{FF2B5EF4-FFF2-40B4-BE49-F238E27FC236}">
                      <a16:creationId xmlns:a16="http://schemas.microsoft.com/office/drawing/2014/main" id="{99FCF825-0372-40BC-8647-BFC578C766F4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316" name="TextBox 315">
                    <a:extLst>
                      <a:ext uri="{FF2B5EF4-FFF2-40B4-BE49-F238E27FC236}">
                        <a16:creationId xmlns:a16="http://schemas.microsoft.com/office/drawing/2014/main" id="{074429E2-3C3E-4EEB-A3C2-F2301258E52D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17" name="TextBox 316">
                    <a:extLst>
                      <a:ext uri="{FF2B5EF4-FFF2-40B4-BE49-F238E27FC236}">
                        <a16:creationId xmlns:a16="http://schemas.microsoft.com/office/drawing/2014/main" id="{9BE20569-2DFE-4A5A-834E-D9FA8A9529C1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18" name="TextBox 317">
                    <a:extLst>
                      <a:ext uri="{FF2B5EF4-FFF2-40B4-BE49-F238E27FC236}">
                        <a16:creationId xmlns:a16="http://schemas.microsoft.com/office/drawing/2014/main" id="{D747C29B-1510-49E9-9CD9-D253115FB65B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308" name="Group 307">
                  <a:extLst>
                    <a:ext uri="{FF2B5EF4-FFF2-40B4-BE49-F238E27FC236}">
                      <a16:creationId xmlns:a16="http://schemas.microsoft.com/office/drawing/2014/main" id="{1C91A4D6-4635-460F-991E-FAC7A9473844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313" name="TextBox 312">
                    <a:extLst>
                      <a:ext uri="{FF2B5EF4-FFF2-40B4-BE49-F238E27FC236}">
                        <a16:creationId xmlns:a16="http://schemas.microsoft.com/office/drawing/2014/main" id="{ED58A9D4-B108-4A43-BE1E-29DCB876AD6C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14" name="TextBox 313">
                    <a:extLst>
                      <a:ext uri="{FF2B5EF4-FFF2-40B4-BE49-F238E27FC236}">
                        <a16:creationId xmlns:a16="http://schemas.microsoft.com/office/drawing/2014/main" id="{81D8E641-8CE3-4E91-A93F-82BBB402D6BC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15" name="TextBox 314">
                    <a:extLst>
                      <a:ext uri="{FF2B5EF4-FFF2-40B4-BE49-F238E27FC236}">
                        <a16:creationId xmlns:a16="http://schemas.microsoft.com/office/drawing/2014/main" id="{9ED16A61-D622-4AA6-9215-8226070CD459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309" name="Group 308">
                  <a:extLst>
                    <a:ext uri="{FF2B5EF4-FFF2-40B4-BE49-F238E27FC236}">
                      <a16:creationId xmlns:a16="http://schemas.microsoft.com/office/drawing/2014/main" id="{793E3E6C-7700-40C1-8DE9-E69C606C9F0F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310" name="TextBox 309">
                    <a:extLst>
                      <a:ext uri="{FF2B5EF4-FFF2-40B4-BE49-F238E27FC236}">
                        <a16:creationId xmlns:a16="http://schemas.microsoft.com/office/drawing/2014/main" id="{3D1F1677-84C1-4BB3-81CF-EA0957400792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11" name="TextBox 310">
                    <a:extLst>
                      <a:ext uri="{FF2B5EF4-FFF2-40B4-BE49-F238E27FC236}">
                        <a16:creationId xmlns:a16="http://schemas.microsoft.com/office/drawing/2014/main" id="{806D4D13-F54A-481B-9ECC-2609F1243593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12" name="TextBox 311">
                    <a:extLst>
                      <a:ext uri="{FF2B5EF4-FFF2-40B4-BE49-F238E27FC236}">
                        <a16:creationId xmlns:a16="http://schemas.microsoft.com/office/drawing/2014/main" id="{805414A5-FF9B-4F8D-953F-D16BBE65B227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A282B293-F203-4ECC-8585-60287DA0C0EA}"/>
                  </a:ext>
                </a:extLst>
              </p:cNvPr>
              <p:cNvGrpSpPr/>
              <p:nvPr/>
            </p:nvGrpSpPr>
            <p:grpSpPr>
              <a:xfrm flipV="1">
                <a:off x="651474" y="2562981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295" name="Group 294">
                  <a:extLst>
                    <a:ext uri="{FF2B5EF4-FFF2-40B4-BE49-F238E27FC236}">
                      <a16:creationId xmlns:a16="http://schemas.microsoft.com/office/drawing/2014/main" id="{D80F344B-A8DF-4980-A8E8-86149AEDFC13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304" name="TextBox 303">
                    <a:extLst>
                      <a:ext uri="{FF2B5EF4-FFF2-40B4-BE49-F238E27FC236}">
                        <a16:creationId xmlns:a16="http://schemas.microsoft.com/office/drawing/2014/main" id="{0E984DB7-6F05-4001-82EB-08F8E51FB1E2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05" name="TextBox 304">
                    <a:extLst>
                      <a:ext uri="{FF2B5EF4-FFF2-40B4-BE49-F238E27FC236}">
                        <a16:creationId xmlns:a16="http://schemas.microsoft.com/office/drawing/2014/main" id="{E84E91CA-171D-4B17-9311-E21C53E1E5BC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06" name="TextBox 305">
                    <a:extLst>
                      <a:ext uri="{FF2B5EF4-FFF2-40B4-BE49-F238E27FC236}">
                        <a16:creationId xmlns:a16="http://schemas.microsoft.com/office/drawing/2014/main" id="{FD6883B7-1A41-4506-8F87-210B1CC25650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296" name="Group 295">
                  <a:extLst>
                    <a:ext uri="{FF2B5EF4-FFF2-40B4-BE49-F238E27FC236}">
                      <a16:creationId xmlns:a16="http://schemas.microsoft.com/office/drawing/2014/main" id="{33D36983-C167-4CE3-9872-6915308B0378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301" name="TextBox 300">
                    <a:extLst>
                      <a:ext uri="{FF2B5EF4-FFF2-40B4-BE49-F238E27FC236}">
                        <a16:creationId xmlns:a16="http://schemas.microsoft.com/office/drawing/2014/main" id="{D1FF6584-8B6F-4228-BE5F-88CDF51D405C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02" name="TextBox 301">
                    <a:extLst>
                      <a:ext uri="{FF2B5EF4-FFF2-40B4-BE49-F238E27FC236}">
                        <a16:creationId xmlns:a16="http://schemas.microsoft.com/office/drawing/2014/main" id="{F4677B6F-40DD-4CB3-99F0-A1713F93DDD9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03" name="TextBox 302">
                    <a:extLst>
                      <a:ext uri="{FF2B5EF4-FFF2-40B4-BE49-F238E27FC236}">
                        <a16:creationId xmlns:a16="http://schemas.microsoft.com/office/drawing/2014/main" id="{4EC915E8-25B6-44AC-9517-102BE84F6110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297" name="Group 296">
                  <a:extLst>
                    <a:ext uri="{FF2B5EF4-FFF2-40B4-BE49-F238E27FC236}">
                      <a16:creationId xmlns:a16="http://schemas.microsoft.com/office/drawing/2014/main" id="{12F1E1F8-54E3-45E9-94CA-6EB01D3DB941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298" name="TextBox 297">
                    <a:extLst>
                      <a:ext uri="{FF2B5EF4-FFF2-40B4-BE49-F238E27FC236}">
                        <a16:creationId xmlns:a16="http://schemas.microsoft.com/office/drawing/2014/main" id="{8749400D-B4E7-401C-B95C-02CBA9FAA291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299" name="TextBox 298">
                    <a:extLst>
                      <a:ext uri="{FF2B5EF4-FFF2-40B4-BE49-F238E27FC236}">
                        <a16:creationId xmlns:a16="http://schemas.microsoft.com/office/drawing/2014/main" id="{A918A75F-45C7-4BB8-AA41-DC0CCBC4D1FD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00" name="TextBox 299">
                    <a:extLst>
                      <a:ext uri="{FF2B5EF4-FFF2-40B4-BE49-F238E27FC236}">
                        <a16:creationId xmlns:a16="http://schemas.microsoft.com/office/drawing/2014/main" id="{F2E06E8A-6A59-4459-AB28-33193EE8C073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</p:grpSp>
        <p:grpSp>
          <p:nvGrpSpPr>
            <p:cNvPr id="319" name="Group 318">
              <a:extLst>
                <a:ext uri="{FF2B5EF4-FFF2-40B4-BE49-F238E27FC236}">
                  <a16:creationId xmlns:a16="http://schemas.microsoft.com/office/drawing/2014/main" id="{DC68504B-A4AF-42EE-9A26-3FE285638D0E}"/>
                </a:ext>
              </a:extLst>
            </p:cNvPr>
            <p:cNvGrpSpPr/>
            <p:nvPr/>
          </p:nvGrpSpPr>
          <p:grpSpPr>
            <a:xfrm rot="9900000">
              <a:off x="5569192" y="813206"/>
              <a:ext cx="415326" cy="5102697"/>
              <a:chOff x="651474" y="16395"/>
              <a:chExt cx="415326" cy="5102697"/>
            </a:xfrm>
          </p:grpSpPr>
          <p:grpSp>
            <p:nvGrpSpPr>
              <p:cNvPr id="320" name="Group 319">
                <a:extLst>
                  <a:ext uri="{FF2B5EF4-FFF2-40B4-BE49-F238E27FC236}">
                    <a16:creationId xmlns:a16="http://schemas.microsoft.com/office/drawing/2014/main" id="{7A07BCE0-A248-4019-BF10-B1526C4C0C26}"/>
                  </a:ext>
                </a:extLst>
              </p:cNvPr>
              <p:cNvGrpSpPr/>
              <p:nvPr/>
            </p:nvGrpSpPr>
            <p:grpSpPr>
              <a:xfrm>
                <a:off x="651476" y="16395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334" name="Group 333">
                  <a:extLst>
                    <a:ext uri="{FF2B5EF4-FFF2-40B4-BE49-F238E27FC236}">
                      <a16:creationId xmlns:a16="http://schemas.microsoft.com/office/drawing/2014/main" id="{EDEC4D4D-7202-4CD9-9736-4A2EF42AB28D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343" name="TextBox 342">
                    <a:extLst>
                      <a:ext uri="{FF2B5EF4-FFF2-40B4-BE49-F238E27FC236}">
                        <a16:creationId xmlns:a16="http://schemas.microsoft.com/office/drawing/2014/main" id="{DB00EB42-17CD-405B-A495-0B50FFD170C9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44" name="TextBox 343">
                    <a:extLst>
                      <a:ext uri="{FF2B5EF4-FFF2-40B4-BE49-F238E27FC236}">
                        <a16:creationId xmlns:a16="http://schemas.microsoft.com/office/drawing/2014/main" id="{87A07955-D9D4-4A2F-8D9A-F3DD95EDADE3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45" name="TextBox 344">
                    <a:extLst>
                      <a:ext uri="{FF2B5EF4-FFF2-40B4-BE49-F238E27FC236}">
                        <a16:creationId xmlns:a16="http://schemas.microsoft.com/office/drawing/2014/main" id="{3C33CA32-4CFA-4516-86D9-0D24F3E1CBF7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335" name="Group 334">
                  <a:extLst>
                    <a:ext uri="{FF2B5EF4-FFF2-40B4-BE49-F238E27FC236}">
                      <a16:creationId xmlns:a16="http://schemas.microsoft.com/office/drawing/2014/main" id="{D0E18E1D-FDB8-4163-9418-341DF06D22F6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340" name="TextBox 339">
                    <a:extLst>
                      <a:ext uri="{FF2B5EF4-FFF2-40B4-BE49-F238E27FC236}">
                        <a16:creationId xmlns:a16="http://schemas.microsoft.com/office/drawing/2014/main" id="{B46CBA90-712E-45C8-8839-42968BE85CD6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41" name="TextBox 340">
                    <a:extLst>
                      <a:ext uri="{FF2B5EF4-FFF2-40B4-BE49-F238E27FC236}">
                        <a16:creationId xmlns:a16="http://schemas.microsoft.com/office/drawing/2014/main" id="{5096FADE-7253-4600-B014-4A8AA3863BC1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42" name="TextBox 341">
                    <a:extLst>
                      <a:ext uri="{FF2B5EF4-FFF2-40B4-BE49-F238E27FC236}">
                        <a16:creationId xmlns:a16="http://schemas.microsoft.com/office/drawing/2014/main" id="{001DA311-8D40-45A7-8388-9BD459266573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336" name="Group 335">
                  <a:extLst>
                    <a:ext uri="{FF2B5EF4-FFF2-40B4-BE49-F238E27FC236}">
                      <a16:creationId xmlns:a16="http://schemas.microsoft.com/office/drawing/2014/main" id="{6BC698DB-B3A1-4387-B58A-8D44072A984E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337" name="TextBox 336">
                    <a:extLst>
                      <a:ext uri="{FF2B5EF4-FFF2-40B4-BE49-F238E27FC236}">
                        <a16:creationId xmlns:a16="http://schemas.microsoft.com/office/drawing/2014/main" id="{BA137990-A713-4E08-A514-BFA50C408D2A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38" name="TextBox 337">
                    <a:extLst>
                      <a:ext uri="{FF2B5EF4-FFF2-40B4-BE49-F238E27FC236}">
                        <a16:creationId xmlns:a16="http://schemas.microsoft.com/office/drawing/2014/main" id="{E0ED74A7-A256-417B-B98F-DBF2B0B1E5E7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39" name="TextBox 338">
                    <a:extLst>
                      <a:ext uri="{FF2B5EF4-FFF2-40B4-BE49-F238E27FC236}">
                        <a16:creationId xmlns:a16="http://schemas.microsoft.com/office/drawing/2014/main" id="{C31BD20B-C874-46B9-9670-E169E920CD12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  <p:grpSp>
            <p:nvGrpSpPr>
              <p:cNvPr id="321" name="Group 320">
                <a:extLst>
                  <a:ext uri="{FF2B5EF4-FFF2-40B4-BE49-F238E27FC236}">
                    <a16:creationId xmlns:a16="http://schemas.microsoft.com/office/drawing/2014/main" id="{9AAEE9AA-C6A2-4852-A324-038529F8E6CC}"/>
                  </a:ext>
                </a:extLst>
              </p:cNvPr>
              <p:cNvGrpSpPr/>
              <p:nvPr/>
            </p:nvGrpSpPr>
            <p:grpSpPr>
              <a:xfrm flipV="1">
                <a:off x="651474" y="2562981"/>
                <a:ext cx="415324" cy="2556111"/>
                <a:chOff x="651476" y="461493"/>
                <a:chExt cx="415324" cy="2556111"/>
              </a:xfrm>
            </p:grpSpPr>
            <p:grpSp>
              <p:nvGrpSpPr>
                <p:cNvPr id="322" name="Group 321">
                  <a:extLst>
                    <a:ext uri="{FF2B5EF4-FFF2-40B4-BE49-F238E27FC236}">
                      <a16:creationId xmlns:a16="http://schemas.microsoft.com/office/drawing/2014/main" id="{6B814777-4054-4D5F-A229-307F6C061E09}"/>
                    </a:ext>
                  </a:extLst>
                </p:cNvPr>
                <p:cNvGrpSpPr/>
                <p:nvPr/>
              </p:nvGrpSpPr>
              <p:grpSpPr>
                <a:xfrm>
                  <a:off x="684813" y="1495425"/>
                  <a:ext cx="348649" cy="828675"/>
                  <a:chOff x="499077" y="442609"/>
                  <a:chExt cx="118629" cy="367219"/>
                </a:xfrm>
              </p:grpSpPr>
              <p:sp>
                <p:nvSpPr>
                  <p:cNvPr id="331" name="TextBox 330">
                    <a:extLst>
                      <a:ext uri="{FF2B5EF4-FFF2-40B4-BE49-F238E27FC236}">
                        <a16:creationId xmlns:a16="http://schemas.microsoft.com/office/drawing/2014/main" id="{84BA3A83-7E55-4450-A3C8-9DF1715DB470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32" name="TextBox 331">
                    <a:extLst>
                      <a:ext uri="{FF2B5EF4-FFF2-40B4-BE49-F238E27FC236}">
                        <a16:creationId xmlns:a16="http://schemas.microsoft.com/office/drawing/2014/main" id="{FFACE197-F46B-4F84-8555-C8C4072FEF2A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33" name="TextBox 332">
                    <a:extLst>
                      <a:ext uri="{FF2B5EF4-FFF2-40B4-BE49-F238E27FC236}">
                        <a16:creationId xmlns:a16="http://schemas.microsoft.com/office/drawing/2014/main" id="{FBBD05AA-EED9-42B0-8A87-0761D826EBFA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323" name="Group 322">
                  <a:extLst>
                    <a:ext uri="{FF2B5EF4-FFF2-40B4-BE49-F238E27FC236}">
                      <a16:creationId xmlns:a16="http://schemas.microsoft.com/office/drawing/2014/main" id="{4256C548-72F9-4EDC-9561-40D922461D1E}"/>
                    </a:ext>
                  </a:extLst>
                </p:cNvPr>
                <p:cNvGrpSpPr/>
                <p:nvPr/>
              </p:nvGrpSpPr>
              <p:grpSpPr>
                <a:xfrm>
                  <a:off x="651476" y="461493"/>
                  <a:ext cx="415324" cy="1043457"/>
                  <a:chOff x="499077" y="442609"/>
                  <a:chExt cx="118629" cy="367219"/>
                </a:xfrm>
              </p:grpSpPr>
              <p:sp>
                <p:nvSpPr>
                  <p:cNvPr id="328" name="TextBox 327">
                    <a:extLst>
                      <a:ext uri="{FF2B5EF4-FFF2-40B4-BE49-F238E27FC236}">
                        <a16:creationId xmlns:a16="http://schemas.microsoft.com/office/drawing/2014/main" id="{52A68BAD-309C-489D-AF8D-9A8BBB71DD66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29" name="TextBox 328">
                    <a:extLst>
                      <a:ext uri="{FF2B5EF4-FFF2-40B4-BE49-F238E27FC236}">
                        <a16:creationId xmlns:a16="http://schemas.microsoft.com/office/drawing/2014/main" id="{00F8C1C1-62E5-4AD5-8264-E47515765B2E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30" name="TextBox 329">
                    <a:extLst>
                      <a:ext uri="{FF2B5EF4-FFF2-40B4-BE49-F238E27FC236}">
                        <a16:creationId xmlns:a16="http://schemas.microsoft.com/office/drawing/2014/main" id="{15CBD5A3-D1EE-4EF8-9C94-113C91A4685C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  <p:grpSp>
              <p:nvGrpSpPr>
                <p:cNvPr id="324" name="Group 323">
                  <a:extLst>
                    <a:ext uri="{FF2B5EF4-FFF2-40B4-BE49-F238E27FC236}">
                      <a16:creationId xmlns:a16="http://schemas.microsoft.com/office/drawing/2014/main" id="{BED3CA82-1A2C-4BD7-B086-78BE7FE21099}"/>
                    </a:ext>
                  </a:extLst>
                </p:cNvPr>
                <p:cNvGrpSpPr/>
                <p:nvPr/>
              </p:nvGrpSpPr>
              <p:grpSpPr>
                <a:xfrm>
                  <a:off x="730549" y="2314575"/>
                  <a:ext cx="257175" cy="703029"/>
                  <a:chOff x="499077" y="442609"/>
                  <a:chExt cx="118629" cy="367219"/>
                </a:xfrm>
              </p:grpSpPr>
              <p:sp>
                <p:nvSpPr>
                  <p:cNvPr id="325" name="TextBox 324">
                    <a:extLst>
                      <a:ext uri="{FF2B5EF4-FFF2-40B4-BE49-F238E27FC236}">
                        <a16:creationId xmlns:a16="http://schemas.microsoft.com/office/drawing/2014/main" id="{72ED5745-6BEE-400A-BBBB-092F6AEC4AD1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26" name="TextBox 325">
                    <a:extLst>
                      <a:ext uri="{FF2B5EF4-FFF2-40B4-BE49-F238E27FC236}">
                        <a16:creationId xmlns:a16="http://schemas.microsoft.com/office/drawing/2014/main" id="{8AE478A6-6863-4F87-8D60-A0C0A08DC18F}"/>
                      </a:ext>
                    </a:extLst>
                  </p:cNvPr>
                  <p:cNvSpPr txBox="1"/>
                  <p:nvPr/>
                </p:nvSpPr>
                <p:spPr>
                  <a:xfrm>
                    <a:off x="499077" y="442609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  <p:sp>
                <p:nvSpPr>
                  <p:cNvPr id="327" name="TextBox 326">
                    <a:extLst>
                      <a:ext uri="{FF2B5EF4-FFF2-40B4-BE49-F238E27FC236}">
                        <a16:creationId xmlns:a16="http://schemas.microsoft.com/office/drawing/2014/main" id="{0224C91A-2CF0-42DC-953F-D12F076707C4}"/>
                      </a:ext>
                    </a:extLst>
                  </p:cNvPr>
                  <p:cNvSpPr txBox="1"/>
                  <p:nvPr/>
                </p:nvSpPr>
                <p:spPr>
                  <a:xfrm flipV="1">
                    <a:off x="499077" y="620694"/>
                    <a:ext cx="118629" cy="1891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798" h="261184">
                        <a:moveTo>
                          <a:pt x="109500" y="35598"/>
                        </a:moveTo>
                        <a:lnTo>
                          <a:pt x="64903" y="164590"/>
                        </a:lnTo>
                        <a:lnTo>
                          <a:pt x="154897" y="164590"/>
                        </a:lnTo>
                        <a:lnTo>
                          <a:pt x="109700" y="35598"/>
                        </a:lnTo>
                        <a:close/>
                        <a:moveTo>
                          <a:pt x="110700" y="0"/>
                        </a:moveTo>
                        <a:cubicBezTo>
                          <a:pt x="114966" y="0"/>
                          <a:pt x="118499" y="100"/>
                          <a:pt x="121299" y="300"/>
                        </a:cubicBezTo>
                        <a:cubicBezTo>
                          <a:pt x="124099" y="500"/>
                          <a:pt x="126366" y="867"/>
                          <a:pt x="128099" y="1400"/>
                        </a:cubicBezTo>
                        <a:cubicBezTo>
                          <a:pt x="129832" y="1933"/>
                          <a:pt x="131165" y="2700"/>
                          <a:pt x="132099" y="3700"/>
                        </a:cubicBezTo>
                        <a:cubicBezTo>
                          <a:pt x="133032" y="4700"/>
                          <a:pt x="133765" y="5933"/>
                          <a:pt x="134298" y="7399"/>
                        </a:cubicBezTo>
                        <a:lnTo>
                          <a:pt x="221093" y="247785"/>
                        </a:lnTo>
                        <a:cubicBezTo>
                          <a:pt x="222160" y="250718"/>
                          <a:pt x="222726" y="253084"/>
                          <a:pt x="222793" y="254884"/>
                        </a:cubicBezTo>
                        <a:cubicBezTo>
                          <a:pt x="222860" y="256684"/>
                          <a:pt x="222360" y="258051"/>
                          <a:pt x="221293" y="258984"/>
                        </a:cubicBezTo>
                        <a:cubicBezTo>
                          <a:pt x="220227" y="259917"/>
                          <a:pt x="218460" y="260517"/>
                          <a:pt x="215993" y="260784"/>
                        </a:cubicBezTo>
                        <a:cubicBezTo>
                          <a:pt x="213527" y="261051"/>
                          <a:pt x="210227" y="261184"/>
                          <a:pt x="206094" y="261184"/>
                        </a:cubicBezTo>
                        <a:cubicBezTo>
                          <a:pt x="201961" y="261184"/>
                          <a:pt x="198661" y="261084"/>
                          <a:pt x="196195" y="260884"/>
                        </a:cubicBezTo>
                        <a:cubicBezTo>
                          <a:pt x="193728" y="260684"/>
                          <a:pt x="191862" y="260351"/>
                          <a:pt x="190595" y="259884"/>
                        </a:cubicBezTo>
                        <a:cubicBezTo>
                          <a:pt x="189328" y="259417"/>
                          <a:pt x="188395" y="258784"/>
                          <a:pt x="187795" y="257984"/>
                        </a:cubicBezTo>
                        <a:cubicBezTo>
                          <a:pt x="187195" y="257184"/>
                          <a:pt x="186629" y="256184"/>
                          <a:pt x="186095" y="254984"/>
                        </a:cubicBezTo>
                        <a:lnTo>
                          <a:pt x="163897" y="191988"/>
                        </a:lnTo>
                        <a:lnTo>
                          <a:pt x="56303" y="191988"/>
                        </a:lnTo>
                        <a:lnTo>
                          <a:pt x="35104" y="254184"/>
                        </a:lnTo>
                        <a:cubicBezTo>
                          <a:pt x="34705" y="255384"/>
                          <a:pt x="34171" y="256418"/>
                          <a:pt x="33505" y="257284"/>
                        </a:cubicBezTo>
                        <a:cubicBezTo>
                          <a:pt x="32838" y="258151"/>
                          <a:pt x="31871" y="258884"/>
                          <a:pt x="30605" y="259484"/>
                        </a:cubicBezTo>
                        <a:cubicBezTo>
                          <a:pt x="29338" y="260084"/>
                          <a:pt x="27538" y="260517"/>
                          <a:pt x="25205" y="260784"/>
                        </a:cubicBezTo>
                        <a:cubicBezTo>
                          <a:pt x="22872" y="261051"/>
                          <a:pt x="19839" y="261184"/>
                          <a:pt x="16106" y="261184"/>
                        </a:cubicBezTo>
                        <a:cubicBezTo>
                          <a:pt x="12239" y="261184"/>
                          <a:pt x="9073" y="261017"/>
                          <a:pt x="6606" y="260684"/>
                        </a:cubicBezTo>
                        <a:cubicBezTo>
                          <a:pt x="4140" y="260351"/>
                          <a:pt x="2406" y="259717"/>
                          <a:pt x="1407" y="258784"/>
                        </a:cubicBezTo>
                        <a:cubicBezTo>
                          <a:pt x="407" y="257851"/>
                          <a:pt x="-60" y="256484"/>
                          <a:pt x="7" y="254684"/>
                        </a:cubicBezTo>
                        <a:cubicBezTo>
                          <a:pt x="73" y="252885"/>
                          <a:pt x="640" y="250518"/>
                          <a:pt x="1707" y="247585"/>
                        </a:cubicBezTo>
                        <a:lnTo>
                          <a:pt x="88501" y="7199"/>
                        </a:lnTo>
                        <a:cubicBezTo>
                          <a:pt x="89035" y="5733"/>
                          <a:pt x="89734" y="4533"/>
                          <a:pt x="90601" y="3600"/>
                        </a:cubicBezTo>
                        <a:cubicBezTo>
                          <a:pt x="91468" y="2666"/>
                          <a:pt x="92734" y="1933"/>
                          <a:pt x="94401" y="1400"/>
                        </a:cubicBezTo>
                        <a:cubicBezTo>
                          <a:pt x="96067" y="867"/>
                          <a:pt x="98201" y="500"/>
                          <a:pt x="100800" y="300"/>
                        </a:cubicBezTo>
                        <a:cubicBezTo>
                          <a:pt x="103400" y="100"/>
                          <a:pt x="106700" y="0"/>
                          <a:pt x="11070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ffectLst/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 sz="4000" dirty="0"/>
                  </a:p>
                </p:txBody>
              </p:sp>
            </p:grpSp>
          </p:grpSp>
        </p:grpSp>
      </p:grpSp>
    </p:spTree>
    <p:extLst>
      <p:ext uri="{BB962C8B-B14F-4D97-AF65-F5344CB8AC3E}">
        <p14:creationId xmlns:p14="http://schemas.microsoft.com/office/powerpoint/2010/main" val="33869310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E31A0F-276F-4780-95D0-3EA9E20F5D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65" y="628136"/>
            <a:ext cx="3267718" cy="3356885"/>
          </a:xfrm>
          <a:prstGeom prst="rect">
            <a:avLst/>
          </a:prstGeom>
        </p:spPr>
      </p:pic>
      <p:sp>
        <p:nvSpPr>
          <p:cNvPr id="5" name="Explosion: 8 Points 4">
            <a:extLst>
              <a:ext uri="{FF2B5EF4-FFF2-40B4-BE49-F238E27FC236}">
                <a16:creationId xmlns:a16="http://schemas.microsoft.com/office/drawing/2014/main" id="{E1C9E1FD-D433-437C-86EA-E5FB9C3A4793}"/>
              </a:ext>
            </a:extLst>
          </p:cNvPr>
          <p:cNvSpPr/>
          <p:nvPr/>
        </p:nvSpPr>
        <p:spPr>
          <a:xfrm>
            <a:off x="1408670" y="2755557"/>
            <a:ext cx="9428205" cy="3682313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5400" dirty="0" err="1">
                <a:ln w="28575"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ln w="28575"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28575"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অসংখ্য</a:t>
            </a:r>
            <a:r>
              <a:rPr lang="en-US" sz="5400" dirty="0">
                <a:ln w="28575"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n w="28575"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5400" dirty="0">
                <a:ln w="28575">
                  <a:solidFill>
                    <a:srgbClr val="00206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807691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283852-4A20-42E7-B253-778D16C0D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74" y="166461"/>
            <a:ext cx="7321999" cy="4057196"/>
          </a:xfrm>
          <a:prstGeom prst="rect">
            <a:avLst/>
          </a:prstGeom>
        </p:spPr>
      </p:pic>
      <p:sp>
        <p:nvSpPr>
          <p:cNvPr id="2" name="Cloud 1">
            <a:extLst>
              <a:ext uri="{FF2B5EF4-FFF2-40B4-BE49-F238E27FC236}">
                <a16:creationId xmlns:a16="http://schemas.microsoft.com/office/drawing/2014/main" id="{7BEBA35C-FB13-4C76-AD19-878FDB110D56}"/>
              </a:ext>
            </a:extLst>
          </p:cNvPr>
          <p:cNvSpPr/>
          <p:nvPr/>
        </p:nvSpPr>
        <p:spPr>
          <a:xfrm>
            <a:off x="827903" y="4485503"/>
            <a:ext cx="10503243" cy="158166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বেলি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38712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7D6C55A1-1186-4DA6-8915-792AAF079DB3}"/>
              </a:ext>
            </a:extLst>
          </p:cNvPr>
          <p:cNvSpPr/>
          <p:nvPr/>
        </p:nvSpPr>
        <p:spPr>
          <a:xfrm>
            <a:off x="2336800" y="145142"/>
            <a:ext cx="6313714" cy="21336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226A21-6AB5-40FB-A33C-D446BE61A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2630259"/>
            <a:ext cx="3846285" cy="38462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Star: 7 Points 6">
            <a:extLst>
              <a:ext uri="{FF2B5EF4-FFF2-40B4-BE49-F238E27FC236}">
                <a16:creationId xmlns:a16="http://schemas.microsoft.com/office/drawing/2014/main" id="{DFC9F7E4-BCF6-4BC6-BCDC-D6518FC24BC1}"/>
              </a:ext>
            </a:extLst>
          </p:cNvPr>
          <p:cNvSpPr/>
          <p:nvPr/>
        </p:nvSpPr>
        <p:spPr>
          <a:xfrm>
            <a:off x="4354285" y="2380343"/>
            <a:ext cx="7329715" cy="4096201"/>
          </a:xfrm>
          <a:prstGeom prst="star7">
            <a:avLst>
              <a:gd name="adj" fmla="val 44031"/>
              <a:gd name="hf" fmla="val 102572"/>
              <a:gd name="vf" fmla="val 105210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ঝুটন</a:t>
            </a:r>
            <a:r>
              <a:rPr lang="en-US" sz="66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</a:t>
            </a:r>
            <a:endParaRPr lang="en-US" sz="66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পাতাম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ধোবাউড়া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32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67235955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llout: Down Arrow 1">
            <a:extLst>
              <a:ext uri="{FF2B5EF4-FFF2-40B4-BE49-F238E27FC236}">
                <a16:creationId xmlns:a16="http://schemas.microsoft.com/office/drawing/2014/main" id="{1401E435-CB9C-44B7-82A5-ADA13A07A7A2}"/>
              </a:ext>
            </a:extLst>
          </p:cNvPr>
          <p:cNvSpPr/>
          <p:nvPr/>
        </p:nvSpPr>
        <p:spPr>
          <a:xfrm>
            <a:off x="2372498" y="296563"/>
            <a:ext cx="6746789" cy="2656702"/>
          </a:xfrm>
          <a:prstGeom prst="downArrowCallout">
            <a:avLst>
              <a:gd name="adj1" fmla="val 25000"/>
              <a:gd name="adj2" fmla="val 25000"/>
              <a:gd name="adj3" fmla="val 32258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n-US" sz="11500" dirty="0" err="1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1500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 err="1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11500" dirty="0">
                <a:ln w="19050"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Star: 32 Points 2">
            <a:extLst>
              <a:ext uri="{FF2B5EF4-FFF2-40B4-BE49-F238E27FC236}">
                <a16:creationId xmlns:a16="http://schemas.microsoft.com/office/drawing/2014/main" id="{601E5E60-28D0-4A66-B0A4-FD369C069B4D}"/>
              </a:ext>
            </a:extLst>
          </p:cNvPr>
          <p:cNvSpPr/>
          <p:nvPr/>
        </p:nvSpPr>
        <p:spPr>
          <a:xfrm>
            <a:off x="1210963" y="2842054"/>
            <a:ext cx="9477632" cy="3719383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চারুকারু</a:t>
            </a:r>
            <a:endParaRPr lang="en-US" sz="6000" dirty="0">
              <a:ln w="28575">
                <a:solidFill>
                  <a:schemeClr val="tx1"/>
                </a:solidFill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000" dirty="0" err="1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6000" dirty="0">
                <a:ln w="28575">
                  <a:solidFill>
                    <a:schemeClr val="tx1"/>
                  </a:solidFill>
                </a:ln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dirty="0">
              <a:ln w="28575">
                <a:solidFill>
                  <a:schemeClr val="tx1"/>
                </a:solidFill>
              </a:ln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9781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croll: Vertical 1">
            <a:extLst>
              <a:ext uri="{FF2B5EF4-FFF2-40B4-BE49-F238E27FC236}">
                <a16:creationId xmlns:a16="http://schemas.microsoft.com/office/drawing/2014/main" id="{BB35E768-558F-424B-AED0-0F21036FBFAF}"/>
              </a:ext>
            </a:extLst>
          </p:cNvPr>
          <p:cNvSpPr/>
          <p:nvPr/>
        </p:nvSpPr>
        <p:spPr>
          <a:xfrm>
            <a:off x="1482810" y="358345"/>
            <a:ext cx="8995719" cy="5968313"/>
          </a:xfrm>
          <a:prstGeom prst="verticalScroll">
            <a:avLst>
              <a:gd name="adj" fmla="val 90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F38E04-CD1D-46FE-9964-C2F0CED7DBAF}"/>
              </a:ext>
            </a:extLst>
          </p:cNvPr>
          <p:cNvSpPr txBox="1"/>
          <p:nvPr/>
        </p:nvSpPr>
        <p:spPr>
          <a:xfrm>
            <a:off x="3797643" y="889686"/>
            <a:ext cx="4596713" cy="1862048"/>
          </a:xfrm>
          <a:prstGeom prst="rect">
            <a:avLst/>
          </a:prstGeom>
          <a:noFill/>
        </p:spPr>
        <p:txBody>
          <a:bodyPr wrap="square" rtlCol="0">
            <a:prstTxWarp prst="textDoubleWave1">
              <a:avLst/>
            </a:prstTxWarp>
            <a:spAutoFit/>
          </a:bodyPr>
          <a:lstStyle/>
          <a:p>
            <a:r>
              <a:rPr lang="en-US" sz="11500" dirty="0" err="1">
                <a:ln w="28575">
                  <a:solidFill>
                    <a:schemeClr val="tx1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en-US" sz="115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0B6EF7-D09A-434C-8917-DB91E81F2716}"/>
              </a:ext>
            </a:extLst>
          </p:cNvPr>
          <p:cNvSpPr txBox="1"/>
          <p:nvPr/>
        </p:nvSpPr>
        <p:spPr>
          <a:xfrm>
            <a:off x="2358080" y="3092646"/>
            <a:ext cx="74758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৯.১.১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রঙিন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বাঁ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59285335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283F1CE-F987-40D0-929E-9D955404CC88}"/>
              </a:ext>
            </a:extLst>
          </p:cNvPr>
          <p:cNvGrpSpPr/>
          <p:nvPr/>
        </p:nvGrpSpPr>
        <p:grpSpPr>
          <a:xfrm>
            <a:off x="3464415" y="1281355"/>
            <a:ext cx="3627628" cy="3627633"/>
            <a:chOff x="3464415" y="1281355"/>
            <a:chExt cx="3627628" cy="362763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98DBD11-5BD5-46AB-8274-67D4B157D508}"/>
                </a:ext>
              </a:extLst>
            </p:cNvPr>
            <p:cNvGrpSpPr/>
            <p:nvPr/>
          </p:nvGrpSpPr>
          <p:grpSpPr>
            <a:xfrm>
              <a:off x="3464415" y="1281355"/>
              <a:ext cx="3627628" cy="3627633"/>
              <a:chOff x="568220" y="1274164"/>
              <a:chExt cx="3627628" cy="3627633"/>
            </a:xfrm>
            <a:solidFill>
              <a:srgbClr val="00B050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A13095E8-8073-4D49-8F7C-69847D093623}"/>
                  </a:ext>
                </a:extLst>
              </p:cNvPr>
              <p:cNvSpPr/>
              <p:nvPr/>
            </p:nvSpPr>
            <p:spPr>
              <a:xfrm flipH="1">
                <a:off x="1798818" y="1274164"/>
                <a:ext cx="1166422" cy="3627622"/>
              </a:xfrm>
              <a:custGeom>
                <a:avLst/>
                <a:gdLst>
                  <a:gd name="connsiteX0" fmla="*/ 712345 w 1166422"/>
                  <a:gd name="connsiteY0" fmla="*/ 1813812 h 3627622"/>
                  <a:gd name="connsiteX1" fmla="*/ 453453 w 1166422"/>
                  <a:gd name="connsiteY1" fmla="*/ 1813812 h 3627622"/>
                  <a:gd name="connsiteX2" fmla="*/ 0 w 1166422"/>
                  <a:gd name="connsiteY2" fmla="*/ 2720717 h 3627622"/>
                  <a:gd name="connsiteX3" fmla="*/ 453453 w 1166422"/>
                  <a:gd name="connsiteY3" fmla="*/ 3627622 h 3627622"/>
                  <a:gd name="connsiteX4" fmla="*/ 714219 w 1166422"/>
                  <a:gd name="connsiteY4" fmla="*/ 3627622 h 3627622"/>
                  <a:gd name="connsiteX5" fmla="*/ 259829 w 1166422"/>
                  <a:gd name="connsiteY5" fmla="*/ 2718843 h 3627622"/>
                  <a:gd name="connsiteX6" fmla="*/ 712969 w 1166422"/>
                  <a:gd name="connsiteY6" fmla="*/ 0 h 3627622"/>
                  <a:gd name="connsiteX7" fmla="*/ 454077 w 1166422"/>
                  <a:gd name="connsiteY7" fmla="*/ 0 h 3627622"/>
                  <a:gd name="connsiteX8" fmla="*/ 906593 w 1166422"/>
                  <a:gd name="connsiteY8" fmla="*/ 905031 h 3627622"/>
                  <a:gd name="connsiteX9" fmla="*/ 452203 w 1166422"/>
                  <a:gd name="connsiteY9" fmla="*/ 1813810 h 3627622"/>
                  <a:gd name="connsiteX10" fmla="*/ 712969 w 1166422"/>
                  <a:gd name="connsiteY10" fmla="*/ 1813810 h 3627622"/>
                  <a:gd name="connsiteX11" fmla="*/ 1166422 w 1166422"/>
                  <a:gd name="connsiteY11" fmla="*/ 906905 h 36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6422" h="3627622">
                    <a:moveTo>
                      <a:pt x="712345" y="1813812"/>
                    </a:moveTo>
                    <a:lnTo>
                      <a:pt x="453453" y="1813812"/>
                    </a:lnTo>
                    <a:lnTo>
                      <a:pt x="0" y="2720717"/>
                    </a:lnTo>
                    <a:lnTo>
                      <a:pt x="453453" y="3627622"/>
                    </a:lnTo>
                    <a:lnTo>
                      <a:pt x="714219" y="3627622"/>
                    </a:lnTo>
                    <a:lnTo>
                      <a:pt x="259829" y="2718843"/>
                    </a:lnTo>
                    <a:close/>
                    <a:moveTo>
                      <a:pt x="712969" y="0"/>
                    </a:moveTo>
                    <a:lnTo>
                      <a:pt x="454077" y="0"/>
                    </a:lnTo>
                    <a:lnTo>
                      <a:pt x="906593" y="905031"/>
                    </a:lnTo>
                    <a:lnTo>
                      <a:pt x="452203" y="1813810"/>
                    </a:lnTo>
                    <a:lnTo>
                      <a:pt x="712969" y="1813810"/>
                    </a:lnTo>
                    <a:lnTo>
                      <a:pt x="1166422" y="9069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410C1C42-A75C-4490-B44A-9A01D8150618}"/>
                  </a:ext>
                </a:extLst>
              </p:cNvPr>
              <p:cNvSpPr/>
              <p:nvPr/>
            </p:nvSpPr>
            <p:spPr>
              <a:xfrm rot="900000" flipH="1">
                <a:off x="1798818" y="1274164"/>
                <a:ext cx="1166422" cy="3627622"/>
              </a:xfrm>
              <a:custGeom>
                <a:avLst/>
                <a:gdLst>
                  <a:gd name="connsiteX0" fmla="*/ 712345 w 1166422"/>
                  <a:gd name="connsiteY0" fmla="*/ 1813812 h 3627622"/>
                  <a:gd name="connsiteX1" fmla="*/ 453453 w 1166422"/>
                  <a:gd name="connsiteY1" fmla="*/ 1813812 h 3627622"/>
                  <a:gd name="connsiteX2" fmla="*/ 0 w 1166422"/>
                  <a:gd name="connsiteY2" fmla="*/ 2720717 h 3627622"/>
                  <a:gd name="connsiteX3" fmla="*/ 453453 w 1166422"/>
                  <a:gd name="connsiteY3" fmla="*/ 3627622 h 3627622"/>
                  <a:gd name="connsiteX4" fmla="*/ 714219 w 1166422"/>
                  <a:gd name="connsiteY4" fmla="*/ 3627622 h 3627622"/>
                  <a:gd name="connsiteX5" fmla="*/ 259829 w 1166422"/>
                  <a:gd name="connsiteY5" fmla="*/ 2718843 h 3627622"/>
                  <a:gd name="connsiteX6" fmla="*/ 712969 w 1166422"/>
                  <a:gd name="connsiteY6" fmla="*/ 0 h 3627622"/>
                  <a:gd name="connsiteX7" fmla="*/ 454077 w 1166422"/>
                  <a:gd name="connsiteY7" fmla="*/ 0 h 3627622"/>
                  <a:gd name="connsiteX8" fmla="*/ 906593 w 1166422"/>
                  <a:gd name="connsiteY8" fmla="*/ 905031 h 3627622"/>
                  <a:gd name="connsiteX9" fmla="*/ 452203 w 1166422"/>
                  <a:gd name="connsiteY9" fmla="*/ 1813810 h 3627622"/>
                  <a:gd name="connsiteX10" fmla="*/ 712969 w 1166422"/>
                  <a:gd name="connsiteY10" fmla="*/ 1813810 h 3627622"/>
                  <a:gd name="connsiteX11" fmla="*/ 1166422 w 1166422"/>
                  <a:gd name="connsiteY11" fmla="*/ 906905 h 36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6422" h="3627622">
                    <a:moveTo>
                      <a:pt x="712345" y="1813812"/>
                    </a:moveTo>
                    <a:lnTo>
                      <a:pt x="453453" y="1813812"/>
                    </a:lnTo>
                    <a:lnTo>
                      <a:pt x="0" y="2720717"/>
                    </a:lnTo>
                    <a:lnTo>
                      <a:pt x="453453" y="3627622"/>
                    </a:lnTo>
                    <a:lnTo>
                      <a:pt x="714219" y="3627622"/>
                    </a:lnTo>
                    <a:lnTo>
                      <a:pt x="259829" y="2718843"/>
                    </a:lnTo>
                    <a:close/>
                    <a:moveTo>
                      <a:pt x="712969" y="0"/>
                    </a:moveTo>
                    <a:lnTo>
                      <a:pt x="454077" y="0"/>
                    </a:lnTo>
                    <a:lnTo>
                      <a:pt x="906593" y="905031"/>
                    </a:lnTo>
                    <a:lnTo>
                      <a:pt x="452203" y="1813810"/>
                    </a:lnTo>
                    <a:lnTo>
                      <a:pt x="712969" y="1813810"/>
                    </a:lnTo>
                    <a:lnTo>
                      <a:pt x="1166422" y="9069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7468092-E6A5-435A-AAF0-F6CD18DCF260}"/>
                  </a:ext>
                </a:extLst>
              </p:cNvPr>
              <p:cNvSpPr/>
              <p:nvPr/>
            </p:nvSpPr>
            <p:spPr>
              <a:xfrm rot="900000" flipH="1">
                <a:off x="1798818" y="1274164"/>
                <a:ext cx="1166422" cy="3627622"/>
              </a:xfrm>
              <a:custGeom>
                <a:avLst/>
                <a:gdLst>
                  <a:gd name="connsiteX0" fmla="*/ 712345 w 1166422"/>
                  <a:gd name="connsiteY0" fmla="*/ 1813812 h 3627622"/>
                  <a:gd name="connsiteX1" fmla="*/ 453453 w 1166422"/>
                  <a:gd name="connsiteY1" fmla="*/ 1813812 h 3627622"/>
                  <a:gd name="connsiteX2" fmla="*/ 0 w 1166422"/>
                  <a:gd name="connsiteY2" fmla="*/ 2720717 h 3627622"/>
                  <a:gd name="connsiteX3" fmla="*/ 453453 w 1166422"/>
                  <a:gd name="connsiteY3" fmla="*/ 3627622 h 3627622"/>
                  <a:gd name="connsiteX4" fmla="*/ 714219 w 1166422"/>
                  <a:gd name="connsiteY4" fmla="*/ 3627622 h 3627622"/>
                  <a:gd name="connsiteX5" fmla="*/ 259829 w 1166422"/>
                  <a:gd name="connsiteY5" fmla="*/ 2718843 h 3627622"/>
                  <a:gd name="connsiteX6" fmla="*/ 712969 w 1166422"/>
                  <a:gd name="connsiteY6" fmla="*/ 0 h 3627622"/>
                  <a:gd name="connsiteX7" fmla="*/ 454077 w 1166422"/>
                  <a:gd name="connsiteY7" fmla="*/ 0 h 3627622"/>
                  <a:gd name="connsiteX8" fmla="*/ 906593 w 1166422"/>
                  <a:gd name="connsiteY8" fmla="*/ 905031 h 3627622"/>
                  <a:gd name="connsiteX9" fmla="*/ 452203 w 1166422"/>
                  <a:gd name="connsiteY9" fmla="*/ 1813810 h 3627622"/>
                  <a:gd name="connsiteX10" fmla="*/ 712969 w 1166422"/>
                  <a:gd name="connsiteY10" fmla="*/ 1813810 h 3627622"/>
                  <a:gd name="connsiteX11" fmla="*/ 1166422 w 1166422"/>
                  <a:gd name="connsiteY11" fmla="*/ 906905 h 36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6422" h="3627622">
                    <a:moveTo>
                      <a:pt x="712345" y="1813812"/>
                    </a:moveTo>
                    <a:lnTo>
                      <a:pt x="453453" y="1813812"/>
                    </a:lnTo>
                    <a:lnTo>
                      <a:pt x="0" y="2720717"/>
                    </a:lnTo>
                    <a:lnTo>
                      <a:pt x="453453" y="3627622"/>
                    </a:lnTo>
                    <a:lnTo>
                      <a:pt x="714219" y="3627622"/>
                    </a:lnTo>
                    <a:lnTo>
                      <a:pt x="259829" y="2718843"/>
                    </a:lnTo>
                    <a:close/>
                    <a:moveTo>
                      <a:pt x="712969" y="0"/>
                    </a:moveTo>
                    <a:lnTo>
                      <a:pt x="454077" y="0"/>
                    </a:lnTo>
                    <a:lnTo>
                      <a:pt x="906593" y="905031"/>
                    </a:lnTo>
                    <a:lnTo>
                      <a:pt x="452203" y="1813810"/>
                    </a:lnTo>
                    <a:lnTo>
                      <a:pt x="712969" y="1813810"/>
                    </a:lnTo>
                    <a:lnTo>
                      <a:pt x="1166422" y="9069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0EC8626A-8AB3-4B36-8430-481D0BCACFC6}"/>
                  </a:ext>
                </a:extLst>
              </p:cNvPr>
              <p:cNvSpPr/>
              <p:nvPr/>
            </p:nvSpPr>
            <p:spPr>
              <a:xfrm rot="900000" flipH="1">
                <a:off x="1798818" y="1274164"/>
                <a:ext cx="1166422" cy="3627622"/>
              </a:xfrm>
              <a:custGeom>
                <a:avLst/>
                <a:gdLst>
                  <a:gd name="connsiteX0" fmla="*/ 712345 w 1166422"/>
                  <a:gd name="connsiteY0" fmla="*/ 1813812 h 3627622"/>
                  <a:gd name="connsiteX1" fmla="*/ 453453 w 1166422"/>
                  <a:gd name="connsiteY1" fmla="*/ 1813812 h 3627622"/>
                  <a:gd name="connsiteX2" fmla="*/ 0 w 1166422"/>
                  <a:gd name="connsiteY2" fmla="*/ 2720717 h 3627622"/>
                  <a:gd name="connsiteX3" fmla="*/ 453453 w 1166422"/>
                  <a:gd name="connsiteY3" fmla="*/ 3627622 h 3627622"/>
                  <a:gd name="connsiteX4" fmla="*/ 714219 w 1166422"/>
                  <a:gd name="connsiteY4" fmla="*/ 3627622 h 3627622"/>
                  <a:gd name="connsiteX5" fmla="*/ 259829 w 1166422"/>
                  <a:gd name="connsiteY5" fmla="*/ 2718843 h 3627622"/>
                  <a:gd name="connsiteX6" fmla="*/ 712969 w 1166422"/>
                  <a:gd name="connsiteY6" fmla="*/ 0 h 3627622"/>
                  <a:gd name="connsiteX7" fmla="*/ 454077 w 1166422"/>
                  <a:gd name="connsiteY7" fmla="*/ 0 h 3627622"/>
                  <a:gd name="connsiteX8" fmla="*/ 906593 w 1166422"/>
                  <a:gd name="connsiteY8" fmla="*/ 905031 h 3627622"/>
                  <a:gd name="connsiteX9" fmla="*/ 452203 w 1166422"/>
                  <a:gd name="connsiteY9" fmla="*/ 1813810 h 3627622"/>
                  <a:gd name="connsiteX10" fmla="*/ 712969 w 1166422"/>
                  <a:gd name="connsiteY10" fmla="*/ 1813810 h 3627622"/>
                  <a:gd name="connsiteX11" fmla="*/ 1166422 w 1166422"/>
                  <a:gd name="connsiteY11" fmla="*/ 906905 h 36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6422" h="3627622">
                    <a:moveTo>
                      <a:pt x="712345" y="1813812"/>
                    </a:moveTo>
                    <a:lnTo>
                      <a:pt x="453453" y="1813812"/>
                    </a:lnTo>
                    <a:lnTo>
                      <a:pt x="0" y="2720717"/>
                    </a:lnTo>
                    <a:lnTo>
                      <a:pt x="453453" y="3627622"/>
                    </a:lnTo>
                    <a:lnTo>
                      <a:pt x="714219" y="3627622"/>
                    </a:lnTo>
                    <a:lnTo>
                      <a:pt x="259829" y="2718843"/>
                    </a:lnTo>
                    <a:close/>
                    <a:moveTo>
                      <a:pt x="712969" y="0"/>
                    </a:moveTo>
                    <a:lnTo>
                      <a:pt x="454077" y="0"/>
                    </a:lnTo>
                    <a:lnTo>
                      <a:pt x="906593" y="905031"/>
                    </a:lnTo>
                    <a:lnTo>
                      <a:pt x="452203" y="1813810"/>
                    </a:lnTo>
                    <a:lnTo>
                      <a:pt x="712969" y="1813810"/>
                    </a:lnTo>
                    <a:lnTo>
                      <a:pt x="1166422" y="9069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57753188-1AC4-4C1D-94C5-168F26FE7C5A}"/>
                  </a:ext>
                </a:extLst>
              </p:cNvPr>
              <p:cNvSpPr/>
              <p:nvPr/>
            </p:nvSpPr>
            <p:spPr>
              <a:xfrm rot="1800000" flipH="1">
                <a:off x="1798819" y="1274165"/>
                <a:ext cx="1166422" cy="3627622"/>
              </a:xfrm>
              <a:custGeom>
                <a:avLst/>
                <a:gdLst>
                  <a:gd name="connsiteX0" fmla="*/ 712345 w 1166422"/>
                  <a:gd name="connsiteY0" fmla="*/ 1813812 h 3627622"/>
                  <a:gd name="connsiteX1" fmla="*/ 453453 w 1166422"/>
                  <a:gd name="connsiteY1" fmla="*/ 1813812 h 3627622"/>
                  <a:gd name="connsiteX2" fmla="*/ 0 w 1166422"/>
                  <a:gd name="connsiteY2" fmla="*/ 2720717 h 3627622"/>
                  <a:gd name="connsiteX3" fmla="*/ 453453 w 1166422"/>
                  <a:gd name="connsiteY3" fmla="*/ 3627622 h 3627622"/>
                  <a:gd name="connsiteX4" fmla="*/ 714219 w 1166422"/>
                  <a:gd name="connsiteY4" fmla="*/ 3627622 h 3627622"/>
                  <a:gd name="connsiteX5" fmla="*/ 259829 w 1166422"/>
                  <a:gd name="connsiteY5" fmla="*/ 2718843 h 3627622"/>
                  <a:gd name="connsiteX6" fmla="*/ 712969 w 1166422"/>
                  <a:gd name="connsiteY6" fmla="*/ 0 h 3627622"/>
                  <a:gd name="connsiteX7" fmla="*/ 454077 w 1166422"/>
                  <a:gd name="connsiteY7" fmla="*/ 0 h 3627622"/>
                  <a:gd name="connsiteX8" fmla="*/ 906593 w 1166422"/>
                  <a:gd name="connsiteY8" fmla="*/ 905031 h 3627622"/>
                  <a:gd name="connsiteX9" fmla="*/ 452203 w 1166422"/>
                  <a:gd name="connsiteY9" fmla="*/ 1813810 h 3627622"/>
                  <a:gd name="connsiteX10" fmla="*/ 712969 w 1166422"/>
                  <a:gd name="connsiteY10" fmla="*/ 1813810 h 3627622"/>
                  <a:gd name="connsiteX11" fmla="*/ 1166422 w 1166422"/>
                  <a:gd name="connsiteY11" fmla="*/ 906905 h 36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6422" h="3627622">
                    <a:moveTo>
                      <a:pt x="712345" y="1813812"/>
                    </a:moveTo>
                    <a:lnTo>
                      <a:pt x="453453" y="1813812"/>
                    </a:lnTo>
                    <a:lnTo>
                      <a:pt x="0" y="2720717"/>
                    </a:lnTo>
                    <a:lnTo>
                      <a:pt x="453453" y="3627622"/>
                    </a:lnTo>
                    <a:lnTo>
                      <a:pt x="714219" y="3627622"/>
                    </a:lnTo>
                    <a:lnTo>
                      <a:pt x="259829" y="2718843"/>
                    </a:lnTo>
                    <a:close/>
                    <a:moveTo>
                      <a:pt x="712969" y="0"/>
                    </a:moveTo>
                    <a:lnTo>
                      <a:pt x="454077" y="0"/>
                    </a:lnTo>
                    <a:lnTo>
                      <a:pt x="906593" y="905031"/>
                    </a:lnTo>
                    <a:lnTo>
                      <a:pt x="452203" y="1813810"/>
                    </a:lnTo>
                    <a:lnTo>
                      <a:pt x="712969" y="1813810"/>
                    </a:lnTo>
                    <a:lnTo>
                      <a:pt x="1166422" y="9069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7B275404-521C-43A2-8A51-ACE4869734AF}"/>
                  </a:ext>
                </a:extLst>
              </p:cNvPr>
              <p:cNvSpPr/>
              <p:nvPr/>
            </p:nvSpPr>
            <p:spPr>
              <a:xfrm rot="2700000" flipH="1">
                <a:off x="1798820" y="1274166"/>
                <a:ext cx="1166422" cy="3627622"/>
              </a:xfrm>
              <a:custGeom>
                <a:avLst/>
                <a:gdLst>
                  <a:gd name="connsiteX0" fmla="*/ 712345 w 1166422"/>
                  <a:gd name="connsiteY0" fmla="*/ 1813812 h 3627622"/>
                  <a:gd name="connsiteX1" fmla="*/ 453453 w 1166422"/>
                  <a:gd name="connsiteY1" fmla="*/ 1813812 h 3627622"/>
                  <a:gd name="connsiteX2" fmla="*/ 0 w 1166422"/>
                  <a:gd name="connsiteY2" fmla="*/ 2720717 h 3627622"/>
                  <a:gd name="connsiteX3" fmla="*/ 453453 w 1166422"/>
                  <a:gd name="connsiteY3" fmla="*/ 3627622 h 3627622"/>
                  <a:gd name="connsiteX4" fmla="*/ 714219 w 1166422"/>
                  <a:gd name="connsiteY4" fmla="*/ 3627622 h 3627622"/>
                  <a:gd name="connsiteX5" fmla="*/ 259829 w 1166422"/>
                  <a:gd name="connsiteY5" fmla="*/ 2718843 h 3627622"/>
                  <a:gd name="connsiteX6" fmla="*/ 712969 w 1166422"/>
                  <a:gd name="connsiteY6" fmla="*/ 0 h 3627622"/>
                  <a:gd name="connsiteX7" fmla="*/ 454077 w 1166422"/>
                  <a:gd name="connsiteY7" fmla="*/ 0 h 3627622"/>
                  <a:gd name="connsiteX8" fmla="*/ 906593 w 1166422"/>
                  <a:gd name="connsiteY8" fmla="*/ 905031 h 3627622"/>
                  <a:gd name="connsiteX9" fmla="*/ 452203 w 1166422"/>
                  <a:gd name="connsiteY9" fmla="*/ 1813810 h 3627622"/>
                  <a:gd name="connsiteX10" fmla="*/ 712969 w 1166422"/>
                  <a:gd name="connsiteY10" fmla="*/ 1813810 h 3627622"/>
                  <a:gd name="connsiteX11" fmla="*/ 1166422 w 1166422"/>
                  <a:gd name="connsiteY11" fmla="*/ 906905 h 36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6422" h="3627622">
                    <a:moveTo>
                      <a:pt x="712345" y="1813812"/>
                    </a:moveTo>
                    <a:lnTo>
                      <a:pt x="453453" y="1813812"/>
                    </a:lnTo>
                    <a:lnTo>
                      <a:pt x="0" y="2720717"/>
                    </a:lnTo>
                    <a:lnTo>
                      <a:pt x="453453" y="3627622"/>
                    </a:lnTo>
                    <a:lnTo>
                      <a:pt x="714219" y="3627622"/>
                    </a:lnTo>
                    <a:lnTo>
                      <a:pt x="259829" y="2718843"/>
                    </a:lnTo>
                    <a:close/>
                    <a:moveTo>
                      <a:pt x="712969" y="0"/>
                    </a:moveTo>
                    <a:lnTo>
                      <a:pt x="454077" y="0"/>
                    </a:lnTo>
                    <a:lnTo>
                      <a:pt x="906593" y="905031"/>
                    </a:lnTo>
                    <a:lnTo>
                      <a:pt x="452203" y="1813810"/>
                    </a:lnTo>
                    <a:lnTo>
                      <a:pt x="712969" y="1813810"/>
                    </a:lnTo>
                    <a:lnTo>
                      <a:pt x="1166422" y="9069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B0A30408-E139-498F-A4F9-FB0776F50883}"/>
                  </a:ext>
                </a:extLst>
              </p:cNvPr>
              <p:cNvSpPr/>
              <p:nvPr/>
            </p:nvSpPr>
            <p:spPr>
              <a:xfrm rot="2700000" flipH="1">
                <a:off x="1798821" y="1274167"/>
                <a:ext cx="1166422" cy="3627622"/>
              </a:xfrm>
              <a:custGeom>
                <a:avLst/>
                <a:gdLst>
                  <a:gd name="connsiteX0" fmla="*/ 712345 w 1166422"/>
                  <a:gd name="connsiteY0" fmla="*/ 1813812 h 3627622"/>
                  <a:gd name="connsiteX1" fmla="*/ 453453 w 1166422"/>
                  <a:gd name="connsiteY1" fmla="*/ 1813812 h 3627622"/>
                  <a:gd name="connsiteX2" fmla="*/ 0 w 1166422"/>
                  <a:gd name="connsiteY2" fmla="*/ 2720717 h 3627622"/>
                  <a:gd name="connsiteX3" fmla="*/ 453453 w 1166422"/>
                  <a:gd name="connsiteY3" fmla="*/ 3627622 h 3627622"/>
                  <a:gd name="connsiteX4" fmla="*/ 714219 w 1166422"/>
                  <a:gd name="connsiteY4" fmla="*/ 3627622 h 3627622"/>
                  <a:gd name="connsiteX5" fmla="*/ 259829 w 1166422"/>
                  <a:gd name="connsiteY5" fmla="*/ 2718843 h 3627622"/>
                  <a:gd name="connsiteX6" fmla="*/ 712969 w 1166422"/>
                  <a:gd name="connsiteY6" fmla="*/ 0 h 3627622"/>
                  <a:gd name="connsiteX7" fmla="*/ 454077 w 1166422"/>
                  <a:gd name="connsiteY7" fmla="*/ 0 h 3627622"/>
                  <a:gd name="connsiteX8" fmla="*/ 906593 w 1166422"/>
                  <a:gd name="connsiteY8" fmla="*/ 905031 h 3627622"/>
                  <a:gd name="connsiteX9" fmla="*/ 452203 w 1166422"/>
                  <a:gd name="connsiteY9" fmla="*/ 1813810 h 3627622"/>
                  <a:gd name="connsiteX10" fmla="*/ 712969 w 1166422"/>
                  <a:gd name="connsiteY10" fmla="*/ 1813810 h 3627622"/>
                  <a:gd name="connsiteX11" fmla="*/ 1166422 w 1166422"/>
                  <a:gd name="connsiteY11" fmla="*/ 906905 h 36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6422" h="3627622">
                    <a:moveTo>
                      <a:pt x="712345" y="1813812"/>
                    </a:moveTo>
                    <a:lnTo>
                      <a:pt x="453453" y="1813812"/>
                    </a:lnTo>
                    <a:lnTo>
                      <a:pt x="0" y="2720717"/>
                    </a:lnTo>
                    <a:lnTo>
                      <a:pt x="453453" y="3627622"/>
                    </a:lnTo>
                    <a:lnTo>
                      <a:pt x="714219" y="3627622"/>
                    </a:lnTo>
                    <a:lnTo>
                      <a:pt x="259829" y="2718843"/>
                    </a:lnTo>
                    <a:close/>
                    <a:moveTo>
                      <a:pt x="712969" y="0"/>
                    </a:moveTo>
                    <a:lnTo>
                      <a:pt x="454077" y="0"/>
                    </a:lnTo>
                    <a:lnTo>
                      <a:pt x="906593" y="905031"/>
                    </a:lnTo>
                    <a:lnTo>
                      <a:pt x="452203" y="1813810"/>
                    </a:lnTo>
                    <a:lnTo>
                      <a:pt x="712969" y="1813810"/>
                    </a:lnTo>
                    <a:lnTo>
                      <a:pt x="1166422" y="9069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AE2B9294-BB99-4869-8B7F-B5E5ADF08AC5}"/>
                  </a:ext>
                </a:extLst>
              </p:cNvPr>
              <p:cNvSpPr/>
              <p:nvPr/>
            </p:nvSpPr>
            <p:spPr>
              <a:xfrm rot="3600000" flipH="1">
                <a:off x="1798822" y="1274168"/>
                <a:ext cx="1166422" cy="3627622"/>
              </a:xfrm>
              <a:custGeom>
                <a:avLst/>
                <a:gdLst>
                  <a:gd name="connsiteX0" fmla="*/ 712345 w 1166422"/>
                  <a:gd name="connsiteY0" fmla="*/ 1813812 h 3627622"/>
                  <a:gd name="connsiteX1" fmla="*/ 453453 w 1166422"/>
                  <a:gd name="connsiteY1" fmla="*/ 1813812 h 3627622"/>
                  <a:gd name="connsiteX2" fmla="*/ 0 w 1166422"/>
                  <a:gd name="connsiteY2" fmla="*/ 2720717 h 3627622"/>
                  <a:gd name="connsiteX3" fmla="*/ 453453 w 1166422"/>
                  <a:gd name="connsiteY3" fmla="*/ 3627622 h 3627622"/>
                  <a:gd name="connsiteX4" fmla="*/ 714219 w 1166422"/>
                  <a:gd name="connsiteY4" fmla="*/ 3627622 h 3627622"/>
                  <a:gd name="connsiteX5" fmla="*/ 259829 w 1166422"/>
                  <a:gd name="connsiteY5" fmla="*/ 2718843 h 3627622"/>
                  <a:gd name="connsiteX6" fmla="*/ 712969 w 1166422"/>
                  <a:gd name="connsiteY6" fmla="*/ 0 h 3627622"/>
                  <a:gd name="connsiteX7" fmla="*/ 454077 w 1166422"/>
                  <a:gd name="connsiteY7" fmla="*/ 0 h 3627622"/>
                  <a:gd name="connsiteX8" fmla="*/ 906593 w 1166422"/>
                  <a:gd name="connsiteY8" fmla="*/ 905031 h 3627622"/>
                  <a:gd name="connsiteX9" fmla="*/ 452203 w 1166422"/>
                  <a:gd name="connsiteY9" fmla="*/ 1813810 h 3627622"/>
                  <a:gd name="connsiteX10" fmla="*/ 712969 w 1166422"/>
                  <a:gd name="connsiteY10" fmla="*/ 1813810 h 3627622"/>
                  <a:gd name="connsiteX11" fmla="*/ 1166422 w 1166422"/>
                  <a:gd name="connsiteY11" fmla="*/ 906905 h 36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6422" h="3627622">
                    <a:moveTo>
                      <a:pt x="712345" y="1813812"/>
                    </a:moveTo>
                    <a:lnTo>
                      <a:pt x="453453" y="1813812"/>
                    </a:lnTo>
                    <a:lnTo>
                      <a:pt x="0" y="2720717"/>
                    </a:lnTo>
                    <a:lnTo>
                      <a:pt x="453453" y="3627622"/>
                    </a:lnTo>
                    <a:lnTo>
                      <a:pt x="714219" y="3627622"/>
                    </a:lnTo>
                    <a:lnTo>
                      <a:pt x="259829" y="2718843"/>
                    </a:lnTo>
                    <a:close/>
                    <a:moveTo>
                      <a:pt x="712969" y="0"/>
                    </a:moveTo>
                    <a:lnTo>
                      <a:pt x="454077" y="0"/>
                    </a:lnTo>
                    <a:lnTo>
                      <a:pt x="906593" y="905031"/>
                    </a:lnTo>
                    <a:lnTo>
                      <a:pt x="452203" y="1813810"/>
                    </a:lnTo>
                    <a:lnTo>
                      <a:pt x="712969" y="1813810"/>
                    </a:lnTo>
                    <a:lnTo>
                      <a:pt x="1166422" y="9069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BBD0DE05-9AD6-4DFE-8BEC-E77F6D5605E9}"/>
                  </a:ext>
                </a:extLst>
              </p:cNvPr>
              <p:cNvSpPr/>
              <p:nvPr/>
            </p:nvSpPr>
            <p:spPr>
              <a:xfrm rot="4500000" flipH="1">
                <a:off x="1798823" y="1274169"/>
                <a:ext cx="1166422" cy="3627622"/>
              </a:xfrm>
              <a:custGeom>
                <a:avLst/>
                <a:gdLst>
                  <a:gd name="connsiteX0" fmla="*/ 712345 w 1166422"/>
                  <a:gd name="connsiteY0" fmla="*/ 1813812 h 3627622"/>
                  <a:gd name="connsiteX1" fmla="*/ 453453 w 1166422"/>
                  <a:gd name="connsiteY1" fmla="*/ 1813812 h 3627622"/>
                  <a:gd name="connsiteX2" fmla="*/ 0 w 1166422"/>
                  <a:gd name="connsiteY2" fmla="*/ 2720717 h 3627622"/>
                  <a:gd name="connsiteX3" fmla="*/ 453453 w 1166422"/>
                  <a:gd name="connsiteY3" fmla="*/ 3627622 h 3627622"/>
                  <a:gd name="connsiteX4" fmla="*/ 714219 w 1166422"/>
                  <a:gd name="connsiteY4" fmla="*/ 3627622 h 3627622"/>
                  <a:gd name="connsiteX5" fmla="*/ 259829 w 1166422"/>
                  <a:gd name="connsiteY5" fmla="*/ 2718843 h 3627622"/>
                  <a:gd name="connsiteX6" fmla="*/ 712969 w 1166422"/>
                  <a:gd name="connsiteY6" fmla="*/ 0 h 3627622"/>
                  <a:gd name="connsiteX7" fmla="*/ 454077 w 1166422"/>
                  <a:gd name="connsiteY7" fmla="*/ 0 h 3627622"/>
                  <a:gd name="connsiteX8" fmla="*/ 906593 w 1166422"/>
                  <a:gd name="connsiteY8" fmla="*/ 905031 h 3627622"/>
                  <a:gd name="connsiteX9" fmla="*/ 452203 w 1166422"/>
                  <a:gd name="connsiteY9" fmla="*/ 1813810 h 3627622"/>
                  <a:gd name="connsiteX10" fmla="*/ 712969 w 1166422"/>
                  <a:gd name="connsiteY10" fmla="*/ 1813810 h 3627622"/>
                  <a:gd name="connsiteX11" fmla="*/ 1166422 w 1166422"/>
                  <a:gd name="connsiteY11" fmla="*/ 906905 h 36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6422" h="3627622">
                    <a:moveTo>
                      <a:pt x="712345" y="1813812"/>
                    </a:moveTo>
                    <a:lnTo>
                      <a:pt x="453453" y="1813812"/>
                    </a:lnTo>
                    <a:lnTo>
                      <a:pt x="0" y="2720717"/>
                    </a:lnTo>
                    <a:lnTo>
                      <a:pt x="453453" y="3627622"/>
                    </a:lnTo>
                    <a:lnTo>
                      <a:pt x="714219" y="3627622"/>
                    </a:lnTo>
                    <a:lnTo>
                      <a:pt x="259829" y="2718843"/>
                    </a:lnTo>
                    <a:close/>
                    <a:moveTo>
                      <a:pt x="712969" y="0"/>
                    </a:moveTo>
                    <a:lnTo>
                      <a:pt x="454077" y="0"/>
                    </a:lnTo>
                    <a:lnTo>
                      <a:pt x="906593" y="905031"/>
                    </a:lnTo>
                    <a:lnTo>
                      <a:pt x="452203" y="1813810"/>
                    </a:lnTo>
                    <a:lnTo>
                      <a:pt x="712969" y="1813810"/>
                    </a:lnTo>
                    <a:lnTo>
                      <a:pt x="1166422" y="9069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B14EE029-21C2-4A28-9589-EFB26CA51E54}"/>
                  </a:ext>
                </a:extLst>
              </p:cNvPr>
              <p:cNvSpPr/>
              <p:nvPr/>
            </p:nvSpPr>
            <p:spPr>
              <a:xfrm rot="5400000" flipH="1">
                <a:off x="1798824" y="1274170"/>
                <a:ext cx="1166422" cy="3627622"/>
              </a:xfrm>
              <a:custGeom>
                <a:avLst/>
                <a:gdLst>
                  <a:gd name="connsiteX0" fmla="*/ 712345 w 1166422"/>
                  <a:gd name="connsiteY0" fmla="*/ 1813812 h 3627622"/>
                  <a:gd name="connsiteX1" fmla="*/ 453453 w 1166422"/>
                  <a:gd name="connsiteY1" fmla="*/ 1813812 h 3627622"/>
                  <a:gd name="connsiteX2" fmla="*/ 0 w 1166422"/>
                  <a:gd name="connsiteY2" fmla="*/ 2720717 h 3627622"/>
                  <a:gd name="connsiteX3" fmla="*/ 453453 w 1166422"/>
                  <a:gd name="connsiteY3" fmla="*/ 3627622 h 3627622"/>
                  <a:gd name="connsiteX4" fmla="*/ 714219 w 1166422"/>
                  <a:gd name="connsiteY4" fmla="*/ 3627622 h 3627622"/>
                  <a:gd name="connsiteX5" fmla="*/ 259829 w 1166422"/>
                  <a:gd name="connsiteY5" fmla="*/ 2718843 h 3627622"/>
                  <a:gd name="connsiteX6" fmla="*/ 712969 w 1166422"/>
                  <a:gd name="connsiteY6" fmla="*/ 0 h 3627622"/>
                  <a:gd name="connsiteX7" fmla="*/ 454077 w 1166422"/>
                  <a:gd name="connsiteY7" fmla="*/ 0 h 3627622"/>
                  <a:gd name="connsiteX8" fmla="*/ 906593 w 1166422"/>
                  <a:gd name="connsiteY8" fmla="*/ 905031 h 3627622"/>
                  <a:gd name="connsiteX9" fmla="*/ 452203 w 1166422"/>
                  <a:gd name="connsiteY9" fmla="*/ 1813810 h 3627622"/>
                  <a:gd name="connsiteX10" fmla="*/ 712969 w 1166422"/>
                  <a:gd name="connsiteY10" fmla="*/ 1813810 h 3627622"/>
                  <a:gd name="connsiteX11" fmla="*/ 1166422 w 1166422"/>
                  <a:gd name="connsiteY11" fmla="*/ 906905 h 36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6422" h="3627622">
                    <a:moveTo>
                      <a:pt x="712345" y="1813812"/>
                    </a:moveTo>
                    <a:lnTo>
                      <a:pt x="453453" y="1813812"/>
                    </a:lnTo>
                    <a:lnTo>
                      <a:pt x="0" y="2720717"/>
                    </a:lnTo>
                    <a:lnTo>
                      <a:pt x="453453" y="3627622"/>
                    </a:lnTo>
                    <a:lnTo>
                      <a:pt x="714219" y="3627622"/>
                    </a:lnTo>
                    <a:lnTo>
                      <a:pt x="259829" y="2718843"/>
                    </a:lnTo>
                    <a:close/>
                    <a:moveTo>
                      <a:pt x="712969" y="0"/>
                    </a:moveTo>
                    <a:lnTo>
                      <a:pt x="454077" y="0"/>
                    </a:lnTo>
                    <a:lnTo>
                      <a:pt x="906593" y="905031"/>
                    </a:lnTo>
                    <a:lnTo>
                      <a:pt x="452203" y="1813810"/>
                    </a:lnTo>
                    <a:lnTo>
                      <a:pt x="712969" y="1813810"/>
                    </a:lnTo>
                    <a:lnTo>
                      <a:pt x="1166422" y="9069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24457197-EBF1-4620-B5BE-9F8E28DF021F}"/>
                  </a:ext>
                </a:extLst>
              </p:cNvPr>
              <p:cNvSpPr/>
              <p:nvPr/>
            </p:nvSpPr>
            <p:spPr>
              <a:xfrm rot="6300000" flipH="1">
                <a:off x="1798825" y="1274171"/>
                <a:ext cx="1166422" cy="3627622"/>
              </a:xfrm>
              <a:custGeom>
                <a:avLst/>
                <a:gdLst>
                  <a:gd name="connsiteX0" fmla="*/ 712345 w 1166422"/>
                  <a:gd name="connsiteY0" fmla="*/ 1813812 h 3627622"/>
                  <a:gd name="connsiteX1" fmla="*/ 453453 w 1166422"/>
                  <a:gd name="connsiteY1" fmla="*/ 1813812 h 3627622"/>
                  <a:gd name="connsiteX2" fmla="*/ 0 w 1166422"/>
                  <a:gd name="connsiteY2" fmla="*/ 2720717 h 3627622"/>
                  <a:gd name="connsiteX3" fmla="*/ 453453 w 1166422"/>
                  <a:gd name="connsiteY3" fmla="*/ 3627622 h 3627622"/>
                  <a:gd name="connsiteX4" fmla="*/ 714219 w 1166422"/>
                  <a:gd name="connsiteY4" fmla="*/ 3627622 h 3627622"/>
                  <a:gd name="connsiteX5" fmla="*/ 259829 w 1166422"/>
                  <a:gd name="connsiteY5" fmla="*/ 2718843 h 3627622"/>
                  <a:gd name="connsiteX6" fmla="*/ 712969 w 1166422"/>
                  <a:gd name="connsiteY6" fmla="*/ 0 h 3627622"/>
                  <a:gd name="connsiteX7" fmla="*/ 454077 w 1166422"/>
                  <a:gd name="connsiteY7" fmla="*/ 0 h 3627622"/>
                  <a:gd name="connsiteX8" fmla="*/ 906593 w 1166422"/>
                  <a:gd name="connsiteY8" fmla="*/ 905031 h 3627622"/>
                  <a:gd name="connsiteX9" fmla="*/ 452203 w 1166422"/>
                  <a:gd name="connsiteY9" fmla="*/ 1813810 h 3627622"/>
                  <a:gd name="connsiteX10" fmla="*/ 712969 w 1166422"/>
                  <a:gd name="connsiteY10" fmla="*/ 1813810 h 3627622"/>
                  <a:gd name="connsiteX11" fmla="*/ 1166422 w 1166422"/>
                  <a:gd name="connsiteY11" fmla="*/ 906905 h 36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6422" h="3627622">
                    <a:moveTo>
                      <a:pt x="712345" y="1813812"/>
                    </a:moveTo>
                    <a:lnTo>
                      <a:pt x="453453" y="1813812"/>
                    </a:lnTo>
                    <a:lnTo>
                      <a:pt x="0" y="2720717"/>
                    </a:lnTo>
                    <a:lnTo>
                      <a:pt x="453453" y="3627622"/>
                    </a:lnTo>
                    <a:lnTo>
                      <a:pt x="714219" y="3627622"/>
                    </a:lnTo>
                    <a:lnTo>
                      <a:pt x="259829" y="2718843"/>
                    </a:lnTo>
                    <a:close/>
                    <a:moveTo>
                      <a:pt x="712969" y="0"/>
                    </a:moveTo>
                    <a:lnTo>
                      <a:pt x="454077" y="0"/>
                    </a:lnTo>
                    <a:lnTo>
                      <a:pt x="906593" y="905031"/>
                    </a:lnTo>
                    <a:lnTo>
                      <a:pt x="452203" y="1813810"/>
                    </a:lnTo>
                    <a:lnTo>
                      <a:pt x="712969" y="1813810"/>
                    </a:lnTo>
                    <a:lnTo>
                      <a:pt x="1166422" y="9069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41350A36-E536-4CFF-8029-0E4A47E89235}"/>
                  </a:ext>
                </a:extLst>
              </p:cNvPr>
              <p:cNvSpPr/>
              <p:nvPr/>
            </p:nvSpPr>
            <p:spPr>
              <a:xfrm rot="7200000" flipH="1">
                <a:off x="1798826" y="1274172"/>
                <a:ext cx="1166422" cy="3627622"/>
              </a:xfrm>
              <a:custGeom>
                <a:avLst/>
                <a:gdLst>
                  <a:gd name="connsiteX0" fmla="*/ 712345 w 1166422"/>
                  <a:gd name="connsiteY0" fmla="*/ 1813812 h 3627622"/>
                  <a:gd name="connsiteX1" fmla="*/ 453453 w 1166422"/>
                  <a:gd name="connsiteY1" fmla="*/ 1813812 h 3627622"/>
                  <a:gd name="connsiteX2" fmla="*/ 0 w 1166422"/>
                  <a:gd name="connsiteY2" fmla="*/ 2720717 h 3627622"/>
                  <a:gd name="connsiteX3" fmla="*/ 453453 w 1166422"/>
                  <a:gd name="connsiteY3" fmla="*/ 3627622 h 3627622"/>
                  <a:gd name="connsiteX4" fmla="*/ 714219 w 1166422"/>
                  <a:gd name="connsiteY4" fmla="*/ 3627622 h 3627622"/>
                  <a:gd name="connsiteX5" fmla="*/ 259829 w 1166422"/>
                  <a:gd name="connsiteY5" fmla="*/ 2718843 h 3627622"/>
                  <a:gd name="connsiteX6" fmla="*/ 712969 w 1166422"/>
                  <a:gd name="connsiteY6" fmla="*/ 0 h 3627622"/>
                  <a:gd name="connsiteX7" fmla="*/ 454077 w 1166422"/>
                  <a:gd name="connsiteY7" fmla="*/ 0 h 3627622"/>
                  <a:gd name="connsiteX8" fmla="*/ 906593 w 1166422"/>
                  <a:gd name="connsiteY8" fmla="*/ 905031 h 3627622"/>
                  <a:gd name="connsiteX9" fmla="*/ 452203 w 1166422"/>
                  <a:gd name="connsiteY9" fmla="*/ 1813810 h 3627622"/>
                  <a:gd name="connsiteX10" fmla="*/ 712969 w 1166422"/>
                  <a:gd name="connsiteY10" fmla="*/ 1813810 h 3627622"/>
                  <a:gd name="connsiteX11" fmla="*/ 1166422 w 1166422"/>
                  <a:gd name="connsiteY11" fmla="*/ 906905 h 36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6422" h="3627622">
                    <a:moveTo>
                      <a:pt x="712345" y="1813812"/>
                    </a:moveTo>
                    <a:lnTo>
                      <a:pt x="453453" y="1813812"/>
                    </a:lnTo>
                    <a:lnTo>
                      <a:pt x="0" y="2720717"/>
                    </a:lnTo>
                    <a:lnTo>
                      <a:pt x="453453" y="3627622"/>
                    </a:lnTo>
                    <a:lnTo>
                      <a:pt x="714219" y="3627622"/>
                    </a:lnTo>
                    <a:lnTo>
                      <a:pt x="259829" y="2718843"/>
                    </a:lnTo>
                    <a:close/>
                    <a:moveTo>
                      <a:pt x="712969" y="0"/>
                    </a:moveTo>
                    <a:lnTo>
                      <a:pt x="454077" y="0"/>
                    </a:lnTo>
                    <a:lnTo>
                      <a:pt x="906593" y="905031"/>
                    </a:lnTo>
                    <a:lnTo>
                      <a:pt x="452203" y="1813810"/>
                    </a:lnTo>
                    <a:lnTo>
                      <a:pt x="712969" y="1813810"/>
                    </a:lnTo>
                    <a:lnTo>
                      <a:pt x="1166422" y="9069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F452BC4D-A73D-46A9-8B21-FF18204D0F8A}"/>
                  </a:ext>
                </a:extLst>
              </p:cNvPr>
              <p:cNvSpPr/>
              <p:nvPr/>
            </p:nvSpPr>
            <p:spPr>
              <a:xfrm rot="8100000" flipH="1">
                <a:off x="1798827" y="1274173"/>
                <a:ext cx="1166422" cy="3627622"/>
              </a:xfrm>
              <a:custGeom>
                <a:avLst/>
                <a:gdLst>
                  <a:gd name="connsiteX0" fmla="*/ 712345 w 1166422"/>
                  <a:gd name="connsiteY0" fmla="*/ 1813812 h 3627622"/>
                  <a:gd name="connsiteX1" fmla="*/ 453453 w 1166422"/>
                  <a:gd name="connsiteY1" fmla="*/ 1813812 h 3627622"/>
                  <a:gd name="connsiteX2" fmla="*/ 0 w 1166422"/>
                  <a:gd name="connsiteY2" fmla="*/ 2720717 h 3627622"/>
                  <a:gd name="connsiteX3" fmla="*/ 453453 w 1166422"/>
                  <a:gd name="connsiteY3" fmla="*/ 3627622 h 3627622"/>
                  <a:gd name="connsiteX4" fmla="*/ 714219 w 1166422"/>
                  <a:gd name="connsiteY4" fmla="*/ 3627622 h 3627622"/>
                  <a:gd name="connsiteX5" fmla="*/ 259829 w 1166422"/>
                  <a:gd name="connsiteY5" fmla="*/ 2718843 h 3627622"/>
                  <a:gd name="connsiteX6" fmla="*/ 712969 w 1166422"/>
                  <a:gd name="connsiteY6" fmla="*/ 0 h 3627622"/>
                  <a:gd name="connsiteX7" fmla="*/ 454077 w 1166422"/>
                  <a:gd name="connsiteY7" fmla="*/ 0 h 3627622"/>
                  <a:gd name="connsiteX8" fmla="*/ 906593 w 1166422"/>
                  <a:gd name="connsiteY8" fmla="*/ 905031 h 3627622"/>
                  <a:gd name="connsiteX9" fmla="*/ 452203 w 1166422"/>
                  <a:gd name="connsiteY9" fmla="*/ 1813810 h 3627622"/>
                  <a:gd name="connsiteX10" fmla="*/ 712969 w 1166422"/>
                  <a:gd name="connsiteY10" fmla="*/ 1813810 h 3627622"/>
                  <a:gd name="connsiteX11" fmla="*/ 1166422 w 1166422"/>
                  <a:gd name="connsiteY11" fmla="*/ 906905 h 36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6422" h="3627622">
                    <a:moveTo>
                      <a:pt x="712345" y="1813812"/>
                    </a:moveTo>
                    <a:lnTo>
                      <a:pt x="453453" y="1813812"/>
                    </a:lnTo>
                    <a:lnTo>
                      <a:pt x="0" y="2720717"/>
                    </a:lnTo>
                    <a:lnTo>
                      <a:pt x="453453" y="3627622"/>
                    </a:lnTo>
                    <a:lnTo>
                      <a:pt x="714219" y="3627622"/>
                    </a:lnTo>
                    <a:lnTo>
                      <a:pt x="259829" y="2718843"/>
                    </a:lnTo>
                    <a:close/>
                    <a:moveTo>
                      <a:pt x="712969" y="0"/>
                    </a:moveTo>
                    <a:lnTo>
                      <a:pt x="454077" y="0"/>
                    </a:lnTo>
                    <a:lnTo>
                      <a:pt x="906593" y="905031"/>
                    </a:lnTo>
                    <a:lnTo>
                      <a:pt x="452203" y="1813810"/>
                    </a:lnTo>
                    <a:lnTo>
                      <a:pt x="712969" y="1813810"/>
                    </a:lnTo>
                    <a:lnTo>
                      <a:pt x="1166422" y="9069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D9430490-C72C-4161-B2DE-86499DF1CED5}"/>
                  </a:ext>
                </a:extLst>
              </p:cNvPr>
              <p:cNvSpPr/>
              <p:nvPr/>
            </p:nvSpPr>
            <p:spPr>
              <a:xfrm rot="9000000" flipH="1">
                <a:off x="1813818" y="1274174"/>
                <a:ext cx="1166422" cy="3627622"/>
              </a:xfrm>
              <a:custGeom>
                <a:avLst/>
                <a:gdLst>
                  <a:gd name="connsiteX0" fmla="*/ 712345 w 1166422"/>
                  <a:gd name="connsiteY0" fmla="*/ 1813812 h 3627622"/>
                  <a:gd name="connsiteX1" fmla="*/ 453453 w 1166422"/>
                  <a:gd name="connsiteY1" fmla="*/ 1813812 h 3627622"/>
                  <a:gd name="connsiteX2" fmla="*/ 0 w 1166422"/>
                  <a:gd name="connsiteY2" fmla="*/ 2720717 h 3627622"/>
                  <a:gd name="connsiteX3" fmla="*/ 453453 w 1166422"/>
                  <a:gd name="connsiteY3" fmla="*/ 3627622 h 3627622"/>
                  <a:gd name="connsiteX4" fmla="*/ 714219 w 1166422"/>
                  <a:gd name="connsiteY4" fmla="*/ 3627622 h 3627622"/>
                  <a:gd name="connsiteX5" fmla="*/ 259829 w 1166422"/>
                  <a:gd name="connsiteY5" fmla="*/ 2718843 h 3627622"/>
                  <a:gd name="connsiteX6" fmla="*/ 712969 w 1166422"/>
                  <a:gd name="connsiteY6" fmla="*/ 0 h 3627622"/>
                  <a:gd name="connsiteX7" fmla="*/ 454077 w 1166422"/>
                  <a:gd name="connsiteY7" fmla="*/ 0 h 3627622"/>
                  <a:gd name="connsiteX8" fmla="*/ 906593 w 1166422"/>
                  <a:gd name="connsiteY8" fmla="*/ 905031 h 3627622"/>
                  <a:gd name="connsiteX9" fmla="*/ 452203 w 1166422"/>
                  <a:gd name="connsiteY9" fmla="*/ 1813810 h 3627622"/>
                  <a:gd name="connsiteX10" fmla="*/ 712969 w 1166422"/>
                  <a:gd name="connsiteY10" fmla="*/ 1813810 h 3627622"/>
                  <a:gd name="connsiteX11" fmla="*/ 1166422 w 1166422"/>
                  <a:gd name="connsiteY11" fmla="*/ 906905 h 36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6422" h="3627622">
                    <a:moveTo>
                      <a:pt x="712345" y="1813812"/>
                    </a:moveTo>
                    <a:lnTo>
                      <a:pt x="453453" y="1813812"/>
                    </a:lnTo>
                    <a:lnTo>
                      <a:pt x="0" y="2720717"/>
                    </a:lnTo>
                    <a:lnTo>
                      <a:pt x="453453" y="3627622"/>
                    </a:lnTo>
                    <a:lnTo>
                      <a:pt x="714219" y="3627622"/>
                    </a:lnTo>
                    <a:lnTo>
                      <a:pt x="259829" y="2718843"/>
                    </a:lnTo>
                    <a:close/>
                    <a:moveTo>
                      <a:pt x="712969" y="0"/>
                    </a:moveTo>
                    <a:lnTo>
                      <a:pt x="454077" y="0"/>
                    </a:lnTo>
                    <a:lnTo>
                      <a:pt x="906593" y="905031"/>
                    </a:lnTo>
                    <a:lnTo>
                      <a:pt x="452203" y="1813810"/>
                    </a:lnTo>
                    <a:lnTo>
                      <a:pt x="712969" y="1813810"/>
                    </a:lnTo>
                    <a:lnTo>
                      <a:pt x="1166422" y="9069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dirty="0"/>
                  <a:t>d</a:t>
                </a: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5A66FF75-DFE7-47F0-B980-EF36AB708857}"/>
                  </a:ext>
                </a:extLst>
              </p:cNvPr>
              <p:cNvSpPr/>
              <p:nvPr/>
            </p:nvSpPr>
            <p:spPr>
              <a:xfrm rot="9900000" flipH="1">
                <a:off x="1828809" y="1274175"/>
                <a:ext cx="1166422" cy="3627622"/>
              </a:xfrm>
              <a:custGeom>
                <a:avLst/>
                <a:gdLst>
                  <a:gd name="connsiteX0" fmla="*/ 712345 w 1166422"/>
                  <a:gd name="connsiteY0" fmla="*/ 1813812 h 3627622"/>
                  <a:gd name="connsiteX1" fmla="*/ 453453 w 1166422"/>
                  <a:gd name="connsiteY1" fmla="*/ 1813812 h 3627622"/>
                  <a:gd name="connsiteX2" fmla="*/ 0 w 1166422"/>
                  <a:gd name="connsiteY2" fmla="*/ 2720717 h 3627622"/>
                  <a:gd name="connsiteX3" fmla="*/ 453453 w 1166422"/>
                  <a:gd name="connsiteY3" fmla="*/ 3627622 h 3627622"/>
                  <a:gd name="connsiteX4" fmla="*/ 714219 w 1166422"/>
                  <a:gd name="connsiteY4" fmla="*/ 3627622 h 3627622"/>
                  <a:gd name="connsiteX5" fmla="*/ 259829 w 1166422"/>
                  <a:gd name="connsiteY5" fmla="*/ 2718843 h 3627622"/>
                  <a:gd name="connsiteX6" fmla="*/ 712969 w 1166422"/>
                  <a:gd name="connsiteY6" fmla="*/ 0 h 3627622"/>
                  <a:gd name="connsiteX7" fmla="*/ 454077 w 1166422"/>
                  <a:gd name="connsiteY7" fmla="*/ 0 h 3627622"/>
                  <a:gd name="connsiteX8" fmla="*/ 906593 w 1166422"/>
                  <a:gd name="connsiteY8" fmla="*/ 905031 h 3627622"/>
                  <a:gd name="connsiteX9" fmla="*/ 452203 w 1166422"/>
                  <a:gd name="connsiteY9" fmla="*/ 1813810 h 3627622"/>
                  <a:gd name="connsiteX10" fmla="*/ 712969 w 1166422"/>
                  <a:gd name="connsiteY10" fmla="*/ 1813810 h 3627622"/>
                  <a:gd name="connsiteX11" fmla="*/ 1166422 w 1166422"/>
                  <a:gd name="connsiteY11" fmla="*/ 906905 h 3627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166422" h="3627622">
                    <a:moveTo>
                      <a:pt x="712345" y="1813812"/>
                    </a:moveTo>
                    <a:lnTo>
                      <a:pt x="453453" y="1813812"/>
                    </a:lnTo>
                    <a:lnTo>
                      <a:pt x="0" y="2720717"/>
                    </a:lnTo>
                    <a:lnTo>
                      <a:pt x="453453" y="3627622"/>
                    </a:lnTo>
                    <a:lnTo>
                      <a:pt x="714219" y="3627622"/>
                    </a:lnTo>
                    <a:lnTo>
                      <a:pt x="259829" y="2718843"/>
                    </a:lnTo>
                    <a:close/>
                    <a:moveTo>
                      <a:pt x="712969" y="0"/>
                    </a:moveTo>
                    <a:lnTo>
                      <a:pt x="454077" y="0"/>
                    </a:lnTo>
                    <a:lnTo>
                      <a:pt x="906593" y="905031"/>
                    </a:lnTo>
                    <a:lnTo>
                      <a:pt x="452203" y="1813810"/>
                    </a:lnTo>
                    <a:lnTo>
                      <a:pt x="712969" y="1813810"/>
                    </a:lnTo>
                    <a:lnTo>
                      <a:pt x="1166422" y="90690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5B7F545C-A7FF-4808-ADDD-8665206F148C}"/>
                </a:ext>
              </a:extLst>
            </p:cNvPr>
            <p:cNvSpPr/>
            <p:nvPr/>
          </p:nvSpPr>
          <p:spPr>
            <a:xfrm>
              <a:off x="4553250" y="2345892"/>
              <a:ext cx="1480457" cy="148045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5340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2E7CD199-AE8F-47F3-A2F8-3A1D55EBC0BB}"/>
              </a:ext>
            </a:extLst>
          </p:cNvPr>
          <p:cNvGrpSpPr/>
          <p:nvPr/>
        </p:nvGrpSpPr>
        <p:grpSpPr>
          <a:xfrm>
            <a:off x="4784124" y="2156254"/>
            <a:ext cx="2623751" cy="2545491"/>
            <a:chOff x="2594919" y="1902941"/>
            <a:chExt cx="2623751" cy="2545491"/>
          </a:xfrm>
        </p:grpSpPr>
        <p:sp>
          <p:nvSpPr>
            <p:cNvPr id="4" name="Cylinder 3">
              <a:extLst>
                <a:ext uri="{FF2B5EF4-FFF2-40B4-BE49-F238E27FC236}">
                  <a16:creationId xmlns:a16="http://schemas.microsoft.com/office/drawing/2014/main" id="{F3E5EACF-F924-4155-81C6-BE4AD969CE2F}"/>
                </a:ext>
              </a:extLst>
            </p:cNvPr>
            <p:cNvSpPr/>
            <p:nvPr/>
          </p:nvSpPr>
          <p:spPr>
            <a:xfrm>
              <a:off x="2594919" y="1902941"/>
              <a:ext cx="1890584" cy="2545491"/>
            </a:xfrm>
            <a:prstGeom prst="can">
              <a:avLst>
                <a:gd name="adj" fmla="val 2941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Block Arc 4">
              <a:extLst>
                <a:ext uri="{FF2B5EF4-FFF2-40B4-BE49-F238E27FC236}">
                  <a16:creationId xmlns:a16="http://schemas.microsoft.com/office/drawing/2014/main" id="{5882F3E7-9F7E-4EE1-9A32-BDF567FB156B}"/>
                </a:ext>
              </a:extLst>
            </p:cNvPr>
            <p:cNvSpPr/>
            <p:nvPr/>
          </p:nvSpPr>
          <p:spPr>
            <a:xfrm rot="5400000">
              <a:off x="3861485" y="2553729"/>
              <a:ext cx="1248036" cy="1466334"/>
            </a:xfrm>
            <a:prstGeom prst="blockArc">
              <a:avLst>
                <a:gd name="adj1" fmla="val 10724162"/>
                <a:gd name="adj2" fmla="val 108909"/>
                <a:gd name="adj3" fmla="val 20041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11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3" name="Group 432">
            <a:extLst>
              <a:ext uri="{FF2B5EF4-FFF2-40B4-BE49-F238E27FC236}">
                <a16:creationId xmlns:a16="http://schemas.microsoft.com/office/drawing/2014/main" id="{02EB0F51-E890-42D3-9944-1E2BEDB36017}"/>
              </a:ext>
            </a:extLst>
          </p:cNvPr>
          <p:cNvGrpSpPr/>
          <p:nvPr/>
        </p:nvGrpSpPr>
        <p:grpSpPr>
          <a:xfrm>
            <a:off x="1702666" y="929202"/>
            <a:ext cx="8577118" cy="4275696"/>
            <a:chOff x="1190366" y="1210310"/>
            <a:chExt cx="8577118" cy="4275696"/>
          </a:xfrm>
        </p:grpSpPr>
        <p:grpSp>
          <p:nvGrpSpPr>
            <p:cNvPr id="159" name="Group 158">
              <a:extLst>
                <a:ext uri="{FF2B5EF4-FFF2-40B4-BE49-F238E27FC236}">
                  <a16:creationId xmlns:a16="http://schemas.microsoft.com/office/drawing/2014/main" id="{E90ACCFA-FA3C-49BA-B998-DEFE8A8A0573}"/>
                </a:ext>
              </a:extLst>
            </p:cNvPr>
            <p:cNvGrpSpPr/>
            <p:nvPr/>
          </p:nvGrpSpPr>
          <p:grpSpPr>
            <a:xfrm>
              <a:off x="1190366" y="1210310"/>
              <a:ext cx="8577118" cy="1440396"/>
              <a:chOff x="1190366" y="1210310"/>
              <a:chExt cx="8577118" cy="1440396"/>
            </a:xfrm>
          </p:grpSpPr>
          <p:grpSp>
            <p:nvGrpSpPr>
              <p:cNvPr id="68" name="Group 67">
                <a:extLst>
                  <a:ext uri="{FF2B5EF4-FFF2-40B4-BE49-F238E27FC236}">
                    <a16:creationId xmlns:a16="http://schemas.microsoft.com/office/drawing/2014/main" id="{E06E6BF8-B9EC-421E-97F8-4FA7A4E868B6}"/>
                  </a:ext>
                </a:extLst>
              </p:cNvPr>
              <p:cNvGrpSpPr/>
              <p:nvPr/>
            </p:nvGrpSpPr>
            <p:grpSpPr>
              <a:xfrm>
                <a:off x="1190366" y="1217137"/>
                <a:ext cx="2862134" cy="1432220"/>
                <a:chOff x="1190366" y="1217137"/>
                <a:chExt cx="2862134" cy="1432220"/>
              </a:xfrm>
            </p:grpSpPr>
            <p:grpSp>
              <p:nvGrpSpPr>
                <p:cNvPr id="65" name="Group 64">
                  <a:extLst>
                    <a:ext uri="{FF2B5EF4-FFF2-40B4-BE49-F238E27FC236}">
                      <a16:creationId xmlns:a16="http://schemas.microsoft.com/office/drawing/2014/main" id="{34E809E9-C556-4473-BF49-34B3DDF18065}"/>
                    </a:ext>
                  </a:extLst>
                </p:cNvPr>
                <p:cNvGrpSpPr/>
                <p:nvPr/>
              </p:nvGrpSpPr>
              <p:grpSpPr>
                <a:xfrm>
                  <a:off x="1190366" y="1217138"/>
                  <a:ext cx="1433387" cy="1432219"/>
                  <a:chOff x="1190366" y="1217138"/>
                  <a:chExt cx="1433387" cy="1432219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D74FC7BE-307F-4F06-ACA7-1A193D9425E0}"/>
                      </a:ext>
                    </a:extLst>
                  </p:cNvPr>
                  <p:cNvGrpSpPr/>
                  <p:nvPr/>
                </p:nvGrpSpPr>
                <p:grpSpPr>
                  <a:xfrm>
                    <a:off x="1190368" y="1217138"/>
                    <a:ext cx="1433385" cy="716694"/>
                    <a:chOff x="1190368" y="1217138"/>
                    <a:chExt cx="1433385" cy="716694"/>
                  </a:xfrm>
                </p:grpSpPr>
                <p:grpSp>
                  <p:nvGrpSpPr>
                    <p:cNvPr id="5" name="Group 4">
                      <a:extLst>
                        <a:ext uri="{FF2B5EF4-FFF2-40B4-BE49-F238E27FC236}">
                          <a16:creationId xmlns:a16="http://schemas.microsoft.com/office/drawing/2014/main" id="{9A0D1C58-5A7B-4798-8BE7-7D4E2A14BB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0368" y="1217140"/>
                      <a:ext cx="716692" cy="716692"/>
                      <a:chOff x="852616" y="661086"/>
                      <a:chExt cx="716692" cy="716692"/>
                    </a:xfrm>
                  </p:grpSpPr>
                  <p:sp>
                    <p:nvSpPr>
                      <p:cNvPr id="6" name="Rectangle 5">
                        <a:extLst>
                          <a:ext uri="{FF2B5EF4-FFF2-40B4-BE49-F238E27FC236}">
                            <a16:creationId xmlns:a16="http://schemas.microsoft.com/office/drawing/2014/main" id="{FCF7CA79-7FA1-47C5-9CF9-AACA18822BC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7" name="Rectangle 6">
                        <a:extLst>
                          <a:ext uri="{FF2B5EF4-FFF2-40B4-BE49-F238E27FC236}">
                            <a16:creationId xmlns:a16="http://schemas.microsoft.com/office/drawing/2014/main" id="{4EA796CD-B136-4F74-85CF-D99B03F245BA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21" name="Group 20">
                      <a:extLst>
                        <a:ext uri="{FF2B5EF4-FFF2-40B4-BE49-F238E27FC236}">
                          <a16:creationId xmlns:a16="http://schemas.microsoft.com/office/drawing/2014/main" id="{6A83F4EB-4670-4EEC-A0DB-F453B170F4C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7060" y="1217138"/>
                      <a:ext cx="716693" cy="716693"/>
                      <a:chOff x="2207742" y="1155355"/>
                      <a:chExt cx="716693" cy="716693"/>
                    </a:xfrm>
                  </p:grpSpPr>
                  <p:sp>
                    <p:nvSpPr>
                      <p:cNvPr id="20" name="Freeform: Shape 19">
                        <a:extLst>
                          <a:ext uri="{FF2B5EF4-FFF2-40B4-BE49-F238E27FC236}">
                            <a16:creationId xmlns:a16="http://schemas.microsoft.com/office/drawing/2014/main" id="{1250FAE6-8306-4A66-B1A2-AF13E89878F8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374557" y="1322170"/>
                        <a:ext cx="383059" cy="383059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383059"/>
                          <a:gd name="connsiteX1" fmla="*/ 383059 w 383059"/>
                          <a:gd name="connsiteY1" fmla="*/ 383059 h 383059"/>
                          <a:gd name="connsiteX2" fmla="*/ 0 w 383059"/>
                          <a:gd name="connsiteY2" fmla="*/ 383059 h 383059"/>
                          <a:gd name="connsiteX3" fmla="*/ 0 w 383059"/>
                          <a:gd name="connsiteY3" fmla="*/ 0 h 383059"/>
                          <a:gd name="connsiteX4" fmla="*/ 383059 w 383059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383059">
                            <a:moveTo>
                              <a:pt x="383059" y="0"/>
                            </a:moveTo>
                            <a:lnTo>
                              <a:pt x="383059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9" name="Freeform: Shape 18">
                        <a:extLst>
                          <a:ext uri="{FF2B5EF4-FFF2-40B4-BE49-F238E27FC236}">
                            <a16:creationId xmlns:a16="http://schemas.microsoft.com/office/drawing/2014/main" id="{0079387B-DA4B-483E-9290-6F7A1FAE7ACC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80" y="1047233"/>
                        <a:ext cx="166816" cy="383059"/>
                      </a:xfrm>
                      <a:custGeom>
                        <a:avLst/>
                        <a:gdLst>
                          <a:gd name="connsiteX0" fmla="*/ 166816 w 166816"/>
                          <a:gd name="connsiteY0" fmla="*/ 0 h 383059"/>
                          <a:gd name="connsiteX1" fmla="*/ 166816 w 166816"/>
                          <a:gd name="connsiteY1" fmla="*/ 383059 h 383059"/>
                          <a:gd name="connsiteX2" fmla="*/ 0 w 166816"/>
                          <a:gd name="connsiteY2" fmla="*/ 383059 h 383059"/>
                          <a:gd name="connsiteX3" fmla="*/ 0 w 166816"/>
                          <a:gd name="connsiteY3" fmla="*/ 0 h 383059"/>
                          <a:gd name="connsiteX4" fmla="*/ 166816 w 166816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6" h="383059">
                            <a:moveTo>
                              <a:pt x="166816" y="0"/>
                            </a:moveTo>
                            <a:lnTo>
                              <a:pt x="166816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6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8" name="Freeform: Shape 17">
                        <a:extLst>
                          <a:ext uri="{FF2B5EF4-FFF2-40B4-BE49-F238E27FC236}">
                            <a16:creationId xmlns:a16="http://schemas.microsoft.com/office/drawing/2014/main" id="{96EA1AB5-EF40-491E-BD63-00E0B948369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099621" y="1430290"/>
                        <a:ext cx="383059" cy="166818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8"/>
                          <a:gd name="connsiteX1" fmla="*/ 383059 w 383059"/>
                          <a:gd name="connsiteY1" fmla="*/ 166818 h 166818"/>
                          <a:gd name="connsiteX2" fmla="*/ 0 w 383059"/>
                          <a:gd name="connsiteY2" fmla="*/ 166818 h 166818"/>
                          <a:gd name="connsiteX3" fmla="*/ 0 w 383059"/>
                          <a:gd name="connsiteY3" fmla="*/ 0 h 166818"/>
                          <a:gd name="connsiteX4" fmla="*/ 383059 w 383059"/>
                          <a:gd name="connsiteY4" fmla="*/ 0 h 1668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8">
                            <a:moveTo>
                              <a:pt x="383059" y="0"/>
                            </a:moveTo>
                            <a:lnTo>
                              <a:pt x="383059" y="166818"/>
                            </a:lnTo>
                            <a:lnTo>
                              <a:pt x="0" y="166818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" name="Freeform: Shape 16">
                        <a:extLst>
                          <a:ext uri="{FF2B5EF4-FFF2-40B4-BE49-F238E27FC236}">
                            <a16:creationId xmlns:a16="http://schemas.microsoft.com/office/drawing/2014/main" id="{7452C7AC-4ED6-49ED-8A1C-A7AC3A7650BA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649497" y="1430291"/>
                        <a:ext cx="383059" cy="166816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6"/>
                          <a:gd name="connsiteX1" fmla="*/ 383059 w 383059"/>
                          <a:gd name="connsiteY1" fmla="*/ 166816 h 166816"/>
                          <a:gd name="connsiteX2" fmla="*/ 0 w 383059"/>
                          <a:gd name="connsiteY2" fmla="*/ 166816 h 166816"/>
                          <a:gd name="connsiteX3" fmla="*/ 0 w 383059"/>
                          <a:gd name="connsiteY3" fmla="*/ 0 h 166816"/>
                          <a:gd name="connsiteX4" fmla="*/ 383059 w 383059"/>
                          <a:gd name="connsiteY4" fmla="*/ 0 h 1668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6">
                            <a:moveTo>
                              <a:pt x="383059" y="0"/>
                            </a:moveTo>
                            <a:lnTo>
                              <a:pt x="383059" y="166816"/>
                            </a:lnTo>
                            <a:lnTo>
                              <a:pt x="0" y="166816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6" name="Freeform: Shape 15">
                        <a:extLst>
                          <a:ext uri="{FF2B5EF4-FFF2-40B4-BE49-F238E27FC236}">
                            <a16:creationId xmlns:a16="http://schemas.microsoft.com/office/drawing/2014/main" id="{9FF97600-1C2F-4265-9BF1-88484F7784C8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79" y="1597109"/>
                        <a:ext cx="166818" cy="383059"/>
                      </a:xfrm>
                      <a:custGeom>
                        <a:avLst/>
                        <a:gdLst>
                          <a:gd name="connsiteX0" fmla="*/ 166818 w 166818"/>
                          <a:gd name="connsiteY0" fmla="*/ 0 h 383059"/>
                          <a:gd name="connsiteX1" fmla="*/ 166818 w 166818"/>
                          <a:gd name="connsiteY1" fmla="*/ 383059 h 383059"/>
                          <a:gd name="connsiteX2" fmla="*/ 0 w 166818"/>
                          <a:gd name="connsiteY2" fmla="*/ 383059 h 383059"/>
                          <a:gd name="connsiteX3" fmla="*/ 0 w 166818"/>
                          <a:gd name="connsiteY3" fmla="*/ 0 h 383059"/>
                          <a:gd name="connsiteX4" fmla="*/ 166818 w 166818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8" h="383059">
                            <a:moveTo>
                              <a:pt x="166818" y="0"/>
                            </a:moveTo>
                            <a:lnTo>
                              <a:pt x="166818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43" name="Group 42">
                    <a:extLst>
                      <a:ext uri="{FF2B5EF4-FFF2-40B4-BE49-F238E27FC236}">
                        <a16:creationId xmlns:a16="http://schemas.microsoft.com/office/drawing/2014/main" id="{836AA3F9-5375-4873-A4A5-CCFFAA19683A}"/>
                      </a:ext>
                    </a:extLst>
                  </p:cNvPr>
                  <p:cNvGrpSpPr/>
                  <p:nvPr/>
                </p:nvGrpSpPr>
                <p:grpSpPr>
                  <a:xfrm>
                    <a:off x="1190366" y="1932663"/>
                    <a:ext cx="1433386" cy="716694"/>
                    <a:chOff x="1548712" y="2398238"/>
                    <a:chExt cx="1433386" cy="716694"/>
                  </a:xfrm>
                </p:grpSpPr>
                <p:sp>
                  <p:nvSpPr>
                    <p:cNvPr id="37" name="Freeform: Shape 36">
                      <a:extLst>
                        <a:ext uri="{FF2B5EF4-FFF2-40B4-BE49-F238E27FC236}">
                          <a16:creationId xmlns:a16="http://schemas.microsoft.com/office/drawing/2014/main" id="{CE36135B-B5F9-43DA-9B9F-1FB9CAFC39D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565056"/>
                      <a:ext cx="383059" cy="383059"/>
                    </a:xfrm>
                    <a:custGeom>
                      <a:avLst/>
                      <a:gdLst>
                        <a:gd name="connsiteX0" fmla="*/ 0 w 383059"/>
                        <a:gd name="connsiteY0" fmla="*/ 0 h 383059"/>
                        <a:gd name="connsiteX1" fmla="*/ 383059 w 383059"/>
                        <a:gd name="connsiteY1" fmla="*/ 0 h 383059"/>
                        <a:gd name="connsiteX2" fmla="*/ 383059 w 383059"/>
                        <a:gd name="connsiteY2" fmla="*/ 383059 h 383059"/>
                        <a:gd name="connsiteX3" fmla="*/ 0 w 383059"/>
                        <a:gd name="connsiteY3" fmla="*/ 383059 h 383059"/>
                        <a:gd name="connsiteX4" fmla="*/ 0 w 38305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383059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" name="Freeform: Shape 35">
                      <a:extLst>
                        <a:ext uri="{FF2B5EF4-FFF2-40B4-BE49-F238E27FC236}">
                          <a16:creationId xmlns:a16="http://schemas.microsoft.com/office/drawing/2014/main" id="{1AE7D190-926B-4F69-B7C5-435C8A59EC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398240"/>
                      <a:ext cx="383059" cy="166816"/>
                    </a:xfrm>
                    <a:custGeom>
                      <a:avLst/>
                      <a:gdLst>
                        <a:gd name="connsiteX0" fmla="*/ 0 w 383059"/>
                        <a:gd name="connsiteY0" fmla="*/ 0 h 166816"/>
                        <a:gd name="connsiteX1" fmla="*/ 383059 w 383059"/>
                        <a:gd name="connsiteY1" fmla="*/ 0 h 166816"/>
                        <a:gd name="connsiteX2" fmla="*/ 383059 w 383059"/>
                        <a:gd name="connsiteY2" fmla="*/ 166816 h 166816"/>
                        <a:gd name="connsiteX3" fmla="*/ 0 w 383059"/>
                        <a:gd name="connsiteY3" fmla="*/ 166816 h 166816"/>
                        <a:gd name="connsiteX4" fmla="*/ 0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" name="Freeform: Shape 34">
                      <a:extLst>
                        <a:ext uri="{FF2B5EF4-FFF2-40B4-BE49-F238E27FC236}">
                          <a16:creationId xmlns:a16="http://schemas.microsoft.com/office/drawing/2014/main" id="{272A55AD-7C7F-431B-B192-20623D4157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8712" y="2565056"/>
                      <a:ext cx="166817" cy="383059"/>
                    </a:xfrm>
                    <a:custGeom>
                      <a:avLst/>
                      <a:gdLst>
                        <a:gd name="connsiteX0" fmla="*/ 0 w 166817"/>
                        <a:gd name="connsiteY0" fmla="*/ 0 h 383059"/>
                        <a:gd name="connsiteX1" fmla="*/ 166817 w 166817"/>
                        <a:gd name="connsiteY1" fmla="*/ 0 h 383059"/>
                        <a:gd name="connsiteX2" fmla="*/ 166817 w 166817"/>
                        <a:gd name="connsiteY2" fmla="*/ 383059 h 383059"/>
                        <a:gd name="connsiteX3" fmla="*/ 0 w 166817"/>
                        <a:gd name="connsiteY3" fmla="*/ 383059 h 383059"/>
                        <a:gd name="connsiteX4" fmla="*/ 0 w 166817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7" h="383059">
                          <a:moveTo>
                            <a:pt x="0" y="0"/>
                          </a:moveTo>
                          <a:lnTo>
                            <a:pt x="166817" y="0"/>
                          </a:lnTo>
                          <a:lnTo>
                            <a:pt x="166817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84D0C12F-6228-4409-98B3-5ED7D778B77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8587" y="2565056"/>
                      <a:ext cx="166816" cy="383059"/>
                    </a:xfrm>
                    <a:custGeom>
                      <a:avLst/>
                      <a:gdLst>
                        <a:gd name="connsiteX0" fmla="*/ 0 w 166816"/>
                        <a:gd name="connsiteY0" fmla="*/ 0 h 383059"/>
                        <a:gd name="connsiteX1" fmla="*/ 166816 w 166816"/>
                        <a:gd name="connsiteY1" fmla="*/ 0 h 383059"/>
                        <a:gd name="connsiteX2" fmla="*/ 166816 w 166816"/>
                        <a:gd name="connsiteY2" fmla="*/ 383059 h 383059"/>
                        <a:gd name="connsiteX3" fmla="*/ 0 w 166816"/>
                        <a:gd name="connsiteY3" fmla="*/ 383059 h 383059"/>
                        <a:gd name="connsiteX4" fmla="*/ 0 w 166816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0" y="0"/>
                          </a:moveTo>
                          <a:lnTo>
                            <a:pt x="166816" y="0"/>
                          </a:ln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A5D92285-77D3-4DBF-AB5D-902909ACA3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948115"/>
                      <a:ext cx="383059" cy="166817"/>
                    </a:xfrm>
                    <a:custGeom>
                      <a:avLst/>
                      <a:gdLst>
                        <a:gd name="connsiteX0" fmla="*/ 0 w 383059"/>
                        <a:gd name="connsiteY0" fmla="*/ 0 h 166817"/>
                        <a:gd name="connsiteX1" fmla="*/ 383059 w 383059"/>
                        <a:gd name="connsiteY1" fmla="*/ 0 h 166817"/>
                        <a:gd name="connsiteX2" fmla="*/ 383059 w 383059"/>
                        <a:gd name="connsiteY2" fmla="*/ 166817 h 166817"/>
                        <a:gd name="connsiteX3" fmla="*/ 0 w 383059"/>
                        <a:gd name="connsiteY3" fmla="*/ 166817 h 166817"/>
                        <a:gd name="connsiteX4" fmla="*/ 0 w 383059"/>
                        <a:gd name="connsiteY4" fmla="*/ 0 h 16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7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7"/>
                          </a:lnTo>
                          <a:lnTo>
                            <a:pt x="0" y="1668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2" name="Freeform: Shape 41">
                      <a:extLst>
                        <a:ext uri="{FF2B5EF4-FFF2-40B4-BE49-F238E27FC236}">
                          <a16:creationId xmlns:a16="http://schemas.microsoft.com/office/drawing/2014/main" id="{CD428A87-46B7-4CAF-B19C-47DA563E898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2" y="2290116"/>
                      <a:ext cx="166816" cy="383059"/>
                    </a:xfrm>
                    <a:custGeom>
                      <a:avLst/>
                      <a:gdLst>
                        <a:gd name="connsiteX0" fmla="*/ 166816 w 166816"/>
                        <a:gd name="connsiteY0" fmla="*/ 0 h 383059"/>
                        <a:gd name="connsiteX1" fmla="*/ 166816 w 166816"/>
                        <a:gd name="connsiteY1" fmla="*/ 383059 h 383059"/>
                        <a:gd name="connsiteX2" fmla="*/ 0 w 166816"/>
                        <a:gd name="connsiteY2" fmla="*/ 383059 h 383059"/>
                        <a:gd name="connsiteX3" fmla="*/ 0 w 166816"/>
                        <a:gd name="connsiteY3" fmla="*/ 383057 h 383059"/>
                        <a:gd name="connsiteX4" fmla="*/ 1 w 166816"/>
                        <a:gd name="connsiteY4" fmla="*/ 383057 h 383059"/>
                        <a:gd name="connsiteX5" fmla="*/ 1 w 166816"/>
                        <a:gd name="connsiteY5" fmla="*/ 1 h 383059"/>
                        <a:gd name="connsiteX6" fmla="*/ 0 w 166816"/>
                        <a:gd name="connsiteY6" fmla="*/ 1 h 383059"/>
                        <a:gd name="connsiteX7" fmla="*/ 0 w 166816"/>
                        <a:gd name="connsiteY7" fmla="*/ 0 h 383059"/>
                        <a:gd name="connsiteX8" fmla="*/ 1 w 166816"/>
                        <a:gd name="connsiteY8" fmla="*/ 0 h 383059"/>
                        <a:gd name="connsiteX9" fmla="*/ 166816 w 166816"/>
                        <a:gd name="connsiteY9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166816" y="0"/>
                          </a:move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383057"/>
                          </a:lnTo>
                          <a:lnTo>
                            <a:pt x="1" y="383057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66816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1" name="Freeform: Shape 40">
                      <a:extLst>
                        <a:ext uri="{FF2B5EF4-FFF2-40B4-BE49-F238E27FC236}">
                          <a16:creationId xmlns:a16="http://schemas.microsoft.com/office/drawing/2014/main" id="{693D5942-22D6-4140-9A16-63E811307F9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157281" y="2673175"/>
                      <a:ext cx="383059" cy="166815"/>
                    </a:xfrm>
                    <a:custGeom>
                      <a:avLst/>
                      <a:gdLst>
                        <a:gd name="connsiteX0" fmla="*/ 383059 w 383059"/>
                        <a:gd name="connsiteY0" fmla="*/ 0 h 166815"/>
                        <a:gd name="connsiteX1" fmla="*/ 383059 w 383059"/>
                        <a:gd name="connsiteY1" fmla="*/ 166815 h 166815"/>
                        <a:gd name="connsiteX2" fmla="*/ 0 w 383059"/>
                        <a:gd name="connsiteY2" fmla="*/ 166815 h 166815"/>
                        <a:gd name="connsiteX3" fmla="*/ 0 w 383059"/>
                        <a:gd name="connsiteY3" fmla="*/ 0 h 166815"/>
                        <a:gd name="connsiteX4" fmla="*/ 383059 w 383059"/>
                        <a:gd name="connsiteY4" fmla="*/ 0 h 1668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5">
                          <a:moveTo>
                            <a:pt x="383059" y="0"/>
                          </a:moveTo>
                          <a:lnTo>
                            <a:pt x="383059" y="166815"/>
                          </a:lnTo>
                          <a:lnTo>
                            <a:pt x="0" y="166815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0" name="Freeform: Shape 39">
                      <a:extLst>
                        <a:ext uri="{FF2B5EF4-FFF2-40B4-BE49-F238E27FC236}">
                          <a16:creationId xmlns:a16="http://schemas.microsoft.com/office/drawing/2014/main" id="{532ABDEE-B4C2-4AFE-AFC2-02EE2CF6055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707160" y="2673174"/>
                      <a:ext cx="383059" cy="166816"/>
                    </a:xfrm>
                    <a:custGeom>
                      <a:avLst/>
                      <a:gdLst>
                        <a:gd name="connsiteX0" fmla="*/ 383059 w 383059"/>
                        <a:gd name="connsiteY0" fmla="*/ 0 h 166816"/>
                        <a:gd name="connsiteX1" fmla="*/ 383059 w 383059"/>
                        <a:gd name="connsiteY1" fmla="*/ 166816 h 166816"/>
                        <a:gd name="connsiteX2" fmla="*/ 0 w 383059"/>
                        <a:gd name="connsiteY2" fmla="*/ 166816 h 166816"/>
                        <a:gd name="connsiteX3" fmla="*/ 0 w 383059"/>
                        <a:gd name="connsiteY3" fmla="*/ 0 h 166816"/>
                        <a:gd name="connsiteX4" fmla="*/ 383059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383059" y="0"/>
                          </a:move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9" name="Freeform: Shape 38">
                      <a:extLst>
                        <a:ext uri="{FF2B5EF4-FFF2-40B4-BE49-F238E27FC236}">
                          <a16:creationId xmlns:a16="http://schemas.microsoft.com/office/drawing/2014/main" id="{A3A0BF9F-9A39-45C1-8BCF-00C4070EE94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432221" y="2565054"/>
                      <a:ext cx="383058" cy="383056"/>
                    </a:xfrm>
                    <a:custGeom>
                      <a:avLst/>
                      <a:gdLst>
                        <a:gd name="connsiteX0" fmla="*/ 383058 w 383058"/>
                        <a:gd name="connsiteY0" fmla="*/ 0 h 383056"/>
                        <a:gd name="connsiteX1" fmla="*/ 383058 w 383058"/>
                        <a:gd name="connsiteY1" fmla="*/ 383056 h 383056"/>
                        <a:gd name="connsiteX2" fmla="*/ 0 w 383058"/>
                        <a:gd name="connsiteY2" fmla="*/ 383056 h 383056"/>
                        <a:gd name="connsiteX3" fmla="*/ 0 w 383058"/>
                        <a:gd name="connsiteY3" fmla="*/ 0 h 383056"/>
                        <a:gd name="connsiteX4" fmla="*/ 383058 w 383058"/>
                        <a:gd name="connsiteY4" fmla="*/ 0 h 38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8" h="383056">
                          <a:moveTo>
                            <a:pt x="383058" y="0"/>
                          </a:moveTo>
                          <a:lnTo>
                            <a:pt x="383058" y="383056"/>
                          </a:lnTo>
                          <a:lnTo>
                            <a:pt x="0" y="383056"/>
                          </a:lnTo>
                          <a:lnTo>
                            <a:pt x="0" y="0"/>
                          </a:lnTo>
                          <a:lnTo>
                            <a:pt x="383058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8" name="Freeform: Shape 37">
                      <a:extLst>
                        <a:ext uri="{FF2B5EF4-FFF2-40B4-BE49-F238E27FC236}">
                          <a16:creationId xmlns:a16="http://schemas.microsoft.com/office/drawing/2014/main" id="{B4B9C3D8-AB54-4A36-BECC-920CCB4FC9A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1" y="2839993"/>
                      <a:ext cx="166819" cy="383059"/>
                    </a:xfrm>
                    <a:custGeom>
                      <a:avLst/>
                      <a:gdLst>
                        <a:gd name="connsiteX0" fmla="*/ 166819 w 166819"/>
                        <a:gd name="connsiteY0" fmla="*/ 0 h 383059"/>
                        <a:gd name="connsiteX1" fmla="*/ 166819 w 166819"/>
                        <a:gd name="connsiteY1" fmla="*/ 383059 h 383059"/>
                        <a:gd name="connsiteX2" fmla="*/ 0 w 166819"/>
                        <a:gd name="connsiteY2" fmla="*/ 383059 h 383059"/>
                        <a:gd name="connsiteX3" fmla="*/ 0 w 166819"/>
                        <a:gd name="connsiteY3" fmla="*/ 0 h 383059"/>
                        <a:gd name="connsiteX4" fmla="*/ 166819 w 16681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9" h="383059">
                          <a:moveTo>
                            <a:pt x="166819" y="0"/>
                          </a:moveTo>
                          <a:lnTo>
                            <a:pt x="16681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lnTo>
                            <a:pt x="1668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67" name="Group 66">
                  <a:extLst>
                    <a:ext uri="{FF2B5EF4-FFF2-40B4-BE49-F238E27FC236}">
                      <a16:creationId xmlns:a16="http://schemas.microsoft.com/office/drawing/2014/main" id="{765179F8-19B7-4C47-915F-350FDB00F222}"/>
                    </a:ext>
                  </a:extLst>
                </p:cNvPr>
                <p:cNvGrpSpPr/>
                <p:nvPr/>
              </p:nvGrpSpPr>
              <p:grpSpPr>
                <a:xfrm>
                  <a:off x="2619114" y="1217137"/>
                  <a:ext cx="1433386" cy="1424629"/>
                  <a:chOff x="2790564" y="858788"/>
                  <a:chExt cx="1433386" cy="1424629"/>
                </a:xfrm>
              </p:grpSpPr>
              <p:grpSp>
                <p:nvGrpSpPr>
                  <p:cNvPr id="44" name="Group 43">
                    <a:extLst>
                      <a:ext uri="{FF2B5EF4-FFF2-40B4-BE49-F238E27FC236}">
                        <a16:creationId xmlns:a16="http://schemas.microsoft.com/office/drawing/2014/main" id="{7F0689F1-38E4-4FF7-9E45-DB3621E361F2}"/>
                      </a:ext>
                    </a:extLst>
                  </p:cNvPr>
                  <p:cNvGrpSpPr/>
                  <p:nvPr/>
                </p:nvGrpSpPr>
                <p:grpSpPr>
                  <a:xfrm>
                    <a:off x="2790564" y="1566723"/>
                    <a:ext cx="1433386" cy="716694"/>
                    <a:chOff x="1548712" y="2398238"/>
                    <a:chExt cx="1433386" cy="716694"/>
                  </a:xfrm>
                </p:grpSpPr>
                <p:sp>
                  <p:nvSpPr>
                    <p:cNvPr id="45" name="Freeform: Shape 44">
                      <a:extLst>
                        <a:ext uri="{FF2B5EF4-FFF2-40B4-BE49-F238E27FC236}">
                          <a16:creationId xmlns:a16="http://schemas.microsoft.com/office/drawing/2014/main" id="{C9924345-09A2-4E8E-920D-EC3C5D05F0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565056"/>
                      <a:ext cx="383059" cy="383059"/>
                    </a:xfrm>
                    <a:custGeom>
                      <a:avLst/>
                      <a:gdLst>
                        <a:gd name="connsiteX0" fmla="*/ 0 w 383059"/>
                        <a:gd name="connsiteY0" fmla="*/ 0 h 383059"/>
                        <a:gd name="connsiteX1" fmla="*/ 383059 w 383059"/>
                        <a:gd name="connsiteY1" fmla="*/ 0 h 383059"/>
                        <a:gd name="connsiteX2" fmla="*/ 383059 w 383059"/>
                        <a:gd name="connsiteY2" fmla="*/ 383059 h 383059"/>
                        <a:gd name="connsiteX3" fmla="*/ 0 w 383059"/>
                        <a:gd name="connsiteY3" fmla="*/ 383059 h 383059"/>
                        <a:gd name="connsiteX4" fmla="*/ 0 w 38305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383059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6" name="Freeform: Shape 45">
                      <a:extLst>
                        <a:ext uri="{FF2B5EF4-FFF2-40B4-BE49-F238E27FC236}">
                          <a16:creationId xmlns:a16="http://schemas.microsoft.com/office/drawing/2014/main" id="{CBE349D9-CF43-4122-AC33-A291D89396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398240"/>
                      <a:ext cx="383059" cy="166816"/>
                    </a:xfrm>
                    <a:custGeom>
                      <a:avLst/>
                      <a:gdLst>
                        <a:gd name="connsiteX0" fmla="*/ 0 w 383059"/>
                        <a:gd name="connsiteY0" fmla="*/ 0 h 166816"/>
                        <a:gd name="connsiteX1" fmla="*/ 383059 w 383059"/>
                        <a:gd name="connsiteY1" fmla="*/ 0 h 166816"/>
                        <a:gd name="connsiteX2" fmla="*/ 383059 w 383059"/>
                        <a:gd name="connsiteY2" fmla="*/ 166816 h 166816"/>
                        <a:gd name="connsiteX3" fmla="*/ 0 w 383059"/>
                        <a:gd name="connsiteY3" fmla="*/ 166816 h 166816"/>
                        <a:gd name="connsiteX4" fmla="*/ 0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Freeform: Shape 46">
                      <a:extLst>
                        <a:ext uri="{FF2B5EF4-FFF2-40B4-BE49-F238E27FC236}">
                          <a16:creationId xmlns:a16="http://schemas.microsoft.com/office/drawing/2014/main" id="{A2C2390B-8C55-415A-8CAD-E2DF2F24B2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8712" y="2565056"/>
                      <a:ext cx="166817" cy="383059"/>
                    </a:xfrm>
                    <a:custGeom>
                      <a:avLst/>
                      <a:gdLst>
                        <a:gd name="connsiteX0" fmla="*/ 0 w 166817"/>
                        <a:gd name="connsiteY0" fmla="*/ 0 h 383059"/>
                        <a:gd name="connsiteX1" fmla="*/ 166817 w 166817"/>
                        <a:gd name="connsiteY1" fmla="*/ 0 h 383059"/>
                        <a:gd name="connsiteX2" fmla="*/ 166817 w 166817"/>
                        <a:gd name="connsiteY2" fmla="*/ 383059 h 383059"/>
                        <a:gd name="connsiteX3" fmla="*/ 0 w 166817"/>
                        <a:gd name="connsiteY3" fmla="*/ 383059 h 383059"/>
                        <a:gd name="connsiteX4" fmla="*/ 0 w 166817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7" h="383059">
                          <a:moveTo>
                            <a:pt x="0" y="0"/>
                          </a:moveTo>
                          <a:lnTo>
                            <a:pt x="166817" y="0"/>
                          </a:lnTo>
                          <a:lnTo>
                            <a:pt x="166817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8" name="Freeform: Shape 47">
                      <a:extLst>
                        <a:ext uri="{FF2B5EF4-FFF2-40B4-BE49-F238E27FC236}">
                          <a16:creationId xmlns:a16="http://schemas.microsoft.com/office/drawing/2014/main" id="{70EF8980-A759-42A2-BFB5-324CF1E6959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8587" y="2565056"/>
                      <a:ext cx="166816" cy="383059"/>
                    </a:xfrm>
                    <a:custGeom>
                      <a:avLst/>
                      <a:gdLst>
                        <a:gd name="connsiteX0" fmla="*/ 0 w 166816"/>
                        <a:gd name="connsiteY0" fmla="*/ 0 h 383059"/>
                        <a:gd name="connsiteX1" fmla="*/ 166816 w 166816"/>
                        <a:gd name="connsiteY1" fmla="*/ 0 h 383059"/>
                        <a:gd name="connsiteX2" fmla="*/ 166816 w 166816"/>
                        <a:gd name="connsiteY2" fmla="*/ 383059 h 383059"/>
                        <a:gd name="connsiteX3" fmla="*/ 0 w 166816"/>
                        <a:gd name="connsiteY3" fmla="*/ 383059 h 383059"/>
                        <a:gd name="connsiteX4" fmla="*/ 0 w 166816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0" y="0"/>
                          </a:moveTo>
                          <a:lnTo>
                            <a:pt x="166816" y="0"/>
                          </a:ln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9" name="Freeform: Shape 48">
                      <a:extLst>
                        <a:ext uri="{FF2B5EF4-FFF2-40B4-BE49-F238E27FC236}">
                          <a16:creationId xmlns:a16="http://schemas.microsoft.com/office/drawing/2014/main" id="{08B8B6F6-B2CC-4CDB-B369-20C1E59C287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948115"/>
                      <a:ext cx="383059" cy="166817"/>
                    </a:xfrm>
                    <a:custGeom>
                      <a:avLst/>
                      <a:gdLst>
                        <a:gd name="connsiteX0" fmla="*/ 0 w 383059"/>
                        <a:gd name="connsiteY0" fmla="*/ 0 h 166817"/>
                        <a:gd name="connsiteX1" fmla="*/ 383059 w 383059"/>
                        <a:gd name="connsiteY1" fmla="*/ 0 h 166817"/>
                        <a:gd name="connsiteX2" fmla="*/ 383059 w 383059"/>
                        <a:gd name="connsiteY2" fmla="*/ 166817 h 166817"/>
                        <a:gd name="connsiteX3" fmla="*/ 0 w 383059"/>
                        <a:gd name="connsiteY3" fmla="*/ 166817 h 166817"/>
                        <a:gd name="connsiteX4" fmla="*/ 0 w 383059"/>
                        <a:gd name="connsiteY4" fmla="*/ 0 h 16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7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7"/>
                          </a:lnTo>
                          <a:lnTo>
                            <a:pt x="0" y="1668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0" name="Freeform: Shape 49">
                      <a:extLst>
                        <a:ext uri="{FF2B5EF4-FFF2-40B4-BE49-F238E27FC236}">
                          <a16:creationId xmlns:a16="http://schemas.microsoft.com/office/drawing/2014/main" id="{58682C35-49F1-4BC7-92D9-C1886074937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2" y="2290116"/>
                      <a:ext cx="166816" cy="383059"/>
                    </a:xfrm>
                    <a:custGeom>
                      <a:avLst/>
                      <a:gdLst>
                        <a:gd name="connsiteX0" fmla="*/ 166816 w 166816"/>
                        <a:gd name="connsiteY0" fmla="*/ 0 h 383059"/>
                        <a:gd name="connsiteX1" fmla="*/ 166816 w 166816"/>
                        <a:gd name="connsiteY1" fmla="*/ 383059 h 383059"/>
                        <a:gd name="connsiteX2" fmla="*/ 0 w 166816"/>
                        <a:gd name="connsiteY2" fmla="*/ 383059 h 383059"/>
                        <a:gd name="connsiteX3" fmla="*/ 0 w 166816"/>
                        <a:gd name="connsiteY3" fmla="*/ 383057 h 383059"/>
                        <a:gd name="connsiteX4" fmla="*/ 1 w 166816"/>
                        <a:gd name="connsiteY4" fmla="*/ 383057 h 383059"/>
                        <a:gd name="connsiteX5" fmla="*/ 1 w 166816"/>
                        <a:gd name="connsiteY5" fmla="*/ 1 h 383059"/>
                        <a:gd name="connsiteX6" fmla="*/ 0 w 166816"/>
                        <a:gd name="connsiteY6" fmla="*/ 1 h 383059"/>
                        <a:gd name="connsiteX7" fmla="*/ 0 w 166816"/>
                        <a:gd name="connsiteY7" fmla="*/ 0 h 383059"/>
                        <a:gd name="connsiteX8" fmla="*/ 1 w 166816"/>
                        <a:gd name="connsiteY8" fmla="*/ 0 h 383059"/>
                        <a:gd name="connsiteX9" fmla="*/ 166816 w 166816"/>
                        <a:gd name="connsiteY9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166816" y="0"/>
                          </a:move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383057"/>
                          </a:lnTo>
                          <a:lnTo>
                            <a:pt x="1" y="383057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66816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1" name="Freeform: Shape 50">
                      <a:extLst>
                        <a:ext uri="{FF2B5EF4-FFF2-40B4-BE49-F238E27FC236}">
                          <a16:creationId xmlns:a16="http://schemas.microsoft.com/office/drawing/2014/main" id="{8CA8524F-8973-4CBB-8E83-E1FB19865A9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157281" y="2673175"/>
                      <a:ext cx="383059" cy="166815"/>
                    </a:xfrm>
                    <a:custGeom>
                      <a:avLst/>
                      <a:gdLst>
                        <a:gd name="connsiteX0" fmla="*/ 383059 w 383059"/>
                        <a:gd name="connsiteY0" fmla="*/ 0 h 166815"/>
                        <a:gd name="connsiteX1" fmla="*/ 383059 w 383059"/>
                        <a:gd name="connsiteY1" fmla="*/ 166815 h 166815"/>
                        <a:gd name="connsiteX2" fmla="*/ 0 w 383059"/>
                        <a:gd name="connsiteY2" fmla="*/ 166815 h 166815"/>
                        <a:gd name="connsiteX3" fmla="*/ 0 w 383059"/>
                        <a:gd name="connsiteY3" fmla="*/ 0 h 166815"/>
                        <a:gd name="connsiteX4" fmla="*/ 383059 w 383059"/>
                        <a:gd name="connsiteY4" fmla="*/ 0 h 1668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5">
                          <a:moveTo>
                            <a:pt x="383059" y="0"/>
                          </a:moveTo>
                          <a:lnTo>
                            <a:pt x="383059" y="166815"/>
                          </a:lnTo>
                          <a:lnTo>
                            <a:pt x="0" y="166815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2" name="Freeform: Shape 51">
                      <a:extLst>
                        <a:ext uri="{FF2B5EF4-FFF2-40B4-BE49-F238E27FC236}">
                          <a16:creationId xmlns:a16="http://schemas.microsoft.com/office/drawing/2014/main" id="{9903CF56-9CDE-49B6-8CD0-95A0ECCBDE2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707160" y="2673174"/>
                      <a:ext cx="383059" cy="166816"/>
                    </a:xfrm>
                    <a:custGeom>
                      <a:avLst/>
                      <a:gdLst>
                        <a:gd name="connsiteX0" fmla="*/ 383059 w 383059"/>
                        <a:gd name="connsiteY0" fmla="*/ 0 h 166816"/>
                        <a:gd name="connsiteX1" fmla="*/ 383059 w 383059"/>
                        <a:gd name="connsiteY1" fmla="*/ 166816 h 166816"/>
                        <a:gd name="connsiteX2" fmla="*/ 0 w 383059"/>
                        <a:gd name="connsiteY2" fmla="*/ 166816 h 166816"/>
                        <a:gd name="connsiteX3" fmla="*/ 0 w 383059"/>
                        <a:gd name="connsiteY3" fmla="*/ 0 h 166816"/>
                        <a:gd name="connsiteX4" fmla="*/ 383059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383059" y="0"/>
                          </a:move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3" name="Freeform: Shape 52">
                      <a:extLst>
                        <a:ext uri="{FF2B5EF4-FFF2-40B4-BE49-F238E27FC236}">
                          <a16:creationId xmlns:a16="http://schemas.microsoft.com/office/drawing/2014/main" id="{CDBF2A2A-8DED-41C3-A637-49155C2F1F9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432221" y="2565054"/>
                      <a:ext cx="383058" cy="383056"/>
                    </a:xfrm>
                    <a:custGeom>
                      <a:avLst/>
                      <a:gdLst>
                        <a:gd name="connsiteX0" fmla="*/ 383058 w 383058"/>
                        <a:gd name="connsiteY0" fmla="*/ 0 h 383056"/>
                        <a:gd name="connsiteX1" fmla="*/ 383058 w 383058"/>
                        <a:gd name="connsiteY1" fmla="*/ 383056 h 383056"/>
                        <a:gd name="connsiteX2" fmla="*/ 0 w 383058"/>
                        <a:gd name="connsiteY2" fmla="*/ 383056 h 383056"/>
                        <a:gd name="connsiteX3" fmla="*/ 0 w 383058"/>
                        <a:gd name="connsiteY3" fmla="*/ 0 h 383056"/>
                        <a:gd name="connsiteX4" fmla="*/ 383058 w 383058"/>
                        <a:gd name="connsiteY4" fmla="*/ 0 h 38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8" h="383056">
                          <a:moveTo>
                            <a:pt x="383058" y="0"/>
                          </a:moveTo>
                          <a:lnTo>
                            <a:pt x="383058" y="383056"/>
                          </a:lnTo>
                          <a:lnTo>
                            <a:pt x="0" y="383056"/>
                          </a:lnTo>
                          <a:lnTo>
                            <a:pt x="0" y="0"/>
                          </a:lnTo>
                          <a:lnTo>
                            <a:pt x="383058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4" name="Freeform: Shape 53">
                      <a:extLst>
                        <a:ext uri="{FF2B5EF4-FFF2-40B4-BE49-F238E27FC236}">
                          <a16:creationId xmlns:a16="http://schemas.microsoft.com/office/drawing/2014/main" id="{B9CCE4A3-D2D5-488C-86CE-E663A7E47C9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1" y="2839993"/>
                      <a:ext cx="166819" cy="383059"/>
                    </a:xfrm>
                    <a:custGeom>
                      <a:avLst/>
                      <a:gdLst>
                        <a:gd name="connsiteX0" fmla="*/ 166819 w 166819"/>
                        <a:gd name="connsiteY0" fmla="*/ 0 h 383059"/>
                        <a:gd name="connsiteX1" fmla="*/ 166819 w 166819"/>
                        <a:gd name="connsiteY1" fmla="*/ 383059 h 383059"/>
                        <a:gd name="connsiteX2" fmla="*/ 0 w 166819"/>
                        <a:gd name="connsiteY2" fmla="*/ 383059 h 383059"/>
                        <a:gd name="connsiteX3" fmla="*/ 0 w 166819"/>
                        <a:gd name="connsiteY3" fmla="*/ 0 h 383059"/>
                        <a:gd name="connsiteX4" fmla="*/ 166819 w 16681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9" h="383059">
                          <a:moveTo>
                            <a:pt x="166819" y="0"/>
                          </a:moveTo>
                          <a:lnTo>
                            <a:pt x="16681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lnTo>
                            <a:pt x="1668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55" name="Group 54">
                    <a:extLst>
                      <a:ext uri="{FF2B5EF4-FFF2-40B4-BE49-F238E27FC236}">
                        <a16:creationId xmlns:a16="http://schemas.microsoft.com/office/drawing/2014/main" id="{0733B448-8231-4EEA-969E-0C40219B53E3}"/>
                      </a:ext>
                    </a:extLst>
                  </p:cNvPr>
                  <p:cNvGrpSpPr/>
                  <p:nvPr/>
                </p:nvGrpSpPr>
                <p:grpSpPr>
                  <a:xfrm>
                    <a:off x="2790565" y="858788"/>
                    <a:ext cx="1433385" cy="716694"/>
                    <a:chOff x="1190368" y="1217138"/>
                    <a:chExt cx="1433385" cy="716694"/>
                  </a:xfrm>
                </p:grpSpPr>
                <p:grpSp>
                  <p:nvGrpSpPr>
                    <p:cNvPr id="56" name="Group 55">
                      <a:extLst>
                        <a:ext uri="{FF2B5EF4-FFF2-40B4-BE49-F238E27FC236}">
                          <a16:creationId xmlns:a16="http://schemas.microsoft.com/office/drawing/2014/main" id="{1EC89FFF-4240-4E2A-BF78-BBF3B97BB5F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0368" y="1217140"/>
                      <a:ext cx="716692" cy="716692"/>
                      <a:chOff x="852616" y="661086"/>
                      <a:chExt cx="716692" cy="716692"/>
                    </a:xfrm>
                  </p:grpSpPr>
                  <p:sp>
                    <p:nvSpPr>
                      <p:cNvPr id="63" name="Rectangle 62">
                        <a:extLst>
                          <a:ext uri="{FF2B5EF4-FFF2-40B4-BE49-F238E27FC236}">
                            <a16:creationId xmlns:a16="http://schemas.microsoft.com/office/drawing/2014/main" id="{670AE0A2-6DC0-4FC3-9EE4-AB097A6CC7F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64" name="Rectangle 63">
                        <a:extLst>
                          <a:ext uri="{FF2B5EF4-FFF2-40B4-BE49-F238E27FC236}">
                            <a16:creationId xmlns:a16="http://schemas.microsoft.com/office/drawing/2014/main" id="{4BDCEFBE-4511-4007-9709-F42290FC926F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57" name="Group 56">
                      <a:extLst>
                        <a:ext uri="{FF2B5EF4-FFF2-40B4-BE49-F238E27FC236}">
                          <a16:creationId xmlns:a16="http://schemas.microsoft.com/office/drawing/2014/main" id="{C188D1C5-10C1-43D0-B769-B5712C5D57A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7060" y="1217138"/>
                      <a:ext cx="716693" cy="716693"/>
                      <a:chOff x="2207742" y="1155355"/>
                      <a:chExt cx="716693" cy="716693"/>
                    </a:xfrm>
                  </p:grpSpPr>
                  <p:sp>
                    <p:nvSpPr>
                      <p:cNvPr id="58" name="Freeform: Shape 57">
                        <a:extLst>
                          <a:ext uri="{FF2B5EF4-FFF2-40B4-BE49-F238E27FC236}">
                            <a16:creationId xmlns:a16="http://schemas.microsoft.com/office/drawing/2014/main" id="{9D4B4D41-3878-4E41-BA14-2A6C0BCBD13A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374557" y="1322170"/>
                        <a:ext cx="383059" cy="383059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383059"/>
                          <a:gd name="connsiteX1" fmla="*/ 383059 w 383059"/>
                          <a:gd name="connsiteY1" fmla="*/ 383059 h 383059"/>
                          <a:gd name="connsiteX2" fmla="*/ 0 w 383059"/>
                          <a:gd name="connsiteY2" fmla="*/ 383059 h 383059"/>
                          <a:gd name="connsiteX3" fmla="*/ 0 w 383059"/>
                          <a:gd name="connsiteY3" fmla="*/ 0 h 383059"/>
                          <a:gd name="connsiteX4" fmla="*/ 383059 w 383059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383059">
                            <a:moveTo>
                              <a:pt x="383059" y="0"/>
                            </a:moveTo>
                            <a:lnTo>
                              <a:pt x="383059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59" name="Freeform: Shape 58">
                        <a:extLst>
                          <a:ext uri="{FF2B5EF4-FFF2-40B4-BE49-F238E27FC236}">
                            <a16:creationId xmlns:a16="http://schemas.microsoft.com/office/drawing/2014/main" id="{668D03AE-2F87-4CCC-80BD-AB1B4D4F92A4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80" y="1047233"/>
                        <a:ext cx="166816" cy="383059"/>
                      </a:xfrm>
                      <a:custGeom>
                        <a:avLst/>
                        <a:gdLst>
                          <a:gd name="connsiteX0" fmla="*/ 166816 w 166816"/>
                          <a:gd name="connsiteY0" fmla="*/ 0 h 383059"/>
                          <a:gd name="connsiteX1" fmla="*/ 166816 w 166816"/>
                          <a:gd name="connsiteY1" fmla="*/ 383059 h 383059"/>
                          <a:gd name="connsiteX2" fmla="*/ 0 w 166816"/>
                          <a:gd name="connsiteY2" fmla="*/ 383059 h 383059"/>
                          <a:gd name="connsiteX3" fmla="*/ 0 w 166816"/>
                          <a:gd name="connsiteY3" fmla="*/ 0 h 383059"/>
                          <a:gd name="connsiteX4" fmla="*/ 166816 w 166816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6" h="383059">
                            <a:moveTo>
                              <a:pt x="166816" y="0"/>
                            </a:moveTo>
                            <a:lnTo>
                              <a:pt x="166816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6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0" name="Freeform: Shape 59">
                        <a:extLst>
                          <a:ext uri="{FF2B5EF4-FFF2-40B4-BE49-F238E27FC236}">
                            <a16:creationId xmlns:a16="http://schemas.microsoft.com/office/drawing/2014/main" id="{6D80D736-B820-4AEC-942B-A58ADB0C555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099621" y="1430290"/>
                        <a:ext cx="383059" cy="166818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8"/>
                          <a:gd name="connsiteX1" fmla="*/ 383059 w 383059"/>
                          <a:gd name="connsiteY1" fmla="*/ 166818 h 166818"/>
                          <a:gd name="connsiteX2" fmla="*/ 0 w 383059"/>
                          <a:gd name="connsiteY2" fmla="*/ 166818 h 166818"/>
                          <a:gd name="connsiteX3" fmla="*/ 0 w 383059"/>
                          <a:gd name="connsiteY3" fmla="*/ 0 h 166818"/>
                          <a:gd name="connsiteX4" fmla="*/ 383059 w 383059"/>
                          <a:gd name="connsiteY4" fmla="*/ 0 h 1668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8">
                            <a:moveTo>
                              <a:pt x="383059" y="0"/>
                            </a:moveTo>
                            <a:lnTo>
                              <a:pt x="383059" y="166818"/>
                            </a:lnTo>
                            <a:lnTo>
                              <a:pt x="0" y="166818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1" name="Freeform: Shape 60">
                        <a:extLst>
                          <a:ext uri="{FF2B5EF4-FFF2-40B4-BE49-F238E27FC236}">
                            <a16:creationId xmlns:a16="http://schemas.microsoft.com/office/drawing/2014/main" id="{0C55DF7A-B2E4-46EF-8B9C-14013AE890C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649497" y="1430291"/>
                        <a:ext cx="383059" cy="166816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6"/>
                          <a:gd name="connsiteX1" fmla="*/ 383059 w 383059"/>
                          <a:gd name="connsiteY1" fmla="*/ 166816 h 166816"/>
                          <a:gd name="connsiteX2" fmla="*/ 0 w 383059"/>
                          <a:gd name="connsiteY2" fmla="*/ 166816 h 166816"/>
                          <a:gd name="connsiteX3" fmla="*/ 0 w 383059"/>
                          <a:gd name="connsiteY3" fmla="*/ 0 h 166816"/>
                          <a:gd name="connsiteX4" fmla="*/ 383059 w 383059"/>
                          <a:gd name="connsiteY4" fmla="*/ 0 h 1668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6">
                            <a:moveTo>
                              <a:pt x="383059" y="0"/>
                            </a:moveTo>
                            <a:lnTo>
                              <a:pt x="383059" y="166816"/>
                            </a:lnTo>
                            <a:lnTo>
                              <a:pt x="0" y="166816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62" name="Freeform: Shape 61">
                        <a:extLst>
                          <a:ext uri="{FF2B5EF4-FFF2-40B4-BE49-F238E27FC236}">
                            <a16:creationId xmlns:a16="http://schemas.microsoft.com/office/drawing/2014/main" id="{B7F6EAE1-BA53-48A1-9379-94DDDDB79BAC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79" y="1597109"/>
                        <a:ext cx="166818" cy="383059"/>
                      </a:xfrm>
                      <a:custGeom>
                        <a:avLst/>
                        <a:gdLst>
                          <a:gd name="connsiteX0" fmla="*/ 166818 w 166818"/>
                          <a:gd name="connsiteY0" fmla="*/ 0 h 383059"/>
                          <a:gd name="connsiteX1" fmla="*/ 166818 w 166818"/>
                          <a:gd name="connsiteY1" fmla="*/ 383059 h 383059"/>
                          <a:gd name="connsiteX2" fmla="*/ 0 w 166818"/>
                          <a:gd name="connsiteY2" fmla="*/ 383059 h 383059"/>
                          <a:gd name="connsiteX3" fmla="*/ 0 w 166818"/>
                          <a:gd name="connsiteY3" fmla="*/ 0 h 383059"/>
                          <a:gd name="connsiteX4" fmla="*/ 166818 w 166818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8" h="383059">
                            <a:moveTo>
                              <a:pt x="166818" y="0"/>
                            </a:moveTo>
                            <a:lnTo>
                              <a:pt x="166818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FFB544F5-D7A9-4AE5-BEB4-1472AE8AB552}"/>
                  </a:ext>
                </a:extLst>
              </p:cNvPr>
              <p:cNvGrpSpPr/>
              <p:nvPr/>
            </p:nvGrpSpPr>
            <p:grpSpPr>
              <a:xfrm>
                <a:off x="4047858" y="1218486"/>
                <a:ext cx="2862134" cy="1432220"/>
                <a:chOff x="1190366" y="1217137"/>
                <a:chExt cx="2862134" cy="1432220"/>
              </a:xfrm>
            </p:grpSpPr>
            <p:grpSp>
              <p:nvGrpSpPr>
                <p:cNvPr id="70" name="Group 69">
                  <a:extLst>
                    <a:ext uri="{FF2B5EF4-FFF2-40B4-BE49-F238E27FC236}">
                      <a16:creationId xmlns:a16="http://schemas.microsoft.com/office/drawing/2014/main" id="{F4F83E6F-960E-4817-8F14-E7A378899F28}"/>
                    </a:ext>
                  </a:extLst>
                </p:cNvPr>
                <p:cNvGrpSpPr/>
                <p:nvPr/>
              </p:nvGrpSpPr>
              <p:grpSpPr>
                <a:xfrm>
                  <a:off x="1190366" y="1217138"/>
                  <a:ext cx="1433387" cy="1432219"/>
                  <a:chOff x="1190366" y="1217138"/>
                  <a:chExt cx="1433387" cy="1432219"/>
                </a:xfrm>
              </p:grpSpPr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BEA0510D-D249-448B-AC27-35A476B43DE3}"/>
                      </a:ext>
                    </a:extLst>
                  </p:cNvPr>
                  <p:cNvGrpSpPr/>
                  <p:nvPr/>
                </p:nvGrpSpPr>
                <p:grpSpPr>
                  <a:xfrm>
                    <a:off x="1190368" y="1217138"/>
                    <a:ext cx="1433385" cy="716694"/>
                    <a:chOff x="1190368" y="1217138"/>
                    <a:chExt cx="1433385" cy="716694"/>
                  </a:xfrm>
                </p:grpSpPr>
                <p:grpSp>
                  <p:nvGrpSpPr>
                    <p:cNvPr id="105" name="Group 104">
                      <a:extLst>
                        <a:ext uri="{FF2B5EF4-FFF2-40B4-BE49-F238E27FC236}">
                          <a16:creationId xmlns:a16="http://schemas.microsoft.com/office/drawing/2014/main" id="{6011B563-A781-4D77-B862-78D82443AEB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0368" y="1217140"/>
                      <a:ext cx="716692" cy="716692"/>
                      <a:chOff x="852616" y="661086"/>
                      <a:chExt cx="716692" cy="716692"/>
                    </a:xfrm>
                  </p:grpSpPr>
                  <p:sp>
                    <p:nvSpPr>
                      <p:cNvPr id="112" name="Rectangle 111">
                        <a:extLst>
                          <a:ext uri="{FF2B5EF4-FFF2-40B4-BE49-F238E27FC236}">
                            <a16:creationId xmlns:a16="http://schemas.microsoft.com/office/drawing/2014/main" id="{1185732F-A562-46FB-81C6-848247CD612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13" name="Rectangle 112">
                        <a:extLst>
                          <a:ext uri="{FF2B5EF4-FFF2-40B4-BE49-F238E27FC236}">
                            <a16:creationId xmlns:a16="http://schemas.microsoft.com/office/drawing/2014/main" id="{29081897-E648-4197-9103-28831E7009C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06" name="Group 105">
                      <a:extLst>
                        <a:ext uri="{FF2B5EF4-FFF2-40B4-BE49-F238E27FC236}">
                          <a16:creationId xmlns:a16="http://schemas.microsoft.com/office/drawing/2014/main" id="{59CA4A64-56A2-4DDF-A5EE-01FD951AAC3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7060" y="1217138"/>
                      <a:ext cx="716693" cy="716693"/>
                      <a:chOff x="2207742" y="1155355"/>
                      <a:chExt cx="716693" cy="716693"/>
                    </a:xfrm>
                  </p:grpSpPr>
                  <p:sp>
                    <p:nvSpPr>
                      <p:cNvPr id="107" name="Freeform: Shape 106">
                        <a:extLst>
                          <a:ext uri="{FF2B5EF4-FFF2-40B4-BE49-F238E27FC236}">
                            <a16:creationId xmlns:a16="http://schemas.microsoft.com/office/drawing/2014/main" id="{159652A7-EACE-428A-A996-95AA859B9C6F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374557" y="1322170"/>
                        <a:ext cx="383059" cy="383059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383059"/>
                          <a:gd name="connsiteX1" fmla="*/ 383059 w 383059"/>
                          <a:gd name="connsiteY1" fmla="*/ 383059 h 383059"/>
                          <a:gd name="connsiteX2" fmla="*/ 0 w 383059"/>
                          <a:gd name="connsiteY2" fmla="*/ 383059 h 383059"/>
                          <a:gd name="connsiteX3" fmla="*/ 0 w 383059"/>
                          <a:gd name="connsiteY3" fmla="*/ 0 h 383059"/>
                          <a:gd name="connsiteX4" fmla="*/ 383059 w 383059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383059">
                            <a:moveTo>
                              <a:pt x="383059" y="0"/>
                            </a:moveTo>
                            <a:lnTo>
                              <a:pt x="383059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8" name="Freeform: Shape 107">
                        <a:extLst>
                          <a:ext uri="{FF2B5EF4-FFF2-40B4-BE49-F238E27FC236}">
                            <a16:creationId xmlns:a16="http://schemas.microsoft.com/office/drawing/2014/main" id="{A1DD3FD3-5103-4416-B48F-77458994236C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80" y="1047233"/>
                        <a:ext cx="166816" cy="383059"/>
                      </a:xfrm>
                      <a:custGeom>
                        <a:avLst/>
                        <a:gdLst>
                          <a:gd name="connsiteX0" fmla="*/ 166816 w 166816"/>
                          <a:gd name="connsiteY0" fmla="*/ 0 h 383059"/>
                          <a:gd name="connsiteX1" fmla="*/ 166816 w 166816"/>
                          <a:gd name="connsiteY1" fmla="*/ 383059 h 383059"/>
                          <a:gd name="connsiteX2" fmla="*/ 0 w 166816"/>
                          <a:gd name="connsiteY2" fmla="*/ 383059 h 383059"/>
                          <a:gd name="connsiteX3" fmla="*/ 0 w 166816"/>
                          <a:gd name="connsiteY3" fmla="*/ 0 h 383059"/>
                          <a:gd name="connsiteX4" fmla="*/ 166816 w 166816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6" h="383059">
                            <a:moveTo>
                              <a:pt x="166816" y="0"/>
                            </a:moveTo>
                            <a:lnTo>
                              <a:pt x="166816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6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09" name="Freeform: Shape 108">
                        <a:extLst>
                          <a:ext uri="{FF2B5EF4-FFF2-40B4-BE49-F238E27FC236}">
                            <a16:creationId xmlns:a16="http://schemas.microsoft.com/office/drawing/2014/main" id="{F4F2FEA1-4D82-41EC-B8B9-BD7270832DD6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099621" y="1430290"/>
                        <a:ext cx="383059" cy="166818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8"/>
                          <a:gd name="connsiteX1" fmla="*/ 383059 w 383059"/>
                          <a:gd name="connsiteY1" fmla="*/ 166818 h 166818"/>
                          <a:gd name="connsiteX2" fmla="*/ 0 w 383059"/>
                          <a:gd name="connsiteY2" fmla="*/ 166818 h 166818"/>
                          <a:gd name="connsiteX3" fmla="*/ 0 w 383059"/>
                          <a:gd name="connsiteY3" fmla="*/ 0 h 166818"/>
                          <a:gd name="connsiteX4" fmla="*/ 383059 w 383059"/>
                          <a:gd name="connsiteY4" fmla="*/ 0 h 1668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8">
                            <a:moveTo>
                              <a:pt x="383059" y="0"/>
                            </a:moveTo>
                            <a:lnTo>
                              <a:pt x="383059" y="166818"/>
                            </a:lnTo>
                            <a:lnTo>
                              <a:pt x="0" y="166818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0" name="Freeform: Shape 109">
                        <a:extLst>
                          <a:ext uri="{FF2B5EF4-FFF2-40B4-BE49-F238E27FC236}">
                            <a16:creationId xmlns:a16="http://schemas.microsoft.com/office/drawing/2014/main" id="{FA52EB04-8119-4791-B031-F1905E582D91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649497" y="1430291"/>
                        <a:ext cx="383059" cy="166816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6"/>
                          <a:gd name="connsiteX1" fmla="*/ 383059 w 383059"/>
                          <a:gd name="connsiteY1" fmla="*/ 166816 h 166816"/>
                          <a:gd name="connsiteX2" fmla="*/ 0 w 383059"/>
                          <a:gd name="connsiteY2" fmla="*/ 166816 h 166816"/>
                          <a:gd name="connsiteX3" fmla="*/ 0 w 383059"/>
                          <a:gd name="connsiteY3" fmla="*/ 0 h 166816"/>
                          <a:gd name="connsiteX4" fmla="*/ 383059 w 383059"/>
                          <a:gd name="connsiteY4" fmla="*/ 0 h 1668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6">
                            <a:moveTo>
                              <a:pt x="383059" y="0"/>
                            </a:moveTo>
                            <a:lnTo>
                              <a:pt x="383059" y="166816"/>
                            </a:lnTo>
                            <a:lnTo>
                              <a:pt x="0" y="166816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11" name="Freeform: Shape 110">
                        <a:extLst>
                          <a:ext uri="{FF2B5EF4-FFF2-40B4-BE49-F238E27FC236}">
                            <a16:creationId xmlns:a16="http://schemas.microsoft.com/office/drawing/2014/main" id="{666CA223-C841-4D45-BF70-F0348B2DD0F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79" y="1597109"/>
                        <a:ext cx="166818" cy="383059"/>
                      </a:xfrm>
                      <a:custGeom>
                        <a:avLst/>
                        <a:gdLst>
                          <a:gd name="connsiteX0" fmla="*/ 166818 w 166818"/>
                          <a:gd name="connsiteY0" fmla="*/ 0 h 383059"/>
                          <a:gd name="connsiteX1" fmla="*/ 166818 w 166818"/>
                          <a:gd name="connsiteY1" fmla="*/ 383059 h 383059"/>
                          <a:gd name="connsiteX2" fmla="*/ 0 w 166818"/>
                          <a:gd name="connsiteY2" fmla="*/ 383059 h 383059"/>
                          <a:gd name="connsiteX3" fmla="*/ 0 w 166818"/>
                          <a:gd name="connsiteY3" fmla="*/ 0 h 383059"/>
                          <a:gd name="connsiteX4" fmla="*/ 166818 w 166818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8" h="383059">
                            <a:moveTo>
                              <a:pt x="166818" y="0"/>
                            </a:moveTo>
                            <a:lnTo>
                              <a:pt x="166818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94" name="Group 93">
                    <a:extLst>
                      <a:ext uri="{FF2B5EF4-FFF2-40B4-BE49-F238E27FC236}">
                        <a16:creationId xmlns:a16="http://schemas.microsoft.com/office/drawing/2014/main" id="{4216E1D9-BF62-43A1-A77A-E477E6A85717}"/>
                      </a:ext>
                    </a:extLst>
                  </p:cNvPr>
                  <p:cNvGrpSpPr/>
                  <p:nvPr/>
                </p:nvGrpSpPr>
                <p:grpSpPr>
                  <a:xfrm>
                    <a:off x="1190366" y="1932663"/>
                    <a:ext cx="1433386" cy="716694"/>
                    <a:chOff x="1548712" y="2398238"/>
                    <a:chExt cx="1433386" cy="716694"/>
                  </a:xfrm>
                </p:grpSpPr>
                <p:sp>
                  <p:nvSpPr>
                    <p:cNvPr id="95" name="Freeform: Shape 94">
                      <a:extLst>
                        <a:ext uri="{FF2B5EF4-FFF2-40B4-BE49-F238E27FC236}">
                          <a16:creationId xmlns:a16="http://schemas.microsoft.com/office/drawing/2014/main" id="{A9B7CF23-8C45-4B55-A879-1D6E716A09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565056"/>
                      <a:ext cx="383059" cy="383059"/>
                    </a:xfrm>
                    <a:custGeom>
                      <a:avLst/>
                      <a:gdLst>
                        <a:gd name="connsiteX0" fmla="*/ 0 w 383059"/>
                        <a:gd name="connsiteY0" fmla="*/ 0 h 383059"/>
                        <a:gd name="connsiteX1" fmla="*/ 383059 w 383059"/>
                        <a:gd name="connsiteY1" fmla="*/ 0 h 383059"/>
                        <a:gd name="connsiteX2" fmla="*/ 383059 w 383059"/>
                        <a:gd name="connsiteY2" fmla="*/ 383059 h 383059"/>
                        <a:gd name="connsiteX3" fmla="*/ 0 w 383059"/>
                        <a:gd name="connsiteY3" fmla="*/ 383059 h 383059"/>
                        <a:gd name="connsiteX4" fmla="*/ 0 w 38305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383059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6" name="Freeform: Shape 95">
                      <a:extLst>
                        <a:ext uri="{FF2B5EF4-FFF2-40B4-BE49-F238E27FC236}">
                          <a16:creationId xmlns:a16="http://schemas.microsoft.com/office/drawing/2014/main" id="{F3873648-D575-4B58-9916-AFF5EA3F31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398240"/>
                      <a:ext cx="383059" cy="166816"/>
                    </a:xfrm>
                    <a:custGeom>
                      <a:avLst/>
                      <a:gdLst>
                        <a:gd name="connsiteX0" fmla="*/ 0 w 383059"/>
                        <a:gd name="connsiteY0" fmla="*/ 0 h 166816"/>
                        <a:gd name="connsiteX1" fmla="*/ 383059 w 383059"/>
                        <a:gd name="connsiteY1" fmla="*/ 0 h 166816"/>
                        <a:gd name="connsiteX2" fmla="*/ 383059 w 383059"/>
                        <a:gd name="connsiteY2" fmla="*/ 166816 h 166816"/>
                        <a:gd name="connsiteX3" fmla="*/ 0 w 383059"/>
                        <a:gd name="connsiteY3" fmla="*/ 166816 h 166816"/>
                        <a:gd name="connsiteX4" fmla="*/ 0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7" name="Freeform: Shape 96">
                      <a:extLst>
                        <a:ext uri="{FF2B5EF4-FFF2-40B4-BE49-F238E27FC236}">
                          <a16:creationId xmlns:a16="http://schemas.microsoft.com/office/drawing/2014/main" id="{D8F89418-DDDB-45A7-9EF1-79869214CAC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8712" y="2565056"/>
                      <a:ext cx="166817" cy="383059"/>
                    </a:xfrm>
                    <a:custGeom>
                      <a:avLst/>
                      <a:gdLst>
                        <a:gd name="connsiteX0" fmla="*/ 0 w 166817"/>
                        <a:gd name="connsiteY0" fmla="*/ 0 h 383059"/>
                        <a:gd name="connsiteX1" fmla="*/ 166817 w 166817"/>
                        <a:gd name="connsiteY1" fmla="*/ 0 h 383059"/>
                        <a:gd name="connsiteX2" fmla="*/ 166817 w 166817"/>
                        <a:gd name="connsiteY2" fmla="*/ 383059 h 383059"/>
                        <a:gd name="connsiteX3" fmla="*/ 0 w 166817"/>
                        <a:gd name="connsiteY3" fmla="*/ 383059 h 383059"/>
                        <a:gd name="connsiteX4" fmla="*/ 0 w 166817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7" h="383059">
                          <a:moveTo>
                            <a:pt x="0" y="0"/>
                          </a:moveTo>
                          <a:lnTo>
                            <a:pt x="166817" y="0"/>
                          </a:lnTo>
                          <a:lnTo>
                            <a:pt x="166817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8" name="Freeform: Shape 97">
                      <a:extLst>
                        <a:ext uri="{FF2B5EF4-FFF2-40B4-BE49-F238E27FC236}">
                          <a16:creationId xmlns:a16="http://schemas.microsoft.com/office/drawing/2014/main" id="{565A94B5-4E03-4CF2-AE5A-192035232E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8587" y="2565056"/>
                      <a:ext cx="166816" cy="383059"/>
                    </a:xfrm>
                    <a:custGeom>
                      <a:avLst/>
                      <a:gdLst>
                        <a:gd name="connsiteX0" fmla="*/ 0 w 166816"/>
                        <a:gd name="connsiteY0" fmla="*/ 0 h 383059"/>
                        <a:gd name="connsiteX1" fmla="*/ 166816 w 166816"/>
                        <a:gd name="connsiteY1" fmla="*/ 0 h 383059"/>
                        <a:gd name="connsiteX2" fmla="*/ 166816 w 166816"/>
                        <a:gd name="connsiteY2" fmla="*/ 383059 h 383059"/>
                        <a:gd name="connsiteX3" fmla="*/ 0 w 166816"/>
                        <a:gd name="connsiteY3" fmla="*/ 383059 h 383059"/>
                        <a:gd name="connsiteX4" fmla="*/ 0 w 166816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0" y="0"/>
                          </a:moveTo>
                          <a:lnTo>
                            <a:pt x="166816" y="0"/>
                          </a:ln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9" name="Freeform: Shape 98">
                      <a:extLst>
                        <a:ext uri="{FF2B5EF4-FFF2-40B4-BE49-F238E27FC236}">
                          <a16:creationId xmlns:a16="http://schemas.microsoft.com/office/drawing/2014/main" id="{53119F2D-1FB8-4B35-B18D-2E4B84A1815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948115"/>
                      <a:ext cx="383059" cy="166817"/>
                    </a:xfrm>
                    <a:custGeom>
                      <a:avLst/>
                      <a:gdLst>
                        <a:gd name="connsiteX0" fmla="*/ 0 w 383059"/>
                        <a:gd name="connsiteY0" fmla="*/ 0 h 166817"/>
                        <a:gd name="connsiteX1" fmla="*/ 383059 w 383059"/>
                        <a:gd name="connsiteY1" fmla="*/ 0 h 166817"/>
                        <a:gd name="connsiteX2" fmla="*/ 383059 w 383059"/>
                        <a:gd name="connsiteY2" fmla="*/ 166817 h 166817"/>
                        <a:gd name="connsiteX3" fmla="*/ 0 w 383059"/>
                        <a:gd name="connsiteY3" fmla="*/ 166817 h 166817"/>
                        <a:gd name="connsiteX4" fmla="*/ 0 w 383059"/>
                        <a:gd name="connsiteY4" fmla="*/ 0 h 16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7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7"/>
                          </a:lnTo>
                          <a:lnTo>
                            <a:pt x="0" y="1668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0" name="Freeform: Shape 99">
                      <a:extLst>
                        <a:ext uri="{FF2B5EF4-FFF2-40B4-BE49-F238E27FC236}">
                          <a16:creationId xmlns:a16="http://schemas.microsoft.com/office/drawing/2014/main" id="{7A14B84E-5DC1-4572-B8AB-7AE1E6E0163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2" y="2290116"/>
                      <a:ext cx="166816" cy="383059"/>
                    </a:xfrm>
                    <a:custGeom>
                      <a:avLst/>
                      <a:gdLst>
                        <a:gd name="connsiteX0" fmla="*/ 166816 w 166816"/>
                        <a:gd name="connsiteY0" fmla="*/ 0 h 383059"/>
                        <a:gd name="connsiteX1" fmla="*/ 166816 w 166816"/>
                        <a:gd name="connsiteY1" fmla="*/ 383059 h 383059"/>
                        <a:gd name="connsiteX2" fmla="*/ 0 w 166816"/>
                        <a:gd name="connsiteY2" fmla="*/ 383059 h 383059"/>
                        <a:gd name="connsiteX3" fmla="*/ 0 w 166816"/>
                        <a:gd name="connsiteY3" fmla="*/ 383057 h 383059"/>
                        <a:gd name="connsiteX4" fmla="*/ 1 w 166816"/>
                        <a:gd name="connsiteY4" fmla="*/ 383057 h 383059"/>
                        <a:gd name="connsiteX5" fmla="*/ 1 w 166816"/>
                        <a:gd name="connsiteY5" fmla="*/ 1 h 383059"/>
                        <a:gd name="connsiteX6" fmla="*/ 0 w 166816"/>
                        <a:gd name="connsiteY6" fmla="*/ 1 h 383059"/>
                        <a:gd name="connsiteX7" fmla="*/ 0 w 166816"/>
                        <a:gd name="connsiteY7" fmla="*/ 0 h 383059"/>
                        <a:gd name="connsiteX8" fmla="*/ 1 w 166816"/>
                        <a:gd name="connsiteY8" fmla="*/ 0 h 383059"/>
                        <a:gd name="connsiteX9" fmla="*/ 166816 w 166816"/>
                        <a:gd name="connsiteY9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166816" y="0"/>
                          </a:move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383057"/>
                          </a:lnTo>
                          <a:lnTo>
                            <a:pt x="1" y="383057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66816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1" name="Freeform: Shape 100">
                      <a:extLst>
                        <a:ext uri="{FF2B5EF4-FFF2-40B4-BE49-F238E27FC236}">
                          <a16:creationId xmlns:a16="http://schemas.microsoft.com/office/drawing/2014/main" id="{006FB62F-2743-478C-A86B-91F4CF91CD7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157281" y="2673175"/>
                      <a:ext cx="383059" cy="166815"/>
                    </a:xfrm>
                    <a:custGeom>
                      <a:avLst/>
                      <a:gdLst>
                        <a:gd name="connsiteX0" fmla="*/ 383059 w 383059"/>
                        <a:gd name="connsiteY0" fmla="*/ 0 h 166815"/>
                        <a:gd name="connsiteX1" fmla="*/ 383059 w 383059"/>
                        <a:gd name="connsiteY1" fmla="*/ 166815 h 166815"/>
                        <a:gd name="connsiteX2" fmla="*/ 0 w 383059"/>
                        <a:gd name="connsiteY2" fmla="*/ 166815 h 166815"/>
                        <a:gd name="connsiteX3" fmla="*/ 0 w 383059"/>
                        <a:gd name="connsiteY3" fmla="*/ 0 h 166815"/>
                        <a:gd name="connsiteX4" fmla="*/ 383059 w 383059"/>
                        <a:gd name="connsiteY4" fmla="*/ 0 h 1668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5">
                          <a:moveTo>
                            <a:pt x="383059" y="0"/>
                          </a:moveTo>
                          <a:lnTo>
                            <a:pt x="383059" y="166815"/>
                          </a:lnTo>
                          <a:lnTo>
                            <a:pt x="0" y="166815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2" name="Freeform: Shape 101">
                      <a:extLst>
                        <a:ext uri="{FF2B5EF4-FFF2-40B4-BE49-F238E27FC236}">
                          <a16:creationId xmlns:a16="http://schemas.microsoft.com/office/drawing/2014/main" id="{E6848C05-C88A-4E7D-990B-8ED20F5B898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707160" y="2673174"/>
                      <a:ext cx="383059" cy="166816"/>
                    </a:xfrm>
                    <a:custGeom>
                      <a:avLst/>
                      <a:gdLst>
                        <a:gd name="connsiteX0" fmla="*/ 383059 w 383059"/>
                        <a:gd name="connsiteY0" fmla="*/ 0 h 166816"/>
                        <a:gd name="connsiteX1" fmla="*/ 383059 w 383059"/>
                        <a:gd name="connsiteY1" fmla="*/ 166816 h 166816"/>
                        <a:gd name="connsiteX2" fmla="*/ 0 w 383059"/>
                        <a:gd name="connsiteY2" fmla="*/ 166816 h 166816"/>
                        <a:gd name="connsiteX3" fmla="*/ 0 w 383059"/>
                        <a:gd name="connsiteY3" fmla="*/ 0 h 166816"/>
                        <a:gd name="connsiteX4" fmla="*/ 383059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383059" y="0"/>
                          </a:move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3" name="Freeform: Shape 102">
                      <a:extLst>
                        <a:ext uri="{FF2B5EF4-FFF2-40B4-BE49-F238E27FC236}">
                          <a16:creationId xmlns:a16="http://schemas.microsoft.com/office/drawing/2014/main" id="{164A247E-6892-4F8C-9D72-90C2EFDF5E6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432221" y="2565054"/>
                      <a:ext cx="383058" cy="383056"/>
                    </a:xfrm>
                    <a:custGeom>
                      <a:avLst/>
                      <a:gdLst>
                        <a:gd name="connsiteX0" fmla="*/ 383058 w 383058"/>
                        <a:gd name="connsiteY0" fmla="*/ 0 h 383056"/>
                        <a:gd name="connsiteX1" fmla="*/ 383058 w 383058"/>
                        <a:gd name="connsiteY1" fmla="*/ 383056 h 383056"/>
                        <a:gd name="connsiteX2" fmla="*/ 0 w 383058"/>
                        <a:gd name="connsiteY2" fmla="*/ 383056 h 383056"/>
                        <a:gd name="connsiteX3" fmla="*/ 0 w 383058"/>
                        <a:gd name="connsiteY3" fmla="*/ 0 h 383056"/>
                        <a:gd name="connsiteX4" fmla="*/ 383058 w 383058"/>
                        <a:gd name="connsiteY4" fmla="*/ 0 h 38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8" h="383056">
                          <a:moveTo>
                            <a:pt x="383058" y="0"/>
                          </a:moveTo>
                          <a:lnTo>
                            <a:pt x="383058" y="383056"/>
                          </a:lnTo>
                          <a:lnTo>
                            <a:pt x="0" y="383056"/>
                          </a:lnTo>
                          <a:lnTo>
                            <a:pt x="0" y="0"/>
                          </a:lnTo>
                          <a:lnTo>
                            <a:pt x="383058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04" name="Freeform: Shape 103">
                      <a:extLst>
                        <a:ext uri="{FF2B5EF4-FFF2-40B4-BE49-F238E27FC236}">
                          <a16:creationId xmlns:a16="http://schemas.microsoft.com/office/drawing/2014/main" id="{220C0512-60EE-49E7-A340-E15B861B5C9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1" y="2839993"/>
                      <a:ext cx="166819" cy="383059"/>
                    </a:xfrm>
                    <a:custGeom>
                      <a:avLst/>
                      <a:gdLst>
                        <a:gd name="connsiteX0" fmla="*/ 166819 w 166819"/>
                        <a:gd name="connsiteY0" fmla="*/ 0 h 383059"/>
                        <a:gd name="connsiteX1" fmla="*/ 166819 w 166819"/>
                        <a:gd name="connsiteY1" fmla="*/ 383059 h 383059"/>
                        <a:gd name="connsiteX2" fmla="*/ 0 w 166819"/>
                        <a:gd name="connsiteY2" fmla="*/ 383059 h 383059"/>
                        <a:gd name="connsiteX3" fmla="*/ 0 w 166819"/>
                        <a:gd name="connsiteY3" fmla="*/ 0 h 383059"/>
                        <a:gd name="connsiteX4" fmla="*/ 166819 w 16681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9" h="383059">
                          <a:moveTo>
                            <a:pt x="166819" y="0"/>
                          </a:moveTo>
                          <a:lnTo>
                            <a:pt x="16681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lnTo>
                            <a:pt x="1668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71" name="Group 70">
                  <a:extLst>
                    <a:ext uri="{FF2B5EF4-FFF2-40B4-BE49-F238E27FC236}">
                      <a16:creationId xmlns:a16="http://schemas.microsoft.com/office/drawing/2014/main" id="{0C559CCA-DD64-4F8B-9A1B-BF5FF8AA892B}"/>
                    </a:ext>
                  </a:extLst>
                </p:cNvPr>
                <p:cNvGrpSpPr/>
                <p:nvPr/>
              </p:nvGrpSpPr>
              <p:grpSpPr>
                <a:xfrm>
                  <a:off x="2619114" y="1217137"/>
                  <a:ext cx="1433386" cy="1424629"/>
                  <a:chOff x="2790564" y="858788"/>
                  <a:chExt cx="1433386" cy="1424629"/>
                </a:xfrm>
              </p:grpSpPr>
              <p:grpSp>
                <p:nvGrpSpPr>
                  <p:cNvPr id="72" name="Group 71">
                    <a:extLst>
                      <a:ext uri="{FF2B5EF4-FFF2-40B4-BE49-F238E27FC236}">
                        <a16:creationId xmlns:a16="http://schemas.microsoft.com/office/drawing/2014/main" id="{DBFF63B3-7122-493B-B1A8-2EBD0ACC6167}"/>
                      </a:ext>
                    </a:extLst>
                  </p:cNvPr>
                  <p:cNvGrpSpPr/>
                  <p:nvPr/>
                </p:nvGrpSpPr>
                <p:grpSpPr>
                  <a:xfrm>
                    <a:off x="2790564" y="1566723"/>
                    <a:ext cx="1433386" cy="716694"/>
                    <a:chOff x="1548712" y="2398238"/>
                    <a:chExt cx="1433386" cy="716694"/>
                  </a:xfrm>
                </p:grpSpPr>
                <p:sp>
                  <p:nvSpPr>
                    <p:cNvPr id="83" name="Freeform: Shape 82">
                      <a:extLst>
                        <a:ext uri="{FF2B5EF4-FFF2-40B4-BE49-F238E27FC236}">
                          <a16:creationId xmlns:a16="http://schemas.microsoft.com/office/drawing/2014/main" id="{99C110B4-F93D-4566-B3B2-13D7E41950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565056"/>
                      <a:ext cx="383059" cy="383059"/>
                    </a:xfrm>
                    <a:custGeom>
                      <a:avLst/>
                      <a:gdLst>
                        <a:gd name="connsiteX0" fmla="*/ 0 w 383059"/>
                        <a:gd name="connsiteY0" fmla="*/ 0 h 383059"/>
                        <a:gd name="connsiteX1" fmla="*/ 383059 w 383059"/>
                        <a:gd name="connsiteY1" fmla="*/ 0 h 383059"/>
                        <a:gd name="connsiteX2" fmla="*/ 383059 w 383059"/>
                        <a:gd name="connsiteY2" fmla="*/ 383059 h 383059"/>
                        <a:gd name="connsiteX3" fmla="*/ 0 w 383059"/>
                        <a:gd name="connsiteY3" fmla="*/ 383059 h 383059"/>
                        <a:gd name="connsiteX4" fmla="*/ 0 w 38305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383059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4" name="Freeform: Shape 83">
                      <a:extLst>
                        <a:ext uri="{FF2B5EF4-FFF2-40B4-BE49-F238E27FC236}">
                          <a16:creationId xmlns:a16="http://schemas.microsoft.com/office/drawing/2014/main" id="{A35B2BAE-00F9-437F-A994-967FCFF1946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398240"/>
                      <a:ext cx="383059" cy="166816"/>
                    </a:xfrm>
                    <a:custGeom>
                      <a:avLst/>
                      <a:gdLst>
                        <a:gd name="connsiteX0" fmla="*/ 0 w 383059"/>
                        <a:gd name="connsiteY0" fmla="*/ 0 h 166816"/>
                        <a:gd name="connsiteX1" fmla="*/ 383059 w 383059"/>
                        <a:gd name="connsiteY1" fmla="*/ 0 h 166816"/>
                        <a:gd name="connsiteX2" fmla="*/ 383059 w 383059"/>
                        <a:gd name="connsiteY2" fmla="*/ 166816 h 166816"/>
                        <a:gd name="connsiteX3" fmla="*/ 0 w 383059"/>
                        <a:gd name="connsiteY3" fmla="*/ 166816 h 166816"/>
                        <a:gd name="connsiteX4" fmla="*/ 0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5" name="Freeform: Shape 84">
                      <a:extLst>
                        <a:ext uri="{FF2B5EF4-FFF2-40B4-BE49-F238E27FC236}">
                          <a16:creationId xmlns:a16="http://schemas.microsoft.com/office/drawing/2014/main" id="{4091B996-743C-4C9F-8E09-96B88944A4A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8712" y="2565056"/>
                      <a:ext cx="166817" cy="383059"/>
                    </a:xfrm>
                    <a:custGeom>
                      <a:avLst/>
                      <a:gdLst>
                        <a:gd name="connsiteX0" fmla="*/ 0 w 166817"/>
                        <a:gd name="connsiteY0" fmla="*/ 0 h 383059"/>
                        <a:gd name="connsiteX1" fmla="*/ 166817 w 166817"/>
                        <a:gd name="connsiteY1" fmla="*/ 0 h 383059"/>
                        <a:gd name="connsiteX2" fmla="*/ 166817 w 166817"/>
                        <a:gd name="connsiteY2" fmla="*/ 383059 h 383059"/>
                        <a:gd name="connsiteX3" fmla="*/ 0 w 166817"/>
                        <a:gd name="connsiteY3" fmla="*/ 383059 h 383059"/>
                        <a:gd name="connsiteX4" fmla="*/ 0 w 166817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7" h="383059">
                          <a:moveTo>
                            <a:pt x="0" y="0"/>
                          </a:moveTo>
                          <a:lnTo>
                            <a:pt x="166817" y="0"/>
                          </a:lnTo>
                          <a:lnTo>
                            <a:pt x="166817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6" name="Freeform: Shape 85">
                      <a:extLst>
                        <a:ext uri="{FF2B5EF4-FFF2-40B4-BE49-F238E27FC236}">
                          <a16:creationId xmlns:a16="http://schemas.microsoft.com/office/drawing/2014/main" id="{D81DF688-C82D-4BD9-B56D-7E5F60ADF6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8587" y="2565056"/>
                      <a:ext cx="166816" cy="383059"/>
                    </a:xfrm>
                    <a:custGeom>
                      <a:avLst/>
                      <a:gdLst>
                        <a:gd name="connsiteX0" fmla="*/ 0 w 166816"/>
                        <a:gd name="connsiteY0" fmla="*/ 0 h 383059"/>
                        <a:gd name="connsiteX1" fmla="*/ 166816 w 166816"/>
                        <a:gd name="connsiteY1" fmla="*/ 0 h 383059"/>
                        <a:gd name="connsiteX2" fmla="*/ 166816 w 166816"/>
                        <a:gd name="connsiteY2" fmla="*/ 383059 h 383059"/>
                        <a:gd name="connsiteX3" fmla="*/ 0 w 166816"/>
                        <a:gd name="connsiteY3" fmla="*/ 383059 h 383059"/>
                        <a:gd name="connsiteX4" fmla="*/ 0 w 166816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0" y="0"/>
                          </a:moveTo>
                          <a:lnTo>
                            <a:pt x="166816" y="0"/>
                          </a:ln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7" name="Freeform: Shape 86">
                      <a:extLst>
                        <a:ext uri="{FF2B5EF4-FFF2-40B4-BE49-F238E27FC236}">
                          <a16:creationId xmlns:a16="http://schemas.microsoft.com/office/drawing/2014/main" id="{23A84958-AD9B-4035-9E01-B5B124AA1A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948115"/>
                      <a:ext cx="383059" cy="166817"/>
                    </a:xfrm>
                    <a:custGeom>
                      <a:avLst/>
                      <a:gdLst>
                        <a:gd name="connsiteX0" fmla="*/ 0 w 383059"/>
                        <a:gd name="connsiteY0" fmla="*/ 0 h 166817"/>
                        <a:gd name="connsiteX1" fmla="*/ 383059 w 383059"/>
                        <a:gd name="connsiteY1" fmla="*/ 0 h 166817"/>
                        <a:gd name="connsiteX2" fmla="*/ 383059 w 383059"/>
                        <a:gd name="connsiteY2" fmla="*/ 166817 h 166817"/>
                        <a:gd name="connsiteX3" fmla="*/ 0 w 383059"/>
                        <a:gd name="connsiteY3" fmla="*/ 166817 h 166817"/>
                        <a:gd name="connsiteX4" fmla="*/ 0 w 383059"/>
                        <a:gd name="connsiteY4" fmla="*/ 0 h 16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7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7"/>
                          </a:lnTo>
                          <a:lnTo>
                            <a:pt x="0" y="1668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8" name="Freeform: Shape 87">
                      <a:extLst>
                        <a:ext uri="{FF2B5EF4-FFF2-40B4-BE49-F238E27FC236}">
                          <a16:creationId xmlns:a16="http://schemas.microsoft.com/office/drawing/2014/main" id="{49DDC77C-909C-444C-8D87-E8E9086F857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2" y="2290116"/>
                      <a:ext cx="166816" cy="383059"/>
                    </a:xfrm>
                    <a:custGeom>
                      <a:avLst/>
                      <a:gdLst>
                        <a:gd name="connsiteX0" fmla="*/ 166816 w 166816"/>
                        <a:gd name="connsiteY0" fmla="*/ 0 h 383059"/>
                        <a:gd name="connsiteX1" fmla="*/ 166816 w 166816"/>
                        <a:gd name="connsiteY1" fmla="*/ 383059 h 383059"/>
                        <a:gd name="connsiteX2" fmla="*/ 0 w 166816"/>
                        <a:gd name="connsiteY2" fmla="*/ 383059 h 383059"/>
                        <a:gd name="connsiteX3" fmla="*/ 0 w 166816"/>
                        <a:gd name="connsiteY3" fmla="*/ 383057 h 383059"/>
                        <a:gd name="connsiteX4" fmla="*/ 1 w 166816"/>
                        <a:gd name="connsiteY4" fmla="*/ 383057 h 383059"/>
                        <a:gd name="connsiteX5" fmla="*/ 1 w 166816"/>
                        <a:gd name="connsiteY5" fmla="*/ 1 h 383059"/>
                        <a:gd name="connsiteX6" fmla="*/ 0 w 166816"/>
                        <a:gd name="connsiteY6" fmla="*/ 1 h 383059"/>
                        <a:gd name="connsiteX7" fmla="*/ 0 w 166816"/>
                        <a:gd name="connsiteY7" fmla="*/ 0 h 383059"/>
                        <a:gd name="connsiteX8" fmla="*/ 1 w 166816"/>
                        <a:gd name="connsiteY8" fmla="*/ 0 h 383059"/>
                        <a:gd name="connsiteX9" fmla="*/ 166816 w 166816"/>
                        <a:gd name="connsiteY9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166816" y="0"/>
                          </a:move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383057"/>
                          </a:lnTo>
                          <a:lnTo>
                            <a:pt x="1" y="383057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66816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89" name="Freeform: Shape 88">
                      <a:extLst>
                        <a:ext uri="{FF2B5EF4-FFF2-40B4-BE49-F238E27FC236}">
                          <a16:creationId xmlns:a16="http://schemas.microsoft.com/office/drawing/2014/main" id="{D8842704-0961-4783-825C-695ECED4764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157281" y="2673175"/>
                      <a:ext cx="383059" cy="166815"/>
                    </a:xfrm>
                    <a:custGeom>
                      <a:avLst/>
                      <a:gdLst>
                        <a:gd name="connsiteX0" fmla="*/ 383059 w 383059"/>
                        <a:gd name="connsiteY0" fmla="*/ 0 h 166815"/>
                        <a:gd name="connsiteX1" fmla="*/ 383059 w 383059"/>
                        <a:gd name="connsiteY1" fmla="*/ 166815 h 166815"/>
                        <a:gd name="connsiteX2" fmla="*/ 0 w 383059"/>
                        <a:gd name="connsiteY2" fmla="*/ 166815 h 166815"/>
                        <a:gd name="connsiteX3" fmla="*/ 0 w 383059"/>
                        <a:gd name="connsiteY3" fmla="*/ 0 h 166815"/>
                        <a:gd name="connsiteX4" fmla="*/ 383059 w 383059"/>
                        <a:gd name="connsiteY4" fmla="*/ 0 h 1668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5">
                          <a:moveTo>
                            <a:pt x="383059" y="0"/>
                          </a:moveTo>
                          <a:lnTo>
                            <a:pt x="383059" y="166815"/>
                          </a:lnTo>
                          <a:lnTo>
                            <a:pt x="0" y="166815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0" name="Freeform: Shape 89">
                      <a:extLst>
                        <a:ext uri="{FF2B5EF4-FFF2-40B4-BE49-F238E27FC236}">
                          <a16:creationId xmlns:a16="http://schemas.microsoft.com/office/drawing/2014/main" id="{1C56AF36-E73F-4A81-82ED-0891136D09A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707160" y="2673174"/>
                      <a:ext cx="383059" cy="166816"/>
                    </a:xfrm>
                    <a:custGeom>
                      <a:avLst/>
                      <a:gdLst>
                        <a:gd name="connsiteX0" fmla="*/ 383059 w 383059"/>
                        <a:gd name="connsiteY0" fmla="*/ 0 h 166816"/>
                        <a:gd name="connsiteX1" fmla="*/ 383059 w 383059"/>
                        <a:gd name="connsiteY1" fmla="*/ 166816 h 166816"/>
                        <a:gd name="connsiteX2" fmla="*/ 0 w 383059"/>
                        <a:gd name="connsiteY2" fmla="*/ 166816 h 166816"/>
                        <a:gd name="connsiteX3" fmla="*/ 0 w 383059"/>
                        <a:gd name="connsiteY3" fmla="*/ 0 h 166816"/>
                        <a:gd name="connsiteX4" fmla="*/ 383059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383059" y="0"/>
                          </a:move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1" name="Freeform: Shape 90">
                      <a:extLst>
                        <a:ext uri="{FF2B5EF4-FFF2-40B4-BE49-F238E27FC236}">
                          <a16:creationId xmlns:a16="http://schemas.microsoft.com/office/drawing/2014/main" id="{0A0626B2-A116-407E-819C-99BE62C880B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432221" y="2565054"/>
                      <a:ext cx="383058" cy="383056"/>
                    </a:xfrm>
                    <a:custGeom>
                      <a:avLst/>
                      <a:gdLst>
                        <a:gd name="connsiteX0" fmla="*/ 383058 w 383058"/>
                        <a:gd name="connsiteY0" fmla="*/ 0 h 383056"/>
                        <a:gd name="connsiteX1" fmla="*/ 383058 w 383058"/>
                        <a:gd name="connsiteY1" fmla="*/ 383056 h 383056"/>
                        <a:gd name="connsiteX2" fmla="*/ 0 w 383058"/>
                        <a:gd name="connsiteY2" fmla="*/ 383056 h 383056"/>
                        <a:gd name="connsiteX3" fmla="*/ 0 w 383058"/>
                        <a:gd name="connsiteY3" fmla="*/ 0 h 383056"/>
                        <a:gd name="connsiteX4" fmla="*/ 383058 w 383058"/>
                        <a:gd name="connsiteY4" fmla="*/ 0 h 38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8" h="383056">
                          <a:moveTo>
                            <a:pt x="383058" y="0"/>
                          </a:moveTo>
                          <a:lnTo>
                            <a:pt x="383058" y="383056"/>
                          </a:lnTo>
                          <a:lnTo>
                            <a:pt x="0" y="383056"/>
                          </a:lnTo>
                          <a:lnTo>
                            <a:pt x="0" y="0"/>
                          </a:lnTo>
                          <a:lnTo>
                            <a:pt x="383058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92" name="Freeform: Shape 91">
                      <a:extLst>
                        <a:ext uri="{FF2B5EF4-FFF2-40B4-BE49-F238E27FC236}">
                          <a16:creationId xmlns:a16="http://schemas.microsoft.com/office/drawing/2014/main" id="{7B6AADA8-143D-49E9-BFF4-E402DD457B8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1" y="2839993"/>
                      <a:ext cx="166819" cy="383059"/>
                    </a:xfrm>
                    <a:custGeom>
                      <a:avLst/>
                      <a:gdLst>
                        <a:gd name="connsiteX0" fmla="*/ 166819 w 166819"/>
                        <a:gd name="connsiteY0" fmla="*/ 0 h 383059"/>
                        <a:gd name="connsiteX1" fmla="*/ 166819 w 166819"/>
                        <a:gd name="connsiteY1" fmla="*/ 383059 h 383059"/>
                        <a:gd name="connsiteX2" fmla="*/ 0 w 166819"/>
                        <a:gd name="connsiteY2" fmla="*/ 383059 h 383059"/>
                        <a:gd name="connsiteX3" fmla="*/ 0 w 166819"/>
                        <a:gd name="connsiteY3" fmla="*/ 0 h 383059"/>
                        <a:gd name="connsiteX4" fmla="*/ 166819 w 16681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9" h="383059">
                          <a:moveTo>
                            <a:pt x="166819" y="0"/>
                          </a:moveTo>
                          <a:lnTo>
                            <a:pt x="16681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lnTo>
                            <a:pt x="1668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73" name="Group 72">
                    <a:extLst>
                      <a:ext uri="{FF2B5EF4-FFF2-40B4-BE49-F238E27FC236}">
                        <a16:creationId xmlns:a16="http://schemas.microsoft.com/office/drawing/2014/main" id="{08C5FDFE-8FA3-4941-9F33-1C59B359C64E}"/>
                      </a:ext>
                    </a:extLst>
                  </p:cNvPr>
                  <p:cNvGrpSpPr/>
                  <p:nvPr/>
                </p:nvGrpSpPr>
                <p:grpSpPr>
                  <a:xfrm>
                    <a:off x="2790565" y="858788"/>
                    <a:ext cx="1433385" cy="716694"/>
                    <a:chOff x="1190368" y="1217138"/>
                    <a:chExt cx="1433385" cy="716694"/>
                  </a:xfrm>
                </p:grpSpPr>
                <p:grpSp>
                  <p:nvGrpSpPr>
                    <p:cNvPr id="74" name="Group 73">
                      <a:extLst>
                        <a:ext uri="{FF2B5EF4-FFF2-40B4-BE49-F238E27FC236}">
                          <a16:creationId xmlns:a16="http://schemas.microsoft.com/office/drawing/2014/main" id="{D1D5AF2D-11DE-41C9-AD11-CE48AD128A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0368" y="1217140"/>
                      <a:ext cx="716692" cy="716692"/>
                      <a:chOff x="852616" y="661086"/>
                      <a:chExt cx="716692" cy="716692"/>
                    </a:xfrm>
                  </p:grpSpPr>
                  <p:sp>
                    <p:nvSpPr>
                      <p:cNvPr id="81" name="Rectangle 80">
                        <a:extLst>
                          <a:ext uri="{FF2B5EF4-FFF2-40B4-BE49-F238E27FC236}">
                            <a16:creationId xmlns:a16="http://schemas.microsoft.com/office/drawing/2014/main" id="{494346B0-749E-46AD-94B0-928F952F96B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82" name="Rectangle 81">
                        <a:extLst>
                          <a:ext uri="{FF2B5EF4-FFF2-40B4-BE49-F238E27FC236}">
                            <a16:creationId xmlns:a16="http://schemas.microsoft.com/office/drawing/2014/main" id="{03036DF7-9CE8-49F5-A1C3-2059220E333F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75" name="Group 74">
                      <a:extLst>
                        <a:ext uri="{FF2B5EF4-FFF2-40B4-BE49-F238E27FC236}">
                          <a16:creationId xmlns:a16="http://schemas.microsoft.com/office/drawing/2014/main" id="{C0C2945D-C580-4D9A-A7A5-C17A2797A06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7060" y="1217138"/>
                      <a:ext cx="716693" cy="716693"/>
                      <a:chOff x="2207742" y="1155355"/>
                      <a:chExt cx="716693" cy="716693"/>
                    </a:xfrm>
                  </p:grpSpPr>
                  <p:sp>
                    <p:nvSpPr>
                      <p:cNvPr id="76" name="Freeform: Shape 75">
                        <a:extLst>
                          <a:ext uri="{FF2B5EF4-FFF2-40B4-BE49-F238E27FC236}">
                            <a16:creationId xmlns:a16="http://schemas.microsoft.com/office/drawing/2014/main" id="{07A1D83E-640F-4558-B9A4-774643295AE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374557" y="1322170"/>
                        <a:ext cx="383059" cy="383059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383059"/>
                          <a:gd name="connsiteX1" fmla="*/ 383059 w 383059"/>
                          <a:gd name="connsiteY1" fmla="*/ 383059 h 383059"/>
                          <a:gd name="connsiteX2" fmla="*/ 0 w 383059"/>
                          <a:gd name="connsiteY2" fmla="*/ 383059 h 383059"/>
                          <a:gd name="connsiteX3" fmla="*/ 0 w 383059"/>
                          <a:gd name="connsiteY3" fmla="*/ 0 h 383059"/>
                          <a:gd name="connsiteX4" fmla="*/ 383059 w 383059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383059">
                            <a:moveTo>
                              <a:pt x="383059" y="0"/>
                            </a:moveTo>
                            <a:lnTo>
                              <a:pt x="383059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7" name="Freeform: Shape 76">
                        <a:extLst>
                          <a:ext uri="{FF2B5EF4-FFF2-40B4-BE49-F238E27FC236}">
                            <a16:creationId xmlns:a16="http://schemas.microsoft.com/office/drawing/2014/main" id="{6C99B9B5-DC97-41C7-81C5-3EB732435216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80" y="1047233"/>
                        <a:ext cx="166816" cy="383059"/>
                      </a:xfrm>
                      <a:custGeom>
                        <a:avLst/>
                        <a:gdLst>
                          <a:gd name="connsiteX0" fmla="*/ 166816 w 166816"/>
                          <a:gd name="connsiteY0" fmla="*/ 0 h 383059"/>
                          <a:gd name="connsiteX1" fmla="*/ 166816 w 166816"/>
                          <a:gd name="connsiteY1" fmla="*/ 383059 h 383059"/>
                          <a:gd name="connsiteX2" fmla="*/ 0 w 166816"/>
                          <a:gd name="connsiteY2" fmla="*/ 383059 h 383059"/>
                          <a:gd name="connsiteX3" fmla="*/ 0 w 166816"/>
                          <a:gd name="connsiteY3" fmla="*/ 0 h 383059"/>
                          <a:gd name="connsiteX4" fmla="*/ 166816 w 166816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6" h="383059">
                            <a:moveTo>
                              <a:pt x="166816" y="0"/>
                            </a:moveTo>
                            <a:lnTo>
                              <a:pt x="166816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6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8" name="Freeform: Shape 77">
                        <a:extLst>
                          <a:ext uri="{FF2B5EF4-FFF2-40B4-BE49-F238E27FC236}">
                            <a16:creationId xmlns:a16="http://schemas.microsoft.com/office/drawing/2014/main" id="{6B6EA33C-66F7-46A4-BCDA-0BEEC6741A0F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099621" y="1430290"/>
                        <a:ext cx="383059" cy="166818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8"/>
                          <a:gd name="connsiteX1" fmla="*/ 383059 w 383059"/>
                          <a:gd name="connsiteY1" fmla="*/ 166818 h 166818"/>
                          <a:gd name="connsiteX2" fmla="*/ 0 w 383059"/>
                          <a:gd name="connsiteY2" fmla="*/ 166818 h 166818"/>
                          <a:gd name="connsiteX3" fmla="*/ 0 w 383059"/>
                          <a:gd name="connsiteY3" fmla="*/ 0 h 166818"/>
                          <a:gd name="connsiteX4" fmla="*/ 383059 w 383059"/>
                          <a:gd name="connsiteY4" fmla="*/ 0 h 1668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8">
                            <a:moveTo>
                              <a:pt x="383059" y="0"/>
                            </a:moveTo>
                            <a:lnTo>
                              <a:pt x="383059" y="166818"/>
                            </a:lnTo>
                            <a:lnTo>
                              <a:pt x="0" y="166818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79" name="Freeform: Shape 78">
                        <a:extLst>
                          <a:ext uri="{FF2B5EF4-FFF2-40B4-BE49-F238E27FC236}">
                            <a16:creationId xmlns:a16="http://schemas.microsoft.com/office/drawing/2014/main" id="{014A73BC-8063-4DBC-8F24-BFE553EF8787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649497" y="1430291"/>
                        <a:ext cx="383059" cy="166816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6"/>
                          <a:gd name="connsiteX1" fmla="*/ 383059 w 383059"/>
                          <a:gd name="connsiteY1" fmla="*/ 166816 h 166816"/>
                          <a:gd name="connsiteX2" fmla="*/ 0 w 383059"/>
                          <a:gd name="connsiteY2" fmla="*/ 166816 h 166816"/>
                          <a:gd name="connsiteX3" fmla="*/ 0 w 383059"/>
                          <a:gd name="connsiteY3" fmla="*/ 0 h 166816"/>
                          <a:gd name="connsiteX4" fmla="*/ 383059 w 383059"/>
                          <a:gd name="connsiteY4" fmla="*/ 0 h 1668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6">
                            <a:moveTo>
                              <a:pt x="383059" y="0"/>
                            </a:moveTo>
                            <a:lnTo>
                              <a:pt x="383059" y="166816"/>
                            </a:lnTo>
                            <a:lnTo>
                              <a:pt x="0" y="166816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80" name="Freeform: Shape 79">
                        <a:extLst>
                          <a:ext uri="{FF2B5EF4-FFF2-40B4-BE49-F238E27FC236}">
                            <a16:creationId xmlns:a16="http://schemas.microsoft.com/office/drawing/2014/main" id="{7D95D832-E9EC-4870-9E98-5E2C6C9A0643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79" y="1597109"/>
                        <a:ext cx="166818" cy="383059"/>
                      </a:xfrm>
                      <a:custGeom>
                        <a:avLst/>
                        <a:gdLst>
                          <a:gd name="connsiteX0" fmla="*/ 166818 w 166818"/>
                          <a:gd name="connsiteY0" fmla="*/ 0 h 383059"/>
                          <a:gd name="connsiteX1" fmla="*/ 166818 w 166818"/>
                          <a:gd name="connsiteY1" fmla="*/ 383059 h 383059"/>
                          <a:gd name="connsiteX2" fmla="*/ 0 w 166818"/>
                          <a:gd name="connsiteY2" fmla="*/ 383059 h 383059"/>
                          <a:gd name="connsiteX3" fmla="*/ 0 w 166818"/>
                          <a:gd name="connsiteY3" fmla="*/ 0 h 383059"/>
                          <a:gd name="connsiteX4" fmla="*/ 166818 w 166818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8" h="383059">
                            <a:moveTo>
                              <a:pt x="166818" y="0"/>
                            </a:moveTo>
                            <a:lnTo>
                              <a:pt x="166818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114" name="Group 113">
                <a:extLst>
                  <a:ext uri="{FF2B5EF4-FFF2-40B4-BE49-F238E27FC236}">
                    <a16:creationId xmlns:a16="http://schemas.microsoft.com/office/drawing/2014/main" id="{23FF1654-8D74-4A08-9168-AC85CB3361AE}"/>
                  </a:ext>
                </a:extLst>
              </p:cNvPr>
              <p:cNvGrpSpPr/>
              <p:nvPr/>
            </p:nvGrpSpPr>
            <p:grpSpPr>
              <a:xfrm>
                <a:off x="6905350" y="1210310"/>
                <a:ext cx="2862134" cy="1432220"/>
                <a:chOff x="1190366" y="1217137"/>
                <a:chExt cx="2862134" cy="1432220"/>
              </a:xfrm>
            </p:grpSpPr>
            <p:grpSp>
              <p:nvGrpSpPr>
                <p:cNvPr id="115" name="Group 114">
                  <a:extLst>
                    <a:ext uri="{FF2B5EF4-FFF2-40B4-BE49-F238E27FC236}">
                      <a16:creationId xmlns:a16="http://schemas.microsoft.com/office/drawing/2014/main" id="{B54CC1FA-B1E4-48F3-A806-928E29364257}"/>
                    </a:ext>
                  </a:extLst>
                </p:cNvPr>
                <p:cNvGrpSpPr/>
                <p:nvPr/>
              </p:nvGrpSpPr>
              <p:grpSpPr>
                <a:xfrm>
                  <a:off x="1190366" y="1217138"/>
                  <a:ext cx="1433387" cy="1432219"/>
                  <a:chOff x="1190366" y="1217138"/>
                  <a:chExt cx="1433387" cy="1432219"/>
                </a:xfrm>
              </p:grpSpPr>
              <p:grpSp>
                <p:nvGrpSpPr>
                  <p:cNvPr id="138" name="Group 137">
                    <a:extLst>
                      <a:ext uri="{FF2B5EF4-FFF2-40B4-BE49-F238E27FC236}">
                        <a16:creationId xmlns:a16="http://schemas.microsoft.com/office/drawing/2014/main" id="{C4345513-CB7D-4D2C-AF7F-9BBD741681E4}"/>
                      </a:ext>
                    </a:extLst>
                  </p:cNvPr>
                  <p:cNvGrpSpPr/>
                  <p:nvPr/>
                </p:nvGrpSpPr>
                <p:grpSpPr>
                  <a:xfrm>
                    <a:off x="1190368" y="1217138"/>
                    <a:ext cx="1433385" cy="716694"/>
                    <a:chOff x="1190368" y="1217138"/>
                    <a:chExt cx="1433385" cy="716694"/>
                  </a:xfrm>
                </p:grpSpPr>
                <p:grpSp>
                  <p:nvGrpSpPr>
                    <p:cNvPr id="150" name="Group 149">
                      <a:extLst>
                        <a:ext uri="{FF2B5EF4-FFF2-40B4-BE49-F238E27FC236}">
                          <a16:creationId xmlns:a16="http://schemas.microsoft.com/office/drawing/2014/main" id="{7C2FAA78-BD9A-4CB3-8133-BDFB69FBC9F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0368" y="1217140"/>
                      <a:ext cx="716692" cy="716692"/>
                      <a:chOff x="852616" y="661086"/>
                      <a:chExt cx="716692" cy="716692"/>
                    </a:xfrm>
                  </p:grpSpPr>
                  <p:sp>
                    <p:nvSpPr>
                      <p:cNvPr id="157" name="Rectangle 156">
                        <a:extLst>
                          <a:ext uri="{FF2B5EF4-FFF2-40B4-BE49-F238E27FC236}">
                            <a16:creationId xmlns:a16="http://schemas.microsoft.com/office/drawing/2014/main" id="{4DCE12DD-0DAB-41D1-ACCD-169696FFC25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58" name="Rectangle 157">
                        <a:extLst>
                          <a:ext uri="{FF2B5EF4-FFF2-40B4-BE49-F238E27FC236}">
                            <a16:creationId xmlns:a16="http://schemas.microsoft.com/office/drawing/2014/main" id="{97941650-2594-495E-9CC3-07321A9134D7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51" name="Group 150">
                      <a:extLst>
                        <a:ext uri="{FF2B5EF4-FFF2-40B4-BE49-F238E27FC236}">
                          <a16:creationId xmlns:a16="http://schemas.microsoft.com/office/drawing/2014/main" id="{BF1E7BB8-75CD-49CA-B1B5-773CBAE410E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7060" y="1217138"/>
                      <a:ext cx="716693" cy="716693"/>
                      <a:chOff x="2207742" y="1155355"/>
                      <a:chExt cx="716693" cy="716693"/>
                    </a:xfrm>
                  </p:grpSpPr>
                  <p:sp>
                    <p:nvSpPr>
                      <p:cNvPr id="152" name="Freeform: Shape 151">
                        <a:extLst>
                          <a:ext uri="{FF2B5EF4-FFF2-40B4-BE49-F238E27FC236}">
                            <a16:creationId xmlns:a16="http://schemas.microsoft.com/office/drawing/2014/main" id="{FCB51D5F-5F5F-41D0-981B-CF77635B4F8D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374557" y="1322170"/>
                        <a:ext cx="383059" cy="383059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383059"/>
                          <a:gd name="connsiteX1" fmla="*/ 383059 w 383059"/>
                          <a:gd name="connsiteY1" fmla="*/ 383059 h 383059"/>
                          <a:gd name="connsiteX2" fmla="*/ 0 w 383059"/>
                          <a:gd name="connsiteY2" fmla="*/ 383059 h 383059"/>
                          <a:gd name="connsiteX3" fmla="*/ 0 w 383059"/>
                          <a:gd name="connsiteY3" fmla="*/ 0 h 383059"/>
                          <a:gd name="connsiteX4" fmla="*/ 383059 w 383059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383059">
                            <a:moveTo>
                              <a:pt x="383059" y="0"/>
                            </a:moveTo>
                            <a:lnTo>
                              <a:pt x="383059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3" name="Freeform: Shape 152">
                        <a:extLst>
                          <a:ext uri="{FF2B5EF4-FFF2-40B4-BE49-F238E27FC236}">
                            <a16:creationId xmlns:a16="http://schemas.microsoft.com/office/drawing/2014/main" id="{94C7794E-C59F-4FC4-AE62-2F3B817342C3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80" y="1047233"/>
                        <a:ext cx="166816" cy="383059"/>
                      </a:xfrm>
                      <a:custGeom>
                        <a:avLst/>
                        <a:gdLst>
                          <a:gd name="connsiteX0" fmla="*/ 166816 w 166816"/>
                          <a:gd name="connsiteY0" fmla="*/ 0 h 383059"/>
                          <a:gd name="connsiteX1" fmla="*/ 166816 w 166816"/>
                          <a:gd name="connsiteY1" fmla="*/ 383059 h 383059"/>
                          <a:gd name="connsiteX2" fmla="*/ 0 w 166816"/>
                          <a:gd name="connsiteY2" fmla="*/ 383059 h 383059"/>
                          <a:gd name="connsiteX3" fmla="*/ 0 w 166816"/>
                          <a:gd name="connsiteY3" fmla="*/ 0 h 383059"/>
                          <a:gd name="connsiteX4" fmla="*/ 166816 w 166816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6" h="383059">
                            <a:moveTo>
                              <a:pt x="166816" y="0"/>
                            </a:moveTo>
                            <a:lnTo>
                              <a:pt x="166816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6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4" name="Freeform: Shape 153">
                        <a:extLst>
                          <a:ext uri="{FF2B5EF4-FFF2-40B4-BE49-F238E27FC236}">
                            <a16:creationId xmlns:a16="http://schemas.microsoft.com/office/drawing/2014/main" id="{0476DDAE-AFDA-4E15-B18A-F57BAF8E6A4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099621" y="1430290"/>
                        <a:ext cx="383059" cy="166818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8"/>
                          <a:gd name="connsiteX1" fmla="*/ 383059 w 383059"/>
                          <a:gd name="connsiteY1" fmla="*/ 166818 h 166818"/>
                          <a:gd name="connsiteX2" fmla="*/ 0 w 383059"/>
                          <a:gd name="connsiteY2" fmla="*/ 166818 h 166818"/>
                          <a:gd name="connsiteX3" fmla="*/ 0 w 383059"/>
                          <a:gd name="connsiteY3" fmla="*/ 0 h 166818"/>
                          <a:gd name="connsiteX4" fmla="*/ 383059 w 383059"/>
                          <a:gd name="connsiteY4" fmla="*/ 0 h 1668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8">
                            <a:moveTo>
                              <a:pt x="383059" y="0"/>
                            </a:moveTo>
                            <a:lnTo>
                              <a:pt x="383059" y="166818"/>
                            </a:lnTo>
                            <a:lnTo>
                              <a:pt x="0" y="166818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5" name="Freeform: Shape 154">
                        <a:extLst>
                          <a:ext uri="{FF2B5EF4-FFF2-40B4-BE49-F238E27FC236}">
                            <a16:creationId xmlns:a16="http://schemas.microsoft.com/office/drawing/2014/main" id="{59BFC15F-6E4A-4E53-811D-A7CBFAD2C4A3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649497" y="1430291"/>
                        <a:ext cx="383059" cy="166816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6"/>
                          <a:gd name="connsiteX1" fmla="*/ 383059 w 383059"/>
                          <a:gd name="connsiteY1" fmla="*/ 166816 h 166816"/>
                          <a:gd name="connsiteX2" fmla="*/ 0 w 383059"/>
                          <a:gd name="connsiteY2" fmla="*/ 166816 h 166816"/>
                          <a:gd name="connsiteX3" fmla="*/ 0 w 383059"/>
                          <a:gd name="connsiteY3" fmla="*/ 0 h 166816"/>
                          <a:gd name="connsiteX4" fmla="*/ 383059 w 383059"/>
                          <a:gd name="connsiteY4" fmla="*/ 0 h 1668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6">
                            <a:moveTo>
                              <a:pt x="383059" y="0"/>
                            </a:moveTo>
                            <a:lnTo>
                              <a:pt x="383059" y="166816"/>
                            </a:lnTo>
                            <a:lnTo>
                              <a:pt x="0" y="166816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56" name="Freeform: Shape 155">
                        <a:extLst>
                          <a:ext uri="{FF2B5EF4-FFF2-40B4-BE49-F238E27FC236}">
                            <a16:creationId xmlns:a16="http://schemas.microsoft.com/office/drawing/2014/main" id="{BD2FB8AF-8DE7-4B42-9B4A-BA5F0716EC17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79" y="1597109"/>
                        <a:ext cx="166818" cy="383059"/>
                      </a:xfrm>
                      <a:custGeom>
                        <a:avLst/>
                        <a:gdLst>
                          <a:gd name="connsiteX0" fmla="*/ 166818 w 166818"/>
                          <a:gd name="connsiteY0" fmla="*/ 0 h 383059"/>
                          <a:gd name="connsiteX1" fmla="*/ 166818 w 166818"/>
                          <a:gd name="connsiteY1" fmla="*/ 383059 h 383059"/>
                          <a:gd name="connsiteX2" fmla="*/ 0 w 166818"/>
                          <a:gd name="connsiteY2" fmla="*/ 383059 h 383059"/>
                          <a:gd name="connsiteX3" fmla="*/ 0 w 166818"/>
                          <a:gd name="connsiteY3" fmla="*/ 0 h 383059"/>
                          <a:gd name="connsiteX4" fmla="*/ 166818 w 166818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8" h="383059">
                            <a:moveTo>
                              <a:pt x="166818" y="0"/>
                            </a:moveTo>
                            <a:lnTo>
                              <a:pt x="166818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39" name="Group 138">
                    <a:extLst>
                      <a:ext uri="{FF2B5EF4-FFF2-40B4-BE49-F238E27FC236}">
                        <a16:creationId xmlns:a16="http://schemas.microsoft.com/office/drawing/2014/main" id="{97611FE5-D71A-4E66-8001-C5A1E8FF8969}"/>
                      </a:ext>
                    </a:extLst>
                  </p:cNvPr>
                  <p:cNvGrpSpPr/>
                  <p:nvPr/>
                </p:nvGrpSpPr>
                <p:grpSpPr>
                  <a:xfrm>
                    <a:off x="1190366" y="1932663"/>
                    <a:ext cx="1433386" cy="716694"/>
                    <a:chOff x="1548712" y="2398238"/>
                    <a:chExt cx="1433386" cy="716694"/>
                  </a:xfrm>
                </p:grpSpPr>
                <p:sp>
                  <p:nvSpPr>
                    <p:cNvPr id="140" name="Freeform: Shape 139">
                      <a:extLst>
                        <a:ext uri="{FF2B5EF4-FFF2-40B4-BE49-F238E27FC236}">
                          <a16:creationId xmlns:a16="http://schemas.microsoft.com/office/drawing/2014/main" id="{24CF2F62-F4DE-43F7-B987-AC8301A28A2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565056"/>
                      <a:ext cx="383059" cy="383059"/>
                    </a:xfrm>
                    <a:custGeom>
                      <a:avLst/>
                      <a:gdLst>
                        <a:gd name="connsiteX0" fmla="*/ 0 w 383059"/>
                        <a:gd name="connsiteY0" fmla="*/ 0 h 383059"/>
                        <a:gd name="connsiteX1" fmla="*/ 383059 w 383059"/>
                        <a:gd name="connsiteY1" fmla="*/ 0 h 383059"/>
                        <a:gd name="connsiteX2" fmla="*/ 383059 w 383059"/>
                        <a:gd name="connsiteY2" fmla="*/ 383059 h 383059"/>
                        <a:gd name="connsiteX3" fmla="*/ 0 w 383059"/>
                        <a:gd name="connsiteY3" fmla="*/ 383059 h 383059"/>
                        <a:gd name="connsiteX4" fmla="*/ 0 w 38305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383059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1" name="Freeform: Shape 140">
                      <a:extLst>
                        <a:ext uri="{FF2B5EF4-FFF2-40B4-BE49-F238E27FC236}">
                          <a16:creationId xmlns:a16="http://schemas.microsoft.com/office/drawing/2014/main" id="{10132DBB-5628-4E10-8782-1142CF1F54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398240"/>
                      <a:ext cx="383059" cy="166816"/>
                    </a:xfrm>
                    <a:custGeom>
                      <a:avLst/>
                      <a:gdLst>
                        <a:gd name="connsiteX0" fmla="*/ 0 w 383059"/>
                        <a:gd name="connsiteY0" fmla="*/ 0 h 166816"/>
                        <a:gd name="connsiteX1" fmla="*/ 383059 w 383059"/>
                        <a:gd name="connsiteY1" fmla="*/ 0 h 166816"/>
                        <a:gd name="connsiteX2" fmla="*/ 383059 w 383059"/>
                        <a:gd name="connsiteY2" fmla="*/ 166816 h 166816"/>
                        <a:gd name="connsiteX3" fmla="*/ 0 w 383059"/>
                        <a:gd name="connsiteY3" fmla="*/ 166816 h 166816"/>
                        <a:gd name="connsiteX4" fmla="*/ 0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2" name="Freeform: Shape 141">
                      <a:extLst>
                        <a:ext uri="{FF2B5EF4-FFF2-40B4-BE49-F238E27FC236}">
                          <a16:creationId xmlns:a16="http://schemas.microsoft.com/office/drawing/2014/main" id="{E8FBE7F6-2C9C-4C38-A932-52193864712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8712" y="2565056"/>
                      <a:ext cx="166817" cy="383059"/>
                    </a:xfrm>
                    <a:custGeom>
                      <a:avLst/>
                      <a:gdLst>
                        <a:gd name="connsiteX0" fmla="*/ 0 w 166817"/>
                        <a:gd name="connsiteY0" fmla="*/ 0 h 383059"/>
                        <a:gd name="connsiteX1" fmla="*/ 166817 w 166817"/>
                        <a:gd name="connsiteY1" fmla="*/ 0 h 383059"/>
                        <a:gd name="connsiteX2" fmla="*/ 166817 w 166817"/>
                        <a:gd name="connsiteY2" fmla="*/ 383059 h 383059"/>
                        <a:gd name="connsiteX3" fmla="*/ 0 w 166817"/>
                        <a:gd name="connsiteY3" fmla="*/ 383059 h 383059"/>
                        <a:gd name="connsiteX4" fmla="*/ 0 w 166817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7" h="383059">
                          <a:moveTo>
                            <a:pt x="0" y="0"/>
                          </a:moveTo>
                          <a:lnTo>
                            <a:pt x="166817" y="0"/>
                          </a:lnTo>
                          <a:lnTo>
                            <a:pt x="166817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3" name="Freeform: Shape 142">
                      <a:extLst>
                        <a:ext uri="{FF2B5EF4-FFF2-40B4-BE49-F238E27FC236}">
                          <a16:creationId xmlns:a16="http://schemas.microsoft.com/office/drawing/2014/main" id="{617FD8C3-D7BA-4732-90DA-1D49A669081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8587" y="2565056"/>
                      <a:ext cx="166816" cy="383059"/>
                    </a:xfrm>
                    <a:custGeom>
                      <a:avLst/>
                      <a:gdLst>
                        <a:gd name="connsiteX0" fmla="*/ 0 w 166816"/>
                        <a:gd name="connsiteY0" fmla="*/ 0 h 383059"/>
                        <a:gd name="connsiteX1" fmla="*/ 166816 w 166816"/>
                        <a:gd name="connsiteY1" fmla="*/ 0 h 383059"/>
                        <a:gd name="connsiteX2" fmla="*/ 166816 w 166816"/>
                        <a:gd name="connsiteY2" fmla="*/ 383059 h 383059"/>
                        <a:gd name="connsiteX3" fmla="*/ 0 w 166816"/>
                        <a:gd name="connsiteY3" fmla="*/ 383059 h 383059"/>
                        <a:gd name="connsiteX4" fmla="*/ 0 w 166816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0" y="0"/>
                          </a:moveTo>
                          <a:lnTo>
                            <a:pt x="166816" y="0"/>
                          </a:ln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4" name="Freeform: Shape 143">
                      <a:extLst>
                        <a:ext uri="{FF2B5EF4-FFF2-40B4-BE49-F238E27FC236}">
                          <a16:creationId xmlns:a16="http://schemas.microsoft.com/office/drawing/2014/main" id="{20609BD2-E9DE-436D-B074-78DE826647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948115"/>
                      <a:ext cx="383059" cy="166817"/>
                    </a:xfrm>
                    <a:custGeom>
                      <a:avLst/>
                      <a:gdLst>
                        <a:gd name="connsiteX0" fmla="*/ 0 w 383059"/>
                        <a:gd name="connsiteY0" fmla="*/ 0 h 166817"/>
                        <a:gd name="connsiteX1" fmla="*/ 383059 w 383059"/>
                        <a:gd name="connsiteY1" fmla="*/ 0 h 166817"/>
                        <a:gd name="connsiteX2" fmla="*/ 383059 w 383059"/>
                        <a:gd name="connsiteY2" fmla="*/ 166817 h 166817"/>
                        <a:gd name="connsiteX3" fmla="*/ 0 w 383059"/>
                        <a:gd name="connsiteY3" fmla="*/ 166817 h 166817"/>
                        <a:gd name="connsiteX4" fmla="*/ 0 w 383059"/>
                        <a:gd name="connsiteY4" fmla="*/ 0 h 16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7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7"/>
                          </a:lnTo>
                          <a:lnTo>
                            <a:pt x="0" y="1668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45" name="Freeform: Shape 144">
                      <a:extLst>
                        <a:ext uri="{FF2B5EF4-FFF2-40B4-BE49-F238E27FC236}">
                          <a16:creationId xmlns:a16="http://schemas.microsoft.com/office/drawing/2014/main" id="{7615338C-F3CB-4F0C-8365-7585A8CABDE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2" y="2290116"/>
                      <a:ext cx="166816" cy="383059"/>
                    </a:xfrm>
                    <a:custGeom>
                      <a:avLst/>
                      <a:gdLst>
                        <a:gd name="connsiteX0" fmla="*/ 166816 w 166816"/>
                        <a:gd name="connsiteY0" fmla="*/ 0 h 383059"/>
                        <a:gd name="connsiteX1" fmla="*/ 166816 w 166816"/>
                        <a:gd name="connsiteY1" fmla="*/ 383059 h 383059"/>
                        <a:gd name="connsiteX2" fmla="*/ 0 w 166816"/>
                        <a:gd name="connsiteY2" fmla="*/ 383059 h 383059"/>
                        <a:gd name="connsiteX3" fmla="*/ 0 w 166816"/>
                        <a:gd name="connsiteY3" fmla="*/ 383057 h 383059"/>
                        <a:gd name="connsiteX4" fmla="*/ 1 w 166816"/>
                        <a:gd name="connsiteY4" fmla="*/ 383057 h 383059"/>
                        <a:gd name="connsiteX5" fmla="*/ 1 w 166816"/>
                        <a:gd name="connsiteY5" fmla="*/ 1 h 383059"/>
                        <a:gd name="connsiteX6" fmla="*/ 0 w 166816"/>
                        <a:gd name="connsiteY6" fmla="*/ 1 h 383059"/>
                        <a:gd name="connsiteX7" fmla="*/ 0 w 166816"/>
                        <a:gd name="connsiteY7" fmla="*/ 0 h 383059"/>
                        <a:gd name="connsiteX8" fmla="*/ 1 w 166816"/>
                        <a:gd name="connsiteY8" fmla="*/ 0 h 383059"/>
                        <a:gd name="connsiteX9" fmla="*/ 166816 w 166816"/>
                        <a:gd name="connsiteY9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166816" y="0"/>
                          </a:move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383057"/>
                          </a:lnTo>
                          <a:lnTo>
                            <a:pt x="1" y="383057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66816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6" name="Freeform: Shape 145">
                      <a:extLst>
                        <a:ext uri="{FF2B5EF4-FFF2-40B4-BE49-F238E27FC236}">
                          <a16:creationId xmlns:a16="http://schemas.microsoft.com/office/drawing/2014/main" id="{1AC7D3F9-C25E-4062-B939-64D7CC22D9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157281" y="2673175"/>
                      <a:ext cx="383059" cy="166815"/>
                    </a:xfrm>
                    <a:custGeom>
                      <a:avLst/>
                      <a:gdLst>
                        <a:gd name="connsiteX0" fmla="*/ 383059 w 383059"/>
                        <a:gd name="connsiteY0" fmla="*/ 0 h 166815"/>
                        <a:gd name="connsiteX1" fmla="*/ 383059 w 383059"/>
                        <a:gd name="connsiteY1" fmla="*/ 166815 h 166815"/>
                        <a:gd name="connsiteX2" fmla="*/ 0 w 383059"/>
                        <a:gd name="connsiteY2" fmla="*/ 166815 h 166815"/>
                        <a:gd name="connsiteX3" fmla="*/ 0 w 383059"/>
                        <a:gd name="connsiteY3" fmla="*/ 0 h 166815"/>
                        <a:gd name="connsiteX4" fmla="*/ 383059 w 383059"/>
                        <a:gd name="connsiteY4" fmla="*/ 0 h 1668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5">
                          <a:moveTo>
                            <a:pt x="383059" y="0"/>
                          </a:moveTo>
                          <a:lnTo>
                            <a:pt x="383059" y="166815"/>
                          </a:lnTo>
                          <a:lnTo>
                            <a:pt x="0" y="166815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7" name="Freeform: Shape 146">
                      <a:extLst>
                        <a:ext uri="{FF2B5EF4-FFF2-40B4-BE49-F238E27FC236}">
                          <a16:creationId xmlns:a16="http://schemas.microsoft.com/office/drawing/2014/main" id="{D07D49D6-479F-451F-9AD7-34FC01BD122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707160" y="2673174"/>
                      <a:ext cx="383059" cy="166816"/>
                    </a:xfrm>
                    <a:custGeom>
                      <a:avLst/>
                      <a:gdLst>
                        <a:gd name="connsiteX0" fmla="*/ 383059 w 383059"/>
                        <a:gd name="connsiteY0" fmla="*/ 0 h 166816"/>
                        <a:gd name="connsiteX1" fmla="*/ 383059 w 383059"/>
                        <a:gd name="connsiteY1" fmla="*/ 166816 h 166816"/>
                        <a:gd name="connsiteX2" fmla="*/ 0 w 383059"/>
                        <a:gd name="connsiteY2" fmla="*/ 166816 h 166816"/>
                        <a:gd name="connsiteX3" fmla="*/ 0 w 383059"/>
                        <a:gd name="connsiteY3" fmla="*/ 0 h 166816"/>
                        <a:gd name="connsiteX4" fmla="*/ 383059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383059" y="0"/>
                          </a:move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8" name="Freeform: Shape 147">
                      <a:extLst>
                        <a:ext uri="{FF2B5EF4-FFF2-40B4-BE49-F238E27FC236}">
                          <a16:creationId xmlns:a16="http://schemas.microsoft.com/office/drawing/2014/main" id="{699C8E3F-F36E-4CD5-AC6A-5D6D544DA63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432221" y="2565054"/>
                      <a:ext cx="383058" cy="383056"/>
                    </a:xfrm>
                    <a:custGeom>
                      <a:avLst/>
                      <a:gdLst>
                        <a:gd name="connsiteX0" fmla="*/ 383058 w 383058"/>
                        <a:gd name="connsiteY0" fmla="*/ 0 h 383056"/>
                        <a:gd name="connsiteX1" fmla="*/ 383058 w 383058"/>
                        <a:gd name="connsiteY1" fmla="*/ 383056 h 383056"/>
                        <a:gd name="connsiteX2" fmla="*/ 0 w 383058"/>
                        <a:gd name="connsiteY2" fmla="*/ 383056 h 383056"/>
                        <a:gd name="connsiteX3" fmla="*/ 0 w 383058"/>
                        <a:gd name="connsiteY3" fmla="*/ 0 h 383056"/>
                        <a:gd name="connsiteX4" fmla="*/ 383058 w 383058"/>
                        <a:gd name="connsiteY4" fmla="*/ 0 h 38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8" h="383056">
                          <a:moveTo>
                            <a:pt x="383058" y="0"/>
                          </a:moveTo>
                          <a:lnTo>
                            <a:pt x="383058" y="383056"/>
                          </a:lnTo>
                          <a:lnTo>
                            <a:pt x="0" y="383056"/>
                          </a:lnTo>
                          <a:lnTo>
                            <a:pt x="0" y="0"/>
                          </a:lnTo>
                          <a:lnTo>
                            <a:pt x="383058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49" name="Freeform: Shape 148">
                      <a:extLst>
                        <a:ext uri="{FF2B5EF4-FFF2-40B4-BE49-F238E27FC236}">
                          <a16:creationId xmlns:a16="http://schemas.microsoft.com/office/drawing/2014/main" id="{2E2B8D89-690E-4861-B75B-CC2195258C4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1" y="2839993"/>
                      <a:ext cx="166819" cy="383059"/>
                    </a:xfrm>
                    <a:custGeom>
                      <a:avLst/>
                      <a:gdLst>
                        <a:gd name="connsiteX0" fmla="*/ 166819 w 166819"/>
                        <a:gd name="connsiteY0" fmla="*/ 0 h 383059"/>
                        <a:gd name="connsiteX1" fmla="*/ 166819 w 166819"/>
                        <a:gd name="connsiteY1" fmla="*/ 383059 h 383059"/>
                        <a:gd name="connsiteX2" fmla="*/ 0 w 166819"/>
                        <a:gd name="connsiteY2" fmla="*/ 383059 h 383059"/>
                        <a:gd name="connsiteX3" fmla="*/ 0 w 166819"/>
                        <a:gd name="connsiteY3" fmla="*/ 0 h 383059"/>
                        <a:gd name="connsiteX4" fmla="*/ 166819 w 16681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9" h="383059">
                          <a:moveTo>
                            <a:pt x="166819" y="0"/>
                          </a:moveTo>
                          <a:lnTo>
                            <a:pt x="16681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lnTo>
                            <a:pt x="1668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113E881A-83A7-45EB-837B-2CEE3CBF3DDC}"/>
                    </a:ext>
                  </a:extLst>
                </p:cNvPr>
                <p:cNvGrpSpPr/>
                <p:nvPr/>
              </p:nvGrpSpPr>
              <p:grpSpPr>
                <a:xfrm>
                  <a:off x="2619114" y="1217137"/>
                  <a:ext cx="1433386" cy="1424629"/>
                  <a:chOff x="2790564" y="858788"/>
                  <a:chExt cx="1433386" cy="1424629"/>
                </a:xfrm>
              </p:grpSpPr>
              <p:grpSp>
                <p:nvGrpSpPr>
                  <p:cNvPr id="117" name="Group 116">
                    <a:extLst>
                      <a:ext uri="{FF2B5EF4-FFF2-40B4-BE49-F238E27FC236}">
                        <a16:creationId xmlns:a16="http://schemas.microsoft.com/office/drawing/2014/main" id="{198E9FE3-F938-4889-9F5D-7571D89314E5}"/>
                      </a:ext>
                    </a:extLst>
                  </p:cNvPr>
                  <p:cNvGrpSpPr/>
                  <p:nvPr/>
                </p:nvGrpSpPr>
                <p:grpSpPr>
                  <a:xfrm>
                    <a:off x="2790564" y="1566723"/>
                    <a:ext cx="1433386" cy="716694"/>
                    <a:chOff x="1548712" y="2398238"/>
                    <a:chExt cx="1433386" cy="716694"/>
                  </a:xfrm>
                </p:grpSpPr>
                <p:sp>
                  <p:nvSpPr>
                    <p:cNvPr id="128" name="Freeform: Shape 127">
                      <a:extLst>
                        <a:ext uri="{FF2B5EF4-FFF2-40B4-BE49-F238E27FC236}">
                          <a16:creationId xmlns:a16="http://schemas.microsoft.com/office/drawing/2014/main" id="{956C597B-AF94-4A3E-B0C6-0CB94165922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565056"/>
                      <a:ext cx="383059" cy="383059"/>
                    </a:xfrm>
                    <a:custGeom>
                      <a:avLst/>
                      <a:gdLst>
                        <a:gd name="connsiteX0" fmla="*/ 0 w 383059"/>
                        <a:gd name="connsiteY0" fmla="*/ 0 h 383059"/>
                        <a:gd name="connsiteX1" fmla="*/ 383059 w 383059"/>
                        <a:gd name="connsiteY1" fmla="*/ 0 h 383059"/>
                        <a:gd name="connsiteX2" fmla="*/ 383059 w 383059"/>
                        <a:gd name="connsiteY2" fmla="*/ 383059 h 383059"/>
                        <a:gd name="connsiteX3" fmla="*/ 0 w 383059"/>
                        <a:gd name="connsiteY3" fmla="*/ 383059 h 383059"/>
                        <a:gd name="connsiteX4" fmla="*/ 0 w 38305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383059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9" name="Freeform: Shape 128">
                      <a:extLst>
                        <a:ext uri="{FF2B5EF4-FFF2-40B4-BE49-F238E27FC236}">
                          <a16:creationId xmlns:a16="http://schemas.microsoft.com/office/drawing/2014/main" id="{66D757A9-11AB-408F-8841-6971FDAB53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398240"/>
                      <a:ext cx="383059" cy="166816"/>
                    </a:xfrm>
                    <a:custGeom>
                      <a:avLst/>
                      <a:gdLst>
                        <a:gd name="connsiteX0" fmla="*/ 0 w 383059"/>
                        <a:gd name="connsiteY0" fmla="*/ 0 h 166816"/>
                        <a:gd name="connsiteX1" fmla="*/ 383059 w 383059"/>
                        <a:gd name="connsiteY1" fmla="*/ 0 h 166816"/>
                        <a:gd name="connsiteX2" fmla="*/ 383059 w 383059"/>
                        <a:gd name="connsiteY2" fmla="*/ 166816 h 166816"/>
                        <a:gd name="connsiteX3" fmla="*/ 0 w 383059"/>
                        <a:gd name="connsiteY3" fmla="*/ 166816 h 166816"/>
                        <a:gd name="connsiteX4" fmla="*/ 0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0" name="Freeform: Shape 129">
                      <a:extLst>
                        <a:ext uri="{FF2B5EF4-FFF2-40B4-BE49-F238E27FC236}">
                          <a16:creationId xmlns:a16="http://schemas.microsoft.com/office/drawing/2014/main" id="{A74E3E3F-C336-42A0-AA5F-3058BCF1610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8712" y="2565056"/>
                      <a:ext cx="166817" cy="383059"/>
                    </a:xfrm>
                    <a:custGeom>
                      <a:avLst/>
                      <a:gdLst>
                        <a:gd name="connsiteX0" fmla="*/ 0 w 166817"/>
                        <a:gd name="connsiteY0" fmla="*/ 0 h 383059"/>
                        <a:gd name="connsiteX1" fmla="*/ 166817 w 166817"/>
                        <a:gd name="connsiteY1" fmla="*/ 0 h 383059"/>
                        <a:gd name="connsiteX2" fmla="*/ 166817 w 166817"/>
                        <a:gd name="connsiteY2" fmla="*/ 383059 h 383059"/>
                        <a:gd name="connsiteX3" fmla="*/ 0 w 166817"/>
                        <a:gd name="connsiteY3" fmla="*/ 383059 h 383059"/>
                        <a:gd name="connsiteX4" fmla="*/ 0 w 166817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7" h="383059">
                          <a:moveTo>
                            <a:pt x="0" y="0"/>
                          </a:moveTo>
                          <a:lnTo>
                            <a:pt x="166817" y="0"/>
                          </a:lnTo>
                          <a:lnTo>
                            <a:pt x="166817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1" name="Freeform: Shape 130">
                      <a:extLst>
                        <a:ext uri="{FF2B5EF4-FFF2-40B4-BE49-F238E27FC236}">
                          <a16:creationId xmlns:a16="http://schemas.microsoft.com/office/drawing/2014/main" id="{B04B8891-A3C1-4794-A242-465C528FC97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8587" y="2565056"/>
                      <a:ext cx="166816" cy="383059"/>
                    </a:xfrm>
                    <a:custGeom>
                      <a:avLst/>
                      <a:gdLst>
                        <a:gd name="connsiteX0" fmla="*/ 0 w 166816"/>
                        <a:gd name="connsiteY0" fmla="*/ 0 h 383059"/>
                        <a:gd name="connsiteX1" fmla="*/ 166816 w 166816"/>
                        <a:gd name="connsiteY1" fmla="*/ 0 h 383059"/>
                        <a:gd name="connsiteX2" fmla="*/ 166816 w 166816"/>
                        <a:gd name="connsiteY2" fmla="*/ 383059 h 383059"/>
                        <a:gd name="connsiteX3" fmla="*/ 0 w 166816"/>
                        <a:gd name="connsiteY3" fmla="*/ 383059 h 383059"/>
                        <a:gd name="connsiteX4" fmla="*/ 0 w 166816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0" y="0"/>
                          </a:moveTo>
                          <a:lnTo>
                            <a:pt x="166816" y="0"/>
                          </a:ln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2" name="Freeform: Shape 131">
                      <a:extLst>
                        <a:ext uri="{FF2B5EF4-FFF2-40B4-BE49-F238E27FC236}">
                          <a16:creationId xmlns:a16="http://schemas.microsoft.com/office/drawing/2014/main" id="{1C793D67-E626-4436-B8C3-3A07EFAEAD0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948115"/>
                      <a:ext cx="383059" cy="166817"/>
                    </a:xfrm>
                    <a:custGeom>
                      <a:avLst/>
                      <a:gdLst>
                        <a:gd name="connsiteX0" fmla="*/ 0 w 383059"/>
                        <a:gd name="connsiteY0" fmla="*/ 0 h 166817"/>
                        <a:gd name="connsiteX1" fmla="*/ 383059 w 383059"/>
                        <a:gd name="connsiteY1" fmla="*/ 0 h 166817"/>
                        <a:gd name="connsiteX2" fmla="*/ 383059 w 383059"/>
                        <a:gd name="connsiteY2" fmla="*/ 166817 h 166817"/>
                        <a:gd name="connsiteX3" fmla="*/ 0 w 383059"/>
                        <a:gd name="connsiteY3" fmla="*/ 166817 h 166817"/>
                        <a:gd name="connsiteX4" fmla="*/ 0 w 383059"/>
                        <a:gd name="connsiteY4" fmla="*/ 0 h 16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7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7"/>
                          </a:lnTo>
                          <a:lnTo>
                            <a:pt x="0" y="1668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33" name="Freeform: Shape 132">
                      <a:extLst>
                        <a:ext uri="{FF2B5EF4-FFF2-40B4-BE49-F238E27FC236}">
                          <a16:creationId xmlns:a16="http://schemas.microsoft.com/office/drawing/2014/main" id="{90919C0A-2277-443E-9545-C816529424F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2" y="2290116"/>
                      <a:ext cx="166816" cy="383059"/>
                    </a:xfrm>
                    <a:custGeom>
                      <a:avLst/>
                      <a:gdLst>
                        <a:gd name="connsiteX0" fmla="*/ 166816 w 166816"/>
                        <a:gd name="connsiteY0" fmla="*/ 0 h 383059"/>
                        <a:gd name="connsiteX1" fmla="*/ 166816 w 166816"/>
                        <a:gd name="connsiteY1" fmla="*/ 383059 h 383059"/>
                        <a:gd name="connsiteX2" fmla="*/ 0 w 166816"/>
                        <a:gd name="connsiteY2" fmla="*/ 383059 h 383059"/>
                        <a:gd name="connsiteX3" fmla="*/ 0 w 166816"/>
                        <a:gd name="connsiteY3" fmla="*/ 383057 h 383059"/>
                        <a:gd name="connsiteX4" fmla="*/ 1 w 166816"/>
                        <a:gd name="connsiteY4" fmla="*/ 383057 h 383059"/>
                        <a:gd name="connsiteX5" fmla="*/ 1 w 166816"/>
                        <a:gd name="connsiteY5" fmla="*/ 1 h 383059"/>
                        <a:gd name="connsiteX6" fmla="*/ 0 w 166816"/>
                        <a:gd name="connsiteY6" fmla="*/ 1 h 383059"/>
                        <a:gd name="connsiteX7" fmla="*/ 0 w 166816"/>
                        <a:gd name="connsiteY7" fmla="*/ 0 h 383059"/>
                        <a:gd name="connsiteX8" fmla="*/ 1 w 166816"/>
                        <a:gd name="connsiteY8" fmla="*/ 0 h 383059"/>
                        <a:gd name="connsiteX9" fmla="*/ 166816 w 166816"/>
                        <a:gd name="connsiteY9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166816" y="0"/>
                          </a:move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383057"/>
                          </a:lnTo>
                          <a:lnTo>
                            <a:pt x="1" y="383057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66816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4" name="Freeform: Shape 133">
                      <a:extLst>
                        <a:ext uri="{FF2B5EF4-FFF2-40B4-BE49-F238E27FC236}">
                          <a16:creationId xmlns:a16="http://schemas.microsoft.com/office/drawing/2014/main" id="{A92E96D8-A944-4521-A558-9F20A3D2477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157281" y="2673175"/>
                      <a:ext cx="383059" cy="166815"/>
                    </a:xfrm>
                    <a:custGeom>
                      <a:avLst/>
                      <a:gdLst>
                        <a:gd name="connsiteX0" fmla="*/ 383059 w 383059"/>
                        <a:gd name="connsiteY0" fmla="*/ 0 h 166815"/>
                        <a:gd name="connsiteX1" fmla="*/ 383059 w 383059"/>
                        <a:gd name="connsiteY1" fmla="*/ 166815 h 166815"/>
                        <a:gd name="connsiteX2" fmla="*/ 0 w 383059"/>
                        <a:gd name="connsiteY2" fmla="*/ 166815 h 166815"/>
                        <a:gd name="connsiteX3" fmla="*/ 0 w 383059"/>
                        <a:gd name="connsiteY3" fmla="*/ 0 h 166815"/>
                        <a:gd name="connsiteX4" fmla="*/ 383059 w 383059"/>
                        <a:gd name="connsiteY4" fmla="*/ 0 h 1668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5">
                          <a:moveTo>
                            <a:pt x="383059" y="0"/>
                          </a:moveTo>
                          <a:lnTo>
                            <a:pt x="383059" y="166815"/>
                          </a:lnTo>
                          <a:lnTo>
                            <a:pt x="0" y="166815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5" name="Freeform: Shape 134">
                      <a:extLst>
                        <a:ext uri="{FF2B5EF4-FFF2-40B4-BE49-F238E27FC236}">
                          <a16:creationId xmlns:a16="http://schemas.microsoft.com/office/drawing/2014/main" id="{E25B5C2A-D870-4EE8-8362-E531BA3443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707160" y="2673174"/>
                      <a:ext cx="383059" cy="166816"/>
                    </a:xfrm>
                    <a:custGeom>
                      <a:avLst/>
                      <a:gdLst>
                        <a:gd name="connsiteX0" fmla="*/ 383059 w 383059"/>
                        <a:gd name="connsiteY0" fmla="*/ 0 h 166816"/>
                        <a:gd name="connsiteX1" fmla="*/ 383059 w 383059"/>
                        <a:gd name="connsiteY1" fmla="*/ 166816 h 166816"/>
                        <a:gd name="connsiteX2" fmla="*/ 0 w 383059"/>
                        <a:gd name="connsiteY2" fmla="*/ 166816 h 166816"/>
                        <a:gd name="connsiteX3" fmla="*/ 0 w 383059"/>
                        <a:gd name="connsiteY3" fmla="*/ 0 h 166816"/>
                        <a:gd name="connsiteX4" fmla="*/ 383059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383059" y="0"/>
                          </a:move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6" name="Freeform: Shape 135">
                      <a:extLst>
                        <a:ext uri="{FF2B5EF4-FFF2-40B4-BE49-F238E27FC236}">
                          <a16:creationId xmlns:a16="http://schemas.microsoft.com/office/drawing/2014/main" id="{D4C50751-A786-4215-B09F-FD2C92AE4BB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432221" y="2565054"/>
                      <a:ext cx="383058" cy="383056"/>
                    </a:xfrm>
                    <a:custGeom>
                      <a:avLst/>
                      <a:gdLst>
                        <a:gd name="connsiteX0" fmla="*/ 383058 w 383058"/>
                        <a:gd name="connsiteY0" fmla="*/ 0 h 383056"/>
                        <a:gd name="connsiteX1" fmla="*/ 383058 w 383058"/>
                        <a:gd name="connsiteY1" fmla="*/ 383056 h 383056"/>
                        <a:gd name="connsiteX2" fmla="*/ 0 w 383058"/>
                        <a:gd name="connsiteY2" fmla="*/ 383056 h 383056"/>
                        <a:gd name="connsiteX3" fmla="*/ 0 w 383058"/>
                        <a:gd name="connsiteY3" fmla="*/ 0 h 383056"/>
                        <a:gd name="connsiteX4" fmla="*/ 383058 w 383058"/>
                        <a:gd name="connsiteY4" fmla="*/ 0 h 38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8" h="383056">
                          <a:moveTo>
                            <a:pt x="383058" y="0"/>
                          </a:moveTo>
                          <a:lnTo>
                            <a:pt x="383058" y="383056"/>
                          </a:lnTo>
                          <a:lnTo>
                            <a:pt x="0" y="383056"/>
                          </a:lnTo>
                          <a:lnTo>
                            <a:pt x="0" y="0"/>
                          </a:lnTo>
                          <a:lnTo>
                            <a:pt x="383058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37" name="Freeform: Shape 136">
                      <a:extLst>
                        <a:ext uri="{FF2B5EF4-FFF2-40B4-BE49-F238E27FC236}">
                          <a16:creationId xmlns:a16="http://schemas.microsoft.com/office/drawing/2014/main" id="{2B5E2170-0470-4803-84B0-50A513CBEA7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1" y="2839993"/>
                      <a:ext cx="166819" cy="383059"/>
                    </a:xfrm>
                    <a:custGeom>
                      <a:avLst/>
                      <a:gdLst>
                        <a:gd name="connsiteX0" fmla="*/ 166819 w 166819"/>
                        <a:gd name="connsiteY0" fmla="*/ 0 h 383059"/>
                        <a:gd name="connsiteX1" fmla="*/ 166819 w 166819"/>
                        <a:gd name="connsiteY1" fmla="*/ 383059 h 383059"/>
                        <a:gd name="connsiteX2" fmla="*/ 0 w 166819"/>
                        <a:gd name="connsiteY2" fmla="*/ 383059 h 383059"/>
                        <a:gd name="connsiteX3" fmla="*/ 0 w 166819"/>
                        <a:gd name="connsiteY3" fmla="*/ 0 h 383059"/>
                        <a:gd name="connsiteX4" fmla="*/ 166819 w 16681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9" h="383059">
                          <a:moveTo>
                            <a:pt x="166819" y="0"/>
                          </a:moveTo>
                          <a:lnTo>
                            <a:pt x="16681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lnTo>
                            <a:pt x="1668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18" name="Group 117">
                    <a:extLst>
                      <a:ext uri="{FF2B5EF4-FFF2-40B4-BE49-F238E27FC236}">
                        <a16:creationId xmlns:a16="http://schemas.microsoft.com/office/drawing/2014/main" id="{9D979490-517A-4540-BA9F-B1A97669B1CA}"/>
                      </a:ext>
                    </a:extLst>
                  </p:cNvPr>
                  <p:cNvGrpSpPr/>
                  <p:nvPr/>
                </p:nvGrpSpPr>
                <p:grpSpPr>
                  <a:xfrm>
                    <a:off x="2790565" y="858788"/>
                    <a:ext cx="1433385" cy="716694"/>
                    <a:chOff x="1190368" y="1217138"/>
                    <a:chExt cx="1433385" cy="716694"/>
                  </a:xfrm>
                </p:grpSpPr>
                <p:grpSp>
                  <p:nvGrpSpPr>
                    <p:cNvPr id="119" name="Group 118">
                      <a:extLst>
                        <a:ext uri="{FF2B5EF4-FFF2-40B4-BE49-F238E27FC236}">
                          <a16:creationId xmlns:a16="http://schemas.microsoft.com/office/drawing/2014/main" id="{AAEC8CEB-195C-4EEE-BF70-A9C573943D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0368" y="1217140"/>
                      <a:ext cx="716692" cy="716692"/>
                      <a:chOff x="852616" y="661086"/>
                      <a:chExt cx="716692" cy="716692"/>
                    </a:xfrm>
                  </p:grpSpPr>
                  <p:sp>
                    <p:nvSpPr>
                      <p:cNvPr id="126" name="Rectangle 125">
                        <a:extLst>
                          <a:ext uri="{FF2B5EF4-FFF2-40B4-BE49-F238E27FC236}">
                            <a16:creationId xmlns:a16="http://schemas.microsoft.com/office/drawing/2014/main" id="{7072A177-EC20-430E-A368-2B14F55C235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27" name="Rectangle 126">
                        <a:extLst>
                          <a:ext uri="{FF2B5EF4-FFF2-40B4-BE49-F238E27FC236}">
                            <a16:creationId xmlns:a16="http://schemas.microsoft.com/office/drawing/2014/main" id="{33186201-6115-4DFF-8FE9-C11F0E95A3FD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20" name="Group 119">
                      <a:extLst>
                        <a:ext uri="{FF2B5EF4-FFF2-40B4-BE49-F238E27FC236}">
                          <a16:creationId xmlns:a16="http://schemas.microsoft.com/office/drawing/2014/main" id="{0B67F284-FEAD-4637-8D52-7369E93739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7060" y="1217138"/>
                      <a:ext cx="716693" cy="716693"/>
                      <a:chOff x="2207742" y="1155355"/>
                      <a:chExt cx="716693" cy="716693"/>
                    </a:xfrm>
                  </p:grpSpPr>
                  <p:sp>
                    <p:nvSpPr>
                      <p:cNvPr id="121" name="Freeform: Shape 120">
                        <a:extLst>
                          <a:ext uri="{FF2B5EF4-FFF2-40B4-BE49-F238E27FC236}">
                            <a16:creationId xmlns:a16="http://schemas.microsoft.com/office/drawing/2014/main" id="{EA75CAA2-3F0B-4A0C-8577-B1EB1ECC5F7F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374557" y="1322170"/>
                        <a:ext cx="383059" cy="383059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383059"/>
                          <a:gd name="connsiteX1" fmla="*/ 383059 w 383059"/>
                          <a:gd name="connsiteY1" fmla="*/ 383059 h 383059"/>
                          <a:gd name="connsiteX2" fmla="*/ 0 w 383059"/>
                          <a:gd name="connsiteY2" fmla="*/ 383059 h 383059"/>
                          <a:gd name="connsiteX3" fmla="*/ 0 w 383059"/>
                          <a:gd name="connsiteY3" fmla="*/ 0 h 383059"/>
                          <a:gd name="connsiteX4" fmla="*/ 383059 w 383059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383059">
                            <a:moveTo>
                              <a:pt x="383059" y="0"/>
                            </a:moveTo>
                            <a:lnTo>
                              <a:pt x="383059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2" name="Freeform: Shape 121">
                        <a:extLst>
                          <a:ext uri="{FF2B5EF4-FFF2-40B4-BE49-F238E27FC236}">
                            <a16:creationId xmlns:a16="http://schemas.microsoft.com/office/drawing/2014/main" id="{5A1FF179-054C-4B99-BFA1-E0E809EBD359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80" y="1047233"/>
                        <a:ext cx="166816" cy="383059"/>
                      </a:xfrm>
                      <a:custGeom>
                        <a:avLst/>
                        <a:gdLst>
                          <a:gd name="connsiteX0" fmla="*/ 166816 w 166816"/>
                          <a:gd name="connsiteY0" fmla="*/ 0 h 383059"/>
                          <a:gd name="connsiteX1" fmla="*/ 166816 w 166816"/>
                          <a:gd name="connsiteY1" fmla="*/ 383059 h 383059"/>
                          <a:gd name="connsiteX2" fmla="*/ 0 w 166816"/>
                          <a:gd name="connsiteY2" fmla="*/ 383059 h 383059"/>
                          <a:gd name="connsiteX3" fmla="*/ 0 w 166816"/>
                          <a:gd name="connsiteY3" fmla="*/ 0 h 383059"/>
                          <a:gd name="connsiteX4" fmla="*/ 166816 w 166816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6" h="383059">
                            <a:moveTo>
                              <a:pt x="166816" y="0"/>
                            </a:moveTo>
                            <a:lnTo>
                              <a:pt x="166816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6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3" name="Freeform: Shape 122">
                        <a:extLst>
                          <a:ext uri="{FF2B5EF4-FFF2-40B4-BE49-F238E27FC236}">
                            <a16:creationId xmlns:a16="http://schemas.microsoft.com/office/drawing/2014/main" id="{0EF31EC2-D52A-4F1C-BBA4-8A19E48E4468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099621" y="1430290"/>
                        <a:ext cx="383059" cy="166818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8"/>
                          <a:gd name="connsiteX1" fmla="*/ 383059 w 383059"/>
                          <a:gd name="connsiteY1" fmla="*/ 166818 h 166818"/>
                          <a:gd name="connsiteX2" fmla="*/ 0 w 383059"/>
                          <a:gd name="connsiteY2" fmla="*/ 166818 h 166818"/>
                          <a:gd name="connsiteX3" fmla="*/ 0 w 383059"/>
                          <a:gd name="connsiteY3" fmla="*/ 0 h 166818"/>
                          <a:gd name="connsiteX4" fmla="*/ 383059 w 383059"/>
                          <a:gd name="connsiteY4" fmla="*/ 0 h 1668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8">
                            <a:moveTo>
                              <a:pt x="383059" y="0"/>
                            </a:moveTo>
                            <a:lnTo>
                              <a:pt x="383059" y="166818"/>
                            </a:lnTo>
                            <a:lnTo>
                              <a:pt x="0" y="166818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4" name="Freeform: Shape 123">
                        <a:extLst>
                          <a:ext uri="{FF2B5EF4-FFF2-40B4-BE49-F238E27FC236}">
                            <a16:creationId xmlns:a16="http://schemas.microsoft.com/office/drawing/2014/main" id="{72440BA0-EC25-43F7-A9F9-E65F58467DC5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649497" y="1430291"/>
                        <a:ext cx="383059" cy="166816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6"/>
                          <a:gd name="connsiteX1" fmla="*/ 383059 w 383059"/>
                          <a:gd name="connsiteY1" fmla="*/ 166816 h 166816"/>
                          <a:gd name="connsiteX2" fmla="*/ 0 w 383059"/>
                          <a:gd name="connsiteY2" fmla="*/ 166816 h 166816"/>
                          <a:gd name="connsiteX3" fmla="*/ 0 w 383059"/>
                          <a:gd name="connsiteY3" fmla="*/ 0 h 166816"/>
                          <a:gd name="connsiteX4" fmla="*/ 383059 w 383059"/>
                          <a:gd name="connsiteY4" fmla="*/ 0 h 1668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6">
                            <a:moveTo>
                              <a:pt x="383059" y="0"/>
                            </a:moveTo>
                            <a:lnTo>
                              <a:pt x="383059" y="166816"/>
                            </a:lnTo>
                            <a:lnTo>
                              <a:pt x="0" y="166816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25" name="Freeform: Shape 124">
                        <a:extLst>
                          <a:ext uri="{FF2B5EF4-FFF2-40B4-BE49-F238E27FC236}">
                            <a16:creationId xmlns:a16="http://schemas.microsoft.com/office/drawing/2014/main" id="{9B6F0870-5242-459B-B160-D1679AE89B4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79" y="1597109"/>
                        <a:ext cx="166818" cy="383059"/>
                      </a:xfrm>
                      <a:custGeom>
                        <a:avLst/>
                        <a:gdLst>
                          <a:gd name="connsiteX0" fmla="*/ 166818 w 166818"/>
                          <a:gd name="connsiteY0" fmla="*/ 0 h 383059"/>
                          <a:gd name="connsiteX1" fmla="*/ 166818 w 166818"/>
                          <a:gd name="connsiteY1" fmla="*/ 383059 h 383059"/>
                          <a:gd name="connsiteX2" fmla="*/ 0 w 166818"/>
                          <a:gd name="connsiteY2" fmla="*/ 383059 h 383059"/>
                          <a:gd name="connsiteX3" fmla="*/ 0 w 166818"/>
                          <a:gd name="connsiteY3" fmla="*/ 0 h 383059"/>
                          <a:gd name="connsiteX4" fmla="*/ 166818 w 166818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8" h="383059">
                            <a:moveTo>
                              <a:pt x="166818" y="0"/>
                            </a:moveTo>
                            <a:lnTo>
                              <a:pt x="166818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</p:grpSp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7C7CCC25-04BF-4BA7-A78E-E296D690987F}"/>
                </a:ext>
              </a:extLst>
            </p:cNvPr>
            <p:cNvGrpSpPr/>
            <p:nvPr/>
          </p:nvGrpSpPr>
          <p:grpSpPr>
            <a:xfrm>
              <a:off x="1190366" y="2629132"/>
              <a:ext cx="8577118" cy="1440396"/>
              <a:chOff x="1190366" y="1210310"/>
              <a:chExt cx="8577118" cy="1440396"/>
            </a:xfrm>
          </p:grpSpPr>
          <p:grpSp>
            <p:nvGrpSpPr>
              <p:cNvPr id="161" name="Group 160">
                <a:extLst>
                  <a:ext uri="{FF2B5EF4-FFF2-40B4-BE49-F238E27FC236}">
                    <a16:creationId xmlns:a16="http://schemas.microsoft.com/office/drawing/2014/main" id="{C077A6C5-7D44-4899-9FCC-23CA7FFF7F3E}"/>
                  </a:ext>
                </a:extLst>
              </p:cNvPr>
              <p:cNvGrpSpPr/>
              <p:nvPr/>
            </p:nvGrpSpPr>
            <p:grpSpPr>
              <a:xfrm>
                <a:off x="1190366" y="1217137"/>
                <a:ext cx="2862134" cy="1432220"/>
                <a:chOff x="1190366" y="1217137"/>
                <a:chExt cx="2862134" cy="1432220"/>
              </a:xfrm>
            </p:grpSpPr>
            <p:grpSp>
              <p:nvGrpSpPr>
                <p:cNvPr id="252" name="Group 251">
                  <a:extLst>
                    <a:ext uri="{FF2B5EF4-FFF2-40B4-BE49-F238E27FC236}">
                      <a16:creationId xmlns:a16="http://schemas.microsoft.com/office/drawing/2014/main" id="{E143B2A3-B64A-4D98-86B8-C6BF8960604B}"/>
                    </a:ext>
                  </a:extLst>
                </p:cNvPr>
                <p:cNvGrpSpPr/>
                <p:nvPr/>
              </p:nvGrpSpPr>
              <p:grpSpPr>
                <a:xfrm>
                  <a:off x="1190366" y="1217138"/>
                  <a:ext cx="1433387" cy="1432219"/>
                  <a:chOff x="1190366" y="1217138"/>
                  <a:chExt cx="1433387" cy="1432219"/>
                </a:xfrm>
              </p:grpSpPr>
              <p:grpSp>
                <p:nvGrpSpPr>
                  <p:cNvPr id="275" name="Group 274">
                    <a:extLst>
                      <a:ext uri="{FF2B5EF4-FFF2-40B4-BE49-F238E27FC236}">
                        <a16:creationId xmlns:a16="http://schemas.microsoft.com/office/drawing/2014/main" id="{EDC93462-EA87-4CD1-ABE9-156DF94CCB2E}"/>
                      </a:ext>
                    </a:extLst>
                  </p:cNvPr>
                  <p:cNvGrpSpPr/>
                  <p:nvPr/>
                </p:nvGrpSpPr>
                <p:grpSpPr>
                  <a:xfrm>
                    <a:off x="1190368" y="1217138"/>
                    <a:ext cx="1433385" cy="716694"/>
                    <a:chOff x="1190368" y="1217138"/>
                    <a:chExt cx="1433385" cy="716694"/>
                  </a:xfrm>
                </p:grpSpPr>
                <p:grpSp>
                  <p:nvGrpSpPr>
                    <p:cNvPr id="287" name="Group 286">
                      <a:extLst>
                        <a:ext uri="{FF2B5EF4-FFF2-40B4-BE49-F238E27FC236}">
                          <a16:creationId xmlns:a16="http://schemas.microsoft.com/office/drawing/2014/main" id="{7D5A38A7-2285-4927-90B6-E8F07F52E2B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0368" y="1217140"/>
                      <a:ext cx="716692" cy="716692"/>
                      <a:chOff x="852616" y="661086"/>
                      <a:chExt cx="716692" cy="716692"/>
                    </a:xfrm>
                  </p:grpSpPr>
                  <p:sp>
                    <p:nvSpPr>
                      <p:cNvPr id="294" name="Rectangle 293">
                        <a:extLst>
                          <a:ext uri="{FF2B5EF4-FFF2-40B4-BE49-F238E27FC236}">
                            <a16:creationId xmlns:a16="http://schemas.microsoft.com/office/drawing/2014/main" id="{1BE89427-48EF-4125-BCAA-A3568BC0799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95" name="Rectangle 294">
                        <a:extLst>
                          <a:ext uri="{FF2B5EF4-FFF2-40B4-BE49-F238E27FC236}">
                            <a16:creationId xmlns:a16="http://schemas.microsoft.com/office/drawing/2014/main" id="{76A97A00-A15B-441C-8430-71D45D6355B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288" name="Group 287">
                      <a:extLst>
                        <a:ext uri="{FF2B5EF4-FFF2-40B4-BE49-F238E27FC236}">
                          <a16:creationId xmlns:a16="http://schemas.microsoft.com/office/drawing/2014/main" id="{4EACCFCB-6608-4CD2-9A3D-55A93682ABC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7060" y="1217138"/>
                      <a:ext cx="716693" cy="716693"/>
                      <a:chOff x="2207742" y="1155355"/>
                      <a:chExt cx="716693" cy="716693"/>
                    </a:xfrm>
                  </p:grpSpPr>
                  <p:sp>
                    <p:nvSpPr>
                      <p:cNvPr id="289" name="Freeform: Shape 288">
                        <a:extLst>
                          <a:ext uri="{FF2B5EF4-FFF2-40B4-BE49-F238E27FC236}">
                            <a16:creationId xmlns:a16="http://schemas.microsoft.com/office/drawing/2014/main" id="{9D8613B1-BD43-4200-98E6-F89C79EDD0B2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374557" y="1322170"/>
                        <a:ext cx="383059" cy="383059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383059"/>
                          <a:gd name="connsiteX1" fmla="*/ 383059 w 383059"/>
                          <a:gd name="connsiteY1" fmla="*/ 383059 h 383059"/>
                          <a:gd name="connsiteX2" fmla="*/ 0 w 383059"/>
                          <a:gd name="connsiteY2" fmla="*/ 383059 h 383059"/>
                          <a:gd name="connsiteX3" fmla="*/ 0 w 383059"/>
                          <a:gd name="connsiteY3" fmla="*/ 0 h 383059"/>
                          <a:gd name="connsiteX4" fmla="*/ 383059 w 383059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383059">
                            <a:moveTo>
                              <a:pt x="383059" y="0"/>
                            </a:moveTo>
                            <a:lnTo>
                              <a:pt x="383059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90" name="Freeform: Shape 289">
                        <a:extLst>
                          <a:ext uri="{FF2B5EF4-FFF2-40B4-BE49-F238E27FC236}">
                            <a16:creationId xmlns:a16="http://schemas.microsoft.com/office/drawing/2014/main" id="{CF1ED8A7-9E71-4A78-A751-EEB8FED9FED5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80" y="1047233"/>
                        <a:ext cx="166816" cy="383059"/>
                      </a:xfrm>
                      <a:custGeom>
                        <a:avLst/>
                        <a:gdLst>
                          <a:gd name="connsiteX0" fmla="*/ 166816 w 166816"/>
                          <a:gd name="connsiteY0" fmla="*/ 0 h 383059"/>
                          <a:gd name="connsiteX1" fmla="*/ 166816 w 166816"/>
                          <a:gd name="connsiteY1" fmla="*/ 383059 h 383059"/>
                          <a:gd name="connsiteX2" fmla="*/ 0 w 166816"/>
                          <a:gd name="connsiteY2" fmla="*/ 383059 h 383059"/>
                          <a:gd name="connsiteX3" fmla="*/ 0 w 166816"/>
                          <a:gd name="connsiteY3" fmla="*/ 0 h 383059"/>
                          <a:gd name="connsiteX4" fmla="*/ 166816 w 166816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6" h="383059">
                            <a:moveTo>
                              <a:pt x="166816" y="0"/>
                            </a:moveTo>
                            <a:lnTo>
                              <a:pt x="166816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6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91" name="Freeform: Shape 290">
                        <a:extLst>
                          <a:ext uri="{FF2B5EF4-FFF2-40B4-BE49-F238E27FC236}">
                            <a16:creationId xmlns:a16="http://schemas.microsoft.com/office/drawing/2014/main" id="{E3C041DE-7E5D-453C-B817-BC13AB98CC4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099621" y="1430290"/>
                        <a:ext cx="383059" cy="166818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8"/>
                          <a:gd name="connsiteX1" fmla="*/ 383059 w 383059"/>
                          <a:gd name="connsiteY1" fmla="*/ 166818 h 166818"/>
                          <a:gd name="connsiteX2" fmla="*/ 0 w 383059"/>
                          <a:gd name="connsiteY2" fmla="*/ 166818 h 166818"/>
                          <a:gd name="connsiteX3" fmla="*/ 0 w 383059"/>
                          <a:gd name="connsiteY3" fmla="*/ 0 h 166818"/>
                          <a:gd name="connsiteX4" fmla="*/ 383059 w 383059"/>
                          <a:gd name="connsiteY4" fmla="*/ 0 h 1668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8">
                            <a:moveTo>
                              <a:pt x="383059" y="0"/>
                            </a:moveTo>
                            <a:lnTo>
                              <a:pt x="383059" y="166818"/>
                            </a:lnTo>
                            <a:lnTo>
                              <a:pt x="0" y="166818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92" name="Freeform: Shape 291">
                        <a:extLst>
                          <a:ext uri="{FF2B5EF4-FFF2-40B4-BE49-F238E27FC236}">
                            <a16:creationId xmlns:a16="http://schemas.microsoft.com/office/drawing/2014/main" id="{06B1F2A0-E1E9-4BB7-BFC3-08BC234CD93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649497" y="1430291"/>
                        <a:ext cx="383059" cy="166816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6"/>
                          <a:gd name="connsiteX1" fmla="*/ 383059 w 383059"/>
                          <a:gd name="connsiteY1" fmla="*/ 166816 h 166816"/>
                          <a:gd name="connsiteX2" fmla="*/ 0 w 383059"/>
                          <a:gd name="connsiteY2" fmla="*/ 166816 h 166816"/>
                          <a:gd name="connsiteX3" fmla="*/ 0 w 383059"/>
                          <a:gd name="connsiteY3" fmla="*/ 0 h 166816"/>
                          <a:gd name="connsiteX4" fmla="*/ 383059 w 383059"/>
                          <a:gd name="connsiteY4" fmla="*/ 0 h 1668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6">
                            <a:moveTo>
                              <a:pt x="383059" y="0"/>
                            </a:moveTo>
                            <a:lnTo>
                              <a:pt x="383059" y="166816"/>
                            </a:lnTo>
                            <a:lnTo>
                              <a:pt x="0" y="166816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93" name="Freeform: Shape 292">
                        <a:extLst>
                          <a:ext uri="{FF2B5EF4-FFF2-40B4-BE49-F238E27FC236}">
                            <a16:creationId xmlns:a16="http://schemas.microsoft.com/office/drawing/2014/main" id="{C8746E88-935F-4CA1-BFFF-B6D7C09D0C1A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79" y="1597109"/>
                        <a:ext cx="166818" cy="383059"/>
                      </a:xfrm>
                      <a:custGeom>
                        <a:avLst/>
                        <a:gdLst>
                          <a:gd name="connsiteX0" fmla="*/ 166818 w 166818"/>
                          <a:gd name="connsiteY0" fmla="*/ 0 h 383059"/>
                          <a:gd name="connsiteX1" fmla="*/ 166818 w 166818"/>
                          <a:gd name="connsiteY1" fmla="*/ 383059 h 383059"/>
                          <a:gd name="connsiteX2" fmla="*/ 0 w 166818"/>
                          <a:gd name="connsiteY2" fmla="*/ 383059 h 383059"/>
                          <a:gd name="connsiteX3" fmla="*/ 0 w 166818"/>
                          <a:gd name="connsiteY3" fmla="*/ 0 h 383059"/>
                          <a:gd name="connsiteX4" fmla="*/ 166818 w 166818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8" h="383059">
                            <a:moveTo>
                              <a:pt x="166818" y="0"/>
                            </a:moveTo>
                            <a:lnTo>
                              <a:pt x="166818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276" name="Group 275">
                    <a:extLst>
                      <a:ext uri="{FF2B5EF4-FFF2-40B4-BE49-F238E27FC236}">
                        <a16:creationId xmlns:a16="http://schemas.microsoft.com/office/drawing/2014/main" id="{9B810D43-C056-4C91-9B40-9A4D44268B4A}"/>
                      </a:ext>
                    </a:extLst>
                  </p:cNvPr>
                  <p:cNvGrpSpPr/>
                  <p:nvPr/>
                </p:nvGrpSpPr>
                <p:grpSpPr>
                  <a:xfrm>
                    <a:off x="1190366" y="1932663"/>
                    <a:ext cx="1433386" cy="716694"/>
                    <a:chOff x="1548712" y="2398238"/>
                    <a:chExt cx="1433386" cy="716694"/>
                  </a:xfrm>
                </p:grpSpPr>
                <p:sp>
                  <p:nvSpPr>
                    <p:cNvPr id="277" name="Freeform: Shape 276">
                      <a:extLst>
                        <a:ext uri="{FF2B5EF4-FFF2-40B4-BE49-F238E27FC236}">
                          <a16:creationId xmlns:a16="http://schemas.microsoft.com/office/drawing/2014/main" id="{13E1851D-14DE-4573-A8B7-AD1627AD3A9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565056"/>
                      <a:ext cx="383059" cy="383059"/>
                    </a:xfrm>
                    <a:custGeom>
                      <a:avLst/>
                      <a:gdLst>
                        <a:gd name="connsiteX0" fmla="*/ 0 w 383059"/>
                        <a:gd name="connsiteY0" fmla="*/ 0 h 383059"/>
                        <a:gd name="connsiteX1" fmla="*/ 383059 w 383059"/>
                        <a:gd name="connsiteY1" fmla="*/ 0 h 383059"/>
                        <a:gd name="connsiteX2" fmla="*/ 383059 w 383059"/>
                        <a:gd name="connsiteY2" fmla="*/ 383059 h 383059"/>
                        <a:gd name="connsiteX3" fmla="*/ 0 w 383059"/>
                        <a:gd name="connsiteY3" fmla="*/ 383059 h 383059"/>
                        <a:gd name="connsiteX4" fmla="*/ 0 w 38305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383059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8" name="Freeform: Shape 277">
                      <a:extLst>
                        <a:ext uri="{FF2B5EF4-FFF2-40B4-BE49-F238E27FC236}">
                          <a16:creationId xmlns:a16="http://schemas.microsoft.com/office/drawing/2014/main" id="{9D0E8701-0968-4E99-AE44-49EB62B2CB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398240"/>
                      <a:ext cx="383059" cy="166816"/>
                    </a:xfrm>
                    <a:custGeom>
                      <a:avLst/>
                      <a:gdLst>
                        <a:gd name="connsiteX0" fmla="*/ 0 w 383059"/>
                        <a:gd name="connsiteY0" fmla="*/ 0 h 166816"/>
                        <a:gd name="connsiteX1" fmla="*/ 383059 w 383059"/>
                        <a:gd name="connsiteY1" fmla="*/ 0 h 166816"/>
                        <a:gd name="connsiteX2" fmla="*/ 383059 w 383059"/>
                        <a:gd name="connsiteY2" fmla="*/ 166816 h 166816"/>
                        <a:gd name="connsiteX3" fmla="*/ 0 w 383059"/>
                        <a:gd name="connsiteY3" fmla="*/ 166816 h 166816"/>
                        <a:gd name="connsiteX4" fmla="*/ 0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9" name="Freeform: Shape 278">
                      <a:extLst>
                        <a:ext uri="{FF2B5EF4-FFF2-40B4-BE49-F238E27FC236}">
                          <a16:creationId xmlns:a16="http://schemas.microsoft.com/office/drawing/2014/main" id="{59FA0DAD-34EB-47C8-BCBE-5AF705ED904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8712" y="2565056"/>
                      <a:ext cx="166817" cy="383059"/>
                    </a:xfrm>
                    <a:custGeom>
                      <a:avLst/>
                      <a:gdLst>
                        <a:gd name="connsiteX0" fmla="*/ 0 w 166817"/>
                        <a:gd name="connsiteY0" fmla="*/ 0 h 383059"/>
                        <a:gd name="connsiteX1" fmla="*/ 166817 w 166817"/>
                        <a:gd name="connsiteY1" fmla="*/ 0 h 383059"/>
                        <a:gd name="connsiteX2" fmla="*/ 166817 w 166817"/>
                        <a:gd name="connsiteY2" fmla="*/ 383059 h 383059"/>
                        <a:gd name="connsiteX3" fmla="*/ 0 w 166817"/>
                        <a:gd name="connsiteY3" fmla="*/ 383059 h 383059"/>
                        <a:gd name="connsiteX4" fmla="*/ 0 w 166817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7" h="383059">
                          <a:moveTo>
                            <a:pt x="0" y="0"/>
                          </a:moveTo>
                          <a:lnTo>
                            <a:pt x="166817" y="0"/>
                          </a:lnTo>
                          <a:lnTo>
                            <a:pt x="166817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0" name="Freeform: Shape 279">
                      <a:extLst>
                        <a:ext uri="{FF2B5EF4-FFF2-40B4-BE49-F238E27FC236}">
                          <a16:creationId xmlns:a16="http://schemas.microsoft.com/office/drawing/2014/main" id="{930AE4BE-0EDA-4A5A-8365-4DB102C5387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8587" y="2565056"/>
                      <a:ext cx="166816" cy="383059"/>
                    </a:xfrm>
                    <a:custGeom>
                      <a:avLst/>
                      <a:gdLst>
                        <a:gd name="connsiteX0" fmla="*/ 0 w 166816"/>
                        <a:gd name="connsiteY0" fmla="*/ 0 h 383059"/>
                        <a:gd name="connsiteX1" fmla="*/ 166816 w 166816"/>
                        <a:gd name="connsiteY1" fmla="*/ 0 h 383059"/>
                        <a:gd name="connsiteX2" fmla="*/ 166816 w 166816"/>
                        <a:gd name="connsiteY2" fmla="*/ 383059 h 383059"/>
                        <a:gd name="connsiteX3" fmla="*/ 0 w 166816"/>
                        <a:gd name="connsiteY3" fmla="*/ 383059 h 383059"/>
                        <a:gd name="connsiteX4" fmla="*/ 0 w 166816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0" y="0"/>
                          </a:moveTo>
                          <a:lnTo>
                            <a:pt x="166816" y="0"/>
                          </a:ln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1" name="Freeform: Shape 280">
                      <a:extLst>
                        <a:ext uri="{FF2B5EF4-FFF2-40B4-BE49-F238E27FC236}">
                          <a16:creationId xmlns:a16="http://schemas.microsoft.com/office/drawing/2014/main" id="{0E5D2550-2C04-4C26-A4F3-F843820A996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948115"/>
                      <a:ext cx="383059" cy="166817"/>
                    </a:xfrm>
                    <a:custGeom>
                      <a:avLst/>
                      <a:gdLst>
                        <a:gd name="connsiteX0" fmla="*/ 0 w 383059"/>
                        <a:gd name="connsiteY0" fmla="*/ 0 h 166817"/>
                        <a:gd name="connsiteX1" fmla="*/ 383059 w 383059"/>
                        <a:gd name="connsiteY1" fmla="*/ 0 h 166817"/>
                        <a:gd name="connsiteX2" fmla="*/ 383059 w 383059"/>
                        <a:gd name="connsiteY2" fmla="*/ 166817 h 166817"/>
                        <a:gd name="connsiteX3" fmla="*/ 0 w 383059"/>
                        <a:gd name="connsiteY3" fmla="*/ 166817 h 166817"/>
                        <a:gd name="connsiteX4" fmla="*/ 0 w 383059"/>
                        <a:gd name="connsiteY4" fmla="*/ 0 h 16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7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7"/>
                          </a:lnTo>
                          <a:lnTo>
                            <a:pt x="0" y="1668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82" name="Freeform: Shape 281">
                      <a:extLst>
                        <a:ext uri="{FF2B5EF4-FFF2-40B4-BE49-F238E27FC236}">
                          <a16:creationId xmlns:a16="http://schemas.microsoft.com/office/drawing/2014/main" id="{9548665F-28CB-4050-A434-0B32F03B1E9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2" y="2290116"/>
                      <a:ext cx="166816" cy="383059"/>
                    </a:xfrm>
                    <a:custGeom>
                      <a:avLst/>
                      <a:gdLst>
                        <a:gd name="connsiteX0" fmla="*/ 166816 w 166816"/>
                        <a:gd name="connsiteY0" fmla="*/ 0 h 383059"/>
                        <a:gd name="connsiteX1" fmla="*/ 166816 w 166816"/>
                        <a:gd name="connsiteY1" fmla="*/ 383059 h 383059"/>
                        <a:gd name="connsiteX2" fmla="*/ 0 w 166816"/>
                        <a:gd name="connsiteY2" fmla="*/ 383059 h 383059"/>
                        <a:gd name="connsiteX3" fmla="*/ 0 w 166816"/>
                        <a:gd name="connsiteY3" fmla="*/ 383057 h 383059"/>
                        <a:gd name="connsiteX4" fmla="*/ 1 w 166816"/>
                        <a:gd name="connsiteY4" fmla="*/ 383057 h 383059"/>
                        <a:gd name="connsiteX5" fmla="*/ 1 w 166816"/>
                        <a:gd name="connsiteY5" fmla="*/ 1 h 383059"/>
                        <a:gd name="connsiteX6" fmla="*/ 0 w 166816"/>
                        <a:gd name="connsiteY6" fmla="*/ 1 h 383059"/>
                        <a:gd name="connsiteX7" fmla="*/ 0 w 166816"/>
                        <a:gd name="connsiteY7" fmla="*/ 0 h 383059"/>
                        <a:gd name="connsiteX8" fmla="*/ 1 w 166816"/>
                        <a:gd name="connsiteY8" fmla="*/ 0 h 383059"/>
                        <a:gd name="connsiteX9" fmla="*/ 166816 w 166816"/>
                        <a:gd name="connsiteY9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166816" y="0"/>
                          </a:move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383057"/>
                          </a:lnTo>
                          <a:lnTo>
                            <a:pt x="1" y="383057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66816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3" name="Freeform: Shape 282">
                      <a:extLst>
                        <a:ext uri="{FF2B5EF4-FFF2-40B4-BE49-F238E27FC236}">
                          <a16:creationId xmlns:a16="http://schemas.microsoft.com/office/drawing/2014/main" id="{17D3A2E3-A35D-4473-8F5A-9643F463C22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157281" y="2673175"/>
                      <a:ext cx="383059" cy="166815"/>
                    </a:xfrm>
                    <a:custGeom>
                      <a:avLst/>
                      <a:gdLst>
                        <a:gd name="connsiteX0" fmla="*/ 383059 w 383059"/>
                        <a:gd name="connsiteY0" fmla="*/ 0 h 166815"/>
                        <a:gd name="connsiteX1" fmla="*/ 383059 w 383059"/>
                        <a:gd name="connsiteY1" fmla="*/ 166815 h 166815"/>
                        <a:gd name="connsiteX2" fmla="*/ 0 w 383059"/>
                        <a:gd name="connsiteY2" fmla="*/ 166815 h 166815"/>
                        <a:gd name="connsiteX3" fmla="*/ 0 w 383059"/>
                        <a:gd name="connsiteY3" fmla="*/ 0 h 166815"/>
                        <a:gd name="connsiteX4" fmla="*/ 383059 w 383059"/>
                        <a:gd name="connsiteY4" fmla="*/ 0 h 1668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5">
                          <a:moveTo>
                            <a:pt x="383059" y="0"/>
                          </a:moveTo>
                          <a:lnTo>
                            <a:pt x="383059" y="166815"/>
                          </a:lnTo>
                          <a:lnTo>
                            <a:pt x="0" y="166815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4" name="Freeform: Shape 283">
                      <a:extLst>
                        <a:ext uri="{FF2B5EF4-FFF2-40B4-BE49-F238E27FC236}">
                          <a16:creationId xmlns:a16="http://schemas.microsoft.com/office/drawing/2014/main" id="{8DC865DD-D4BB-479C-BB8B-58280CCDAF7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707160" y="2673174"/>
                      <a:ext cx="383059" cy="166816"/>
                    </a:xfrm>
                    <a:custGeom>
                      <a:avLst/>
                      <a:gdLst>
                        <a:gd name="connsiteX0" fmla="*/ 383059 w 383059"/>
                        <a:gd name="connsiteY0" fmla="*/ 0 h 166816"/>
                        <a:gd name="connsiteX1" fmla="*/ 383059 w 383059"/>
                        <a:gd name="connsiteY1" fmla="*/ 166816 h 166816"/>
                        <a:gd name="connsiteX2" fmla="*/ 0 w 383059"/>
                        <a:gd name="connsiteY2" fmla="*/ 166816 h 166816"/>
                        <a:gd name="connsiteX3" fmla="*/ 0 w 383059"/>
                        <a:gd name="connsiteY3" fmla="*/ 0 h 166816"/>
                        <a:gd name="connsiteX4" fmla="*/ 383059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383059" y="0"/>
                          </a:move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5" name="Freeform: Shape 284">
                      <a:extLst>
                        <a:ext uri="{FF2B5EF4-FFF2-40B4-BE49-F238E27FC236}">
                          <a16:creationId xmlns:a16="http://schemas.microsoft.com/office/drawing/2014/main" id="{95A480E6-5C73-4CD0-88A2-CD4AEA0EDA9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432221" y="2565054"/>
                      <a:ext cx="383058" cy="383056"/>
                    </a:xfrm>
                    <a:custGeom>
                      <a:avLst/>
                      <a:gdLst>
                        <a:gd name="connsiteX0" fmla="*/ 383058 w 383058"/>
                        <a:gd name="connsiteY0" fmla="*/ 0 h 383056"/>
                        <a:gd name="connsiteX1" fmla="*/ 383058 w 383058"/>
                        <a:gd name="connsiteY1" fmla="*/ 383056 h 383056"/>
                        <a:gd name="connsiteX2" fmla="*/ 0 w 383058"/>
                        <a:gd name="connsiteY2" fmla="*/ 383056 h 383056"/>
                        <a:gd name="connsiteX3" fmla="*/ 0 w 383058"/>
                        <a:gd name="connsiteY3" fmla="*/ 0 h 383056"/>
                        <a:gd name="connsiteX4" fmla="*/ 383058 w 383058"/>
                        <a:gd name="connsiteY4" fmla="*/ 0 h 38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8" h="383056">
                          <a:moveTo>
                            <a:pt x="383058" y="0"/>
                          </a:moveTo>
                          <a:lnTo>
                            <a:pt x="383058" y="383056"/>
                          </a:lnTo>
                          <a:lnTo>
                            <a:pt x="0" y="383056"/>
                          </a:lnTo>
                          <a:lnTo>
                            <a:pt x="0" y="0"/>
                          </a:lnTo>
                          <a:lnTo>
                            <a:pt x="383058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86" name="Freeform: Shape 285">
                      <a:extLst>
                        <a:ext uri="{FF2B5EF4-FFF2-40B4-BE49-F238E27FC236}">
                          <a16:creationId xmlns:a16="http://schemas.microsoft.com/office/drawing/2014/main" id="{CCAB69CE-3682-468C-8042-126273F32F3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1" y="2839993"/>
                      <a:ext cx="166819" cy="383059"/>
                    </a:xfrm>
                    <a:custGeom>
                      <a:avLst/>
                      <a:gdLst>
                        <a:gd name="connsiteX0" fmla="*/ 166819 w 166819"/>
                        <a:gd name="connsiteY0" fmla="*/ 0 h 383059"/>
                        <a:gd name="connsiteX1" fmla="*/ 166819 w 166819"/>
                        <a:gd name="connsiteY1" fmla="*/ 383059 h 383059"/>
                        <a:gd name="connsiteX2" fmla="*/ 0 w 166819"/>
                        <a:gd name="connsiteY2" fmla="*/ 383059 h 383059"/>
                        <a:gd name="connsiteX3" fmla="*/ 0 w 166819"/>
                        <a:gd name="connsiteY3" fmla="*/ 0 h 383059"/>
                        <a:gd name="connsiteX4" fmla="*/ 166819 w 16681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9" h="383059">
                          <a:moveTo>
                            <a:pt x="166819" y="0"/>
                          </a:moveTo>
                          <a:lnTo>
                            <a:pt x="16681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lnTo>
                            <a:pt x="1668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253" name="Group 252">
                  <a:extLst>
                    <a:ext uri="{FF2B5EF4-FFF2-40B4-BE49-F238E27FC236}">
                      <a16:creationId xmlns:a16="http://schemas.microsoft.com/office/drawing/2014/main" id="{329EC350-069A-4644-A566-C62AB8BDF074}"/>
                    </a:ext>
                  </a:extLst>
                </p:cNvPr>
                <p:cNvGrpSpPr/>
                <p:nvPr/>
              </p:nvGrpSpPr>
              <p:grpSpPr>
                <a:xfrm>
                  <a:off x="2619114" y="1217137"/>
                  <a:ext cx="1433386" cy="1424629"/>
                  <a:chOff x="2790564" y="858788"/>
                  <a:chExt cx="1433386" cy="1424629"/>
                </a:xfrm>
              </p:grpSpPr>
              <p:grpSp>
                <p:nvGrpSpPr>
                  <p:cNvPr id="254" name="Group 253">
                    <a:extLst>
                      <a:ext uri="{FF2B5EF4-FFF2-40B4-BE49-F238E27FC236}">
                        <a16:creationId xmlns:a16="http://schemas.microsoft.com/office/drawing/2014/main" id="{94B9EB4B-2549-4B7A-8DD6-689C5AE86D75}"/>
                      </a:ext>
                    </a:extLst>
                  </p:cNvPr>
                  <p:cNvGrpSpPr/>
                  <p:nvPr/>
                </p:nvGrpSpPr>
                <p:grpSpPr>
                  <a:xfrm>
                    <a:off x="2790564" y="1566723"/>
                    <a:ext cx="1433386" cy="716694"/>
                    <a:chOff x="1548712" y="2398238"/>
                    <a:chExt cx="1433386" cy="716694"/>
                  </a:xfrm>
                </p:grpSpPr>
                <p:sp>
                  <p:nvSpPr>
                    <p:cNvPr id="265" name="Freeform: Shape 264">
                      <a:extLst>
                        <a:ext uri="{FF2B5EF4-FFF2-40B4-BE49-F238E27FC236}">
                          <a16:creationId xmlns:a16="http://schemas.microsoft.com/office/drawing/2014/main" id="{82885FC4-003F-4D13-AC8F-C0EAA789559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565056"/>
                      <a:ext cx="383059" cy="383059"/>
                    </a:xfrm>
                    <a:custGeom>
                      <a:avLst/>
                      <a:gdLst>
                        <a:gd name="connsiteX0" fmla="*/ 0 w 383059"/>
                        <a:gd name="connsiteY0" fmla="*/ 0 h 383059"/>
                        <a:gd name="connsiteX1" fmla="*/ 383059 w 383059"/>
                        <a:gd name="connsiteY1" fmla="*/ 0 h 383059"/>
                        <a:gd name="connsiteX2" fmla="*/ 383059 w 383059"/>
                        <a:gd name="connsiteY2" fmla="*/ 383059 h 383059"/>
                        <a:gd name="connsiteX3" fmla="*/ 0 w 383059"/>
                        <a:gd name="connsiteY3" fmla="*/ 383059 h 383059"/>
                        <a:gd name="connsiteX4" fmla="*/ 0 w 38305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383059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6" name="Freeform: Shape 265">
                      <a:extLst>
                        <a:ext uri="{FF2B5EF4-FFF2-40B4-BE49-F238E27FC236}">
                          <a16:creationId xmlns:a16="http://schemas.microsoft.com/office/drawing/2014/main" id="{2B61B3A6-956F-4BF3-B4DB-4B93F8222D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398240"/>
                      <a:ext cx="383059" cy="166816"/>
                    </a:xfrm>
                    <a:custGeom>
                      <a:avLst/>
                      <a:gdLst>
                        <a:gd name="connsiteX0" fmla="*/ 0 w 383059"/>
                        <a:gd name="connsiteY0" fmla="*/ 0 h 166816"/>
                        <a:gd name="connsiteX1" fmla="*/ 383059 w 383059"/>
                        <a:gd name="connsiteY1" fmla="*/ 0 h 166816"/>
                        <a:gd name="connsiteX2" fmla="*/ 383059 w 383059"/>
                        <a:gd name="connsiteY2" fmla="*/ 166816 h 166816"/>
                        <a:gd name="connsiteX3" fmla="*/ 0 w 383059"/>
                        <a:gd name="connsiteY3" fmla="*/ 166816 h 166816"/>
                        <a:gd name="connsiteX4" fmla="*/ 0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7" name="Freeform: Shape 266">
                      <a:extLst>
                        <a:ext uri="{FF2B5EF4-FFF2-40B4-BE49-F238E27FC236}">
                          <a16:creationId xmlns:a16="http://schemas.microsoft.com/office/drawing/2014/main" id="{33D11DFF-00ED-4DA6-9D78-C06F94AF09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8712" y="2565056"/>
                      <a:ext cx="166817" cy="383059"/>
                    </a:xfrm>
                    <a:custGeom>
                      <a:avLst/>
                      <a:gdLst>
                        <a:gd name="connsiteX0" fmla="*/ 0 w 166817"/>
                        <a:gd name="connsiteY0" fmla="*/ 0 h 383059"/>
                        <a:gd name="connsiteX1" fmla="*/ 166817 w 166817"/>
                        <a:gd name="connsiteY1" fmla="*/ 0 h 383059"/>
                        <a:gd name="connsiteX2" fmla="*/ 166817 w 166817"/>
                        <a:gd name="connsiteY2" fmla="*/ 383059 h 383059"/>
                        <a:gd name="connsiteX3" fmla="*/ 0 w 166817"/>
                        <a:gd name="connsiteY3" fmla="*/ 383059 h 383059"/>
                        <a:gd name="connsiteX4" fmla="*/ 0 w 166817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7" h="383059">
                          <a:moveTo>
                            <a:pt x="0" y="0"/>
                          </a:moveTo>
                          <a:lnTo>
                            <a:pt x="166817" y="0"/>
                          </a:lnTo>
                          <a:lnTo>
                            <a:pt x="166817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8" name="Freeform: Shape 267">
                      <a:extLst>
                        <a:ext uri="{FF2B5EF4-FFF2-40B4-BE49-F238E27FC236}">
                          <a16:creationId xmlns:a16="http://schemas.microsoft.com/office/drawing/2014/main" id="{285967C7-D31F-4757-B3BF-5A195ACC879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8587" y="2565056"/>
                      <a:ext cx="166816" cy="383059"/>
                    </a:xfrm>
                    <a:custGeom>
                      <a:avLst/>
                      <a:gdLst>
                        <a:gd name="connsiteX0" fmla="*/ 0 w 166816"/>
                        <a:gd name="connsiteY0" fmla="*/ 0 h 383059"/>
                        <a:gd name="connsiteX1" fmla="*/ 166816 w 166816"/>
                        <a:gd name="connsiteY1" fmla="*/ 0 h 383059"/>
                        <a:gd name="connsiteX2" fmla="*/ 166816 w 166816"/>
                        <a:gd name="connsiteY2" fmla="*/ 383059 h 383059"/>
                        <a:gd name="connsiteX3" fmla="*/ 0 w 166816"/>
                        <a:gd name="connsiteY3" fmla="*/ 383059 h 383059"/>
                        <a:gd name="connsiteX4" fmla="*/ 0 w 166816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0" y="0"/>
                          </a:moveTo>
                          <a:lnTo>
                            <a:pt x="166816" y="0"/>
                          </a:ln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69" name="Freeform: Shape 268">
                      <a:extLst>
                        <a:ext uri="{FF2B5EF4-FFF2-40B4-BE49-F238E27FC236}">
                          <a16:creationId xmlns:a16="http://schemas.microsoft.com/office/drawing/2014/main" id="{CD3730DC-EC0A-48D5-8D10-DF5F455F89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948115"/>
                      <a:ext cx="383059" cy="166817"/>
                    </a:xfrm>
                    <a:custGeom>
                      <a:avLst/>
                      <a:gdLst>
                        <a:gd name="connsiteX0" fmla="*/ 0 w 383059"/>
                        <a:gd name="connsiteY0" fmla="*/ 0 h 166817"/>
                        <a:gd name="connsiteX1" fmla="*/ 383059 w 383059"/>
                        <a:gd name="connsiteY1" fmla="*/ 0 h 166817"/>
                        <a:gd name="connsiteX2" fmla="*/ 383059 w 383059"/>
                        <a:gd name="connsiteY2" fmla="*/ 166817 h 166817"/>
                        <a:gd name="connsiteX3" fmla="*/ 0 w 383059"/>
                        <a:gd name="connsiteY3" fmla="*/ 166817 h 166817"/>
                        <a:gd name="connsiteX4" fmla="*/ 0 w 383059"/>
                        <a:gd name="connsiteY4" fmla="*/ 0 h 16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7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7"/>
                          </a:lnTo>
                          <a:lnTo>
                            <a:pt x="0" y="1668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70" name="Freeform: Shape 269">
                      <a:extLst>
                        <a:ext uri="{FF2B5EF4-FFF2-40B4-BE49-F238E27FC236}">
                          <a16:creationId xmlns:a16="http://schemas.microsoft.com/office/drawing/2014/main" id="{082F5E0D-0FC8-46B5-BFE3-41705EEFA71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2" y="2290116"/>
                      <a:ext cx="166816" cy="383059"/>
                    </a:xfrm>
                    <a:custGeom>
                      <a:avLst/>
                      <a:gdLst>
                        <a:gd name="connsiteX0" fmla="*/ 166816 w 166816"/>
                        <a:gd name="connsiteY0" fmla="*/ 0 h 383059"/>
                        <a:gd name="connsiteX1" fmla="*/ 166816 w 166816"/>
                        <a:gd name="connsiteY1" fmla="*/ 383059 h 383059"/>
                        <a:gd name="connsiteX2" fmla="*/ 0 w 166816"/>
                        <a:gd name="connsiteY2" fmla="*/ 383059 h 383059"/>
                        <a:gd name="connsiteX3" fmla="*/ 0 w 166816"/>
                        <a:gd name="connsiteY3" fmla="*/ 383057 h 383059"/>
                        <a:gd name="connsiteX4" fmla="*/ 1 w 166816"/>
                        <a:gd name="connsiteY4" fmla="*/ 383057 h 383059"/>
                        <a:gd name="connsiteX5" fmla="*/ 1 w 166816"/>
                        <a:gd name="connsiteY5" fmla="*/ 1 h 383059"/>
                        <a:gd name="connsiteX6" fmla="*/ 0 w 166816"/>
                        <a:gd name="connsiteY6" fmla="*/ 1 h 383059"/>
                        <a:gd name="connsiteX7" fmla="*/ 0 w 166816"/>
                        <a:gd name="connsiteY7" fmla="*/ 0 h 383059"/>
                        <a:gd name="connsiteX8" fmla="*/ 1 w 166816"/>
                        <a:gd name="connsiteY8" fmla="*/ 0 h 383059"/>
                        <a:gd name="connsiteX9" fmla="*/ 166816 w 166816"/>
                        <a:gd name="connsiteY9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166816" y="0"/>
                          </a:move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383057"/>
                          </a:lnTo>
                          <a:lnTo>
                            <a:pt x="1" y="383057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66816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1" name="Freeform: Shape 270">
                      <a:extLst>
                        <a:ext uri="{FF2B5EF4-FFF2-40B4-BE49-F238E27FC236}">
                          <a16:creationId xmlns:a16="http://schemas.microsoft.com/office/drawing/2014/main" id="{C5F0ABF7-CA80-4B89-91AA-2D3BE43235A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157281" y="2673175"/>
                      <a:ext cx="383059" cy="166815"/>
                    </a:xfrm>
                    <a:custGeom>
                      <a:avLst/>
                      <a:gdLst>
                        <a:gd name="connsiteX0" fmla="*/ 383059 w 383059"/>
                        <a:gd name="connsiteY0" fmla="*/ 0 h 166815"/>
                        <a:gd name="connsiteX1" fmla="*/ 383059 w 383059"/>
                        <a:gd name="connsiteY1" fmla="*/ 166815 h 166815"/>
                        <a:gd name="connsiteX2" fmla="*/ 0 w 383059"/>
                        <a:gd name="connsiteY2" fmla="*/ 166815 h 166815"/>
                        <a:gd name="connsiteX3" fmla="*/ 0 w 383059"/>
                        <a:gd name="connsiteY3" fmla="*/ 0 h 166815"/>
                        <a:gd name="connsiteX4" fmla="*/ 383059 w 383059"/>
                        <a:gd name="connsiteY4" fmla="*/ 0 h 1668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5">
                          <a:moveTo>
                            <a:pt x="383059" y="0"/>
                          </a:moveTo>
                          <a:lnTo>
                            <a:pt x="383059" y="166815"/>
                          </a:lnTo>
                          <a:lnTo>
                            <a:pt x="0" y="166815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2" name="Freeform: Shape 271">
                      <a:extLst>
                        <a:ext uri="{FF2B5EF4-FFF2-40B4-BE49-F238E27FC236}">
                          <a16:creationId xmlns:a16="http://schemas.microsoft.com/office/drawing/2014/main" id="{CCFA738F-38DC-4762-81E0-997257DCA819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707160" y="2673174"/>
                      <a:ext cx="383059" cy="166816"/>
                    </a:xfrm>
                    <a:custGeom>
                      <a:avLst/>
                      <a:gdLst>
                        <a:gd name="connsiteX0" fmla="*/ 383059 w 383059"/>
                        <a:gd name="connsiteY0" fmla="*/ 0 h 166816"/>
                        <a:gd name="connsiteX1" fmla="*/ 383059 w 383059"/>
                        <a:gd name="connsiteY1" fmla="*/ 166816 h 166816"/>
                        <a:gd name="connsiteX2" fmla="*/ 0 w 383059"/>
                        <a:gd name="connsiteY2" fmla="*/ 166816 h 166816"/>
                        <a:gd name="connsiteX3" fmla="*/ 0 w 383059"/>
                        <a:gd name="connsiteY3" fmla="*/ 0 h 166816"/>
                        <a:gd name="connsiteX4" fmla="*/ 383059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383059" y="0"/>
                          </a:move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3" name="Freeform: Shape 272">
                      <a:extLst>
                        <a:ext uri="{FF2B5EF4-FFF2-40B4-BE49-F238E27FC236}">
                          <a16:creationId xmlns:a16="http://schemas.microsoft.com/office/drawing/2014/main" id="{43AE7497-DA96-4AE8-B5FB-E40E59CA1E01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432221" y="2565054"/>
                      <a:ext cx="383058" cy="383056"/>
                    </a:xfrm>
                    <a:custGeom>
                      <a:avLst/>
                      <a:gdLst>
                        <a:gd name="connsiteX0" fmla="*/ 383058 w 383058"/>
                        <a:gd name="connsiteY0" fmla="*/ 0 h 383056"/>
                        <a:gd name="connsiteX1" fmla="*/ 383058 w 383058"/>
                        <a:gd name="connsiteY1" fmla="*/ 383056 h 383056"/>
                        <a:gd name="connsiteX2" fmla="*/ 0 w 383058"/>
                        <a:gd name="connsiteY2" fmla="*/ 383056 h 383056"/>
                        <a:gd name="connsiteX3" fmla="*/ 0 w 383058"/>
                        <a:gd name="connsiteY3" fmla="*/ 0 h 383056"/>
                        <a:gd name="connsiteX4" fmla="*/ 383058 w 383058"/>
                        <a:gd name="connsiteY4" fmla="*/ 0 h 38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8" h="383056">
                          <a:moveTo>
                            <a:pt x="383058" y="0"/>
                          </a:moveTo>
                          <a:lnTo>
                            <a:pt x="383058" y="383056"/>
                          </a:lnTo>
                          <a:lnTo>
                            <a:pt x="0" y="383056"/>
                          </a:lnTo>
                          <a:lnTo>
                            <a:pt x="0" y="0"/>
                          </a:lnTo>
                          <a:lnTo>
                            <a:pt x="383058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74" name="Freeform: Shape 273">
                      <a:extLst>
                        <a:ext uri="{FF2B5EF4-FFF2-40B4-BE49-F238E27FC236}">
                          <a16:creationId xmlns:a16="http://schemas.microsoft.com/office/drawing/2014/main" id="{C1BC9EC7-A31F-46CE-983F-89EC5398AAD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1" y="2839993"/>
                      <a:ext cx="166819" cy="383059"/>
                    </a:xfrm>
                    <a:custGeom>
                      <a:avLst/>
                      <a:gdLst>
                        <a:gd name="connsiteX0" fmla="*/ 166819 w 166819"/>
                        <a:gd name="connsiteY0" fmla="*/ 0 h 383059"/>
                        <a:gd name="connsiteX1" fmla="*/ 166819 w 166819"/>
                        <a:gd name="connsiteY1" fmla="*/ 383059 h 383059"/>
                        <a:gd name="connsiteX2" fmla="*/ 0 w 166819"/>
                        <a:gd name="connsiteY2" fmla="*/ 383059 h 383059"/>
                        <a:gd name="connsiteX3" fmla="*/ 0 w 166819"/>
                        <a:gd name="connsiteY3" fmla="*/ 0 h 383059"/>
                        <a:gd name="connsiteX4" fmla="*/ 166819 w 16681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9" h="383059">
                          <a:moveTo>
                            <a:pt x="166819" y="0"/>
                          </a:moveTo>
                          <a:lnTo>
                            <a:pt x="16681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lnTo>
                            <a:pt x="1668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55" name="Group 254">
                    <a:extLst>
                      <a:ext uri="{FF2B5EF4-FFF2-40B4-BE49-F238E27FC236}">
                        <a16:creationId xmlns:a16="http://schemas.microsoft.com/office/drawing/2014/main" id="{BD54B5FA-D842-4222-A002-88E6F0AC6784}"/>
                      </a:ext>
                    </a:extLst>
                  </p:cNvPr>
                  <p:cNvGrpSpPr/>
                  <p:nvPr/>
                </p:nvGrpSpPr>
                <p:grpSpPr>
                  <a:xfrm>
                    <a:off x="2790565" y="858788"/>
                    <a:ext cx="1433385" cy="716694"/>
                    <a:chOff x="1190368" y="1217138"/>
                    <a:chExt cx="1433385" cy="716694"/>
                  </a:xfrm>
                </p:grpSpPr>
                <p:grpSp>
                  <p:nvGrpSpPr>
                    <p:cNvPr id="256" name="Group 255">
                      <a:extLst>
                        <a:ext uri="{FF2B5EF4-FFF2-40B4-BE49-F238E27FC236}">
                          <a16:creationId xmlns:a16="http://schemas.microsoft.com/office/drawing/2014/main" id="{0D8E3FC7-F77C-456F-AC36-AB8F31E55A6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0368" y="1217140"/>
                      <a:ext cx="716692" cy="716692"/>
                      <a:chOff x="852616" y="661086"/>
                      <a:chExt cx="716692" cy="716692"/>
                    </a:xfrm>
                  </p:grpSpPr>
                  <p:sp>
                    <p:nvSpPr>
                      <p:cNvPr id="263" name="Rectangle 262">
                        <a:extLst>
                          <a:ext uri="{FF2B5EF4-FFF2-40B4-BE49-F238E27FC236}">
                            <a16:creationId xmlns:a16="http://schemas.microsoft.com/office/drawing/2014/main" id="{83368DEB-FEAB-4CE3-89B6-A0A37317428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64" name="Rectangle 263">
                        <a:extLst>
                          <a:ext uri="{FF2B5EF4-FFF2-40B4-BE49-F238E27FC236}">
                            <a16:creationId xmlns:a16="http://schemas.microsoft.com/office/drawing/2014/main" id="{0544E199-9C68-4B7E-A5E3-369ADFF6B8B4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257" name="Group 256">
                      <a:extLst>
                        <a:ext uri="{FF2B5EF4-FFF2-40B4-BE49-F238E27FC236}">
                          <a16:creationId xmlns:a16="http://schemas.microsoft.com/office/drawing/2014/main" id="{3764D180-EE15-43AD-8C4F-8D074EEA733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7060" y="1217138"/>
                      <a:ext cx="716693" cy="716693"/>
                      <a:chOff x="2207742" y="1155355"/>
                      <a:chExt cx="716693" cy="716693"/>
                    </a:xfrm>
                  </p:grpSpPr>
                  <p:sp>
                    <p:nvSpPr>
                      <p:cNvPr id="258" name="Freeform: Shape 257">
                        <a:extLst>
                          <a:ext uri="{FF2B5EF4-FFF2-40B4-BE49-F238E27FC236}">
                            <a16:creationId xmlns:a16="http://schemas.microsoft.com/office/drawing/2014/main" id="{E34AFDC2-FA73-47B7-A021-2A3240BAECB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374557" y="1322170"/>
                        <a:ext cx="383059" cy="383059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383059"/>
                          <a:gd name="connsiteX1" fmla="*/ 383059 w 383059"/>
                          <a:gd name="connsiteY1" fmla="*/ 383059 h 383059"/>
                          <a:gd name="connsiteX2" fmla="*/ 0 w 383059"/>
                          <a:gd name="connsiteY2" fmla="*/ 383059 h 383059"/>
                          <a:gd name="connsiteX3" fmla="*/ 0 w 383059"/>
                          <a:gd name="connsiteY3" fmla="*/ 0 h 383059"/>
                          <a:gd name="connsiteX4" fmla="*/ 383059 w 383059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383059">
                            <a:moveTo>
                              <a:pt x="383059" y="0"/>
                            </a:moveTo>
                            <a:lnTo>
                              <a:pt x="383059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59" name="Freeform: Shape 258">
                        <a:extLst>
                          <a:ext uri="{FF2B5EF4-FFF2-40B4-BE49-F238E27FC236}">
                            <a16:creationId xmlns:a16="http://schemas.microsoft.com/office/drawing/2014/main" id="{3A821E60-0170-4D59-891B-388E5B552BAC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80" y="1047233"/>
                        <a:ext cx="166816" cy="383059"/>
                      </a:xfrm>
                      <a:custGeom>
                        <a:avLst/>
                        <a:gdLst>
                          <a:gd name="connsiteX0" fmla="*/ 166816 w 166816"/>
                          <a:gd name="connsiteY0" fmla="*/ 0 h 383059"/>
                          <a:gd name="connsiteX1" fmla="*/ 166816 w 166816"/>
                          <a:gd name="connsiteY1" fmla="*/ 383059 h 383059"/>
                          <a:gd name="connsiteX2" fmla="*/ 0 w 166816"/>
                          <a:gd name="connsiteY2" fmla="*/ 383059 h 383059"/>
                          <a:gd name="connsiteX3" fmla="*/ 0 w 166816"/>
                          <a:gd name="connsiteY3" fmla="*/ 0 h 383059"/>
                          <a:gd name="connsiteX4" fmla="*/ 166816 w 166816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6" h="383059">
                            <a:moveTo>
                              <a:pt x="166816" y="0"/>
                            </a:moveTo>
                            <a:lnTo>
                              <a:pt x="166816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6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60" name="Freeform: Shape 259">
                        <a:extLst>
                          <a:ext uri="{FF2B5EF4-FFF2-40B4-BE49-F238E27FC236}">
                            <a16:creationId xmlns:a16="http://schemas.microsoft.com/office/drawing/2014/main" id="{C3354F76-4B41-4091-965A-7329DAEFF81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099621" y="1430290"/>
                        <a:ext cx="383059" cy="166818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8"/>
                          <a:gd name="connsiteX1" fmla="*/ 383059 w 383059"/>
                          <a:gd name="connsiteY1" fmla="*/ 166818 h 166818"/>
                          <a:gd name="connsiteX2" fmla="*/ 0 w 383059"/>
                          <a:gd name="connsiteY2" fmla="*/ 166818 h 166818"/>
                          <a:gd name="connsiteX3" fmla="*/ 0 w 383059"/>
                          <a:gd name="connsiteY3" fmla="*/ 0 h 166818"/>
                          <a:gd name="connsiteX4" fmla="*/ 383059 w 383059"/>
                          <a:gd name="connsiteY4" fmla="*/ 0 h 1668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8">
                            <a:moveTo>
                              <a:pt x="383059" y="0"/>
                            </a:moveTo>
                            <a:lnTo>
                              <a:pt x="383059" y="166818"/>
                            </a:lnTo>
                            <a:lnTo>
                              <a:pt x="0" y="166818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61" name="Freeform: Shape 260">
                        <a:extLst>
                          <a:ext uri="{FF2B5EF4-FFF2-40B4-BE49-F238E27FC236}">
                            <a16:creationId xmlns:a16="http://schemas.microsoft.com/office/drawing/2014/main" id="{732DFC76-4ED9-4300-9D90-2C0CF657ACCA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649497" y="1430291"/>
                        <a:ext cx="383059" cy="166816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6"/>
                          <a:gd name="connsiteX1" fmla="*/ 383059 w 383059"/>
                          <a:gd name="connsiteY1" fmla="*/ 166816 h 166816"/>
                          <a:gd name="connsiteX2" fmla="*/ 0 w 383059"/>
                          <a:gd name="connsiteY2" fmla="*/ 166816 h 166816"/>
                          <a:gd name="connsiteX3" fmla="*/ 0 w 383059"/>
                          <a:gd name="connsiteY3" fmla="*/ 0 h 166816"/>
                          <a:gd name="connsiteX4" fmla="*/ 383059 w 383059"/>
                          <a:gd name="connsiteY4" fmla="*/ 0 h 1668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6">
                            <a:moveTo>
                              <a:pt x="383059" y="0"/>
                            </a:moveTo>
                            <a:lnTo>
                              <a:pt x="383059" y="166816"/>
                            </a:lnTo>
                            <a:lnTo>
                              <a:pt x="0" y="166816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62" name="Freeform: Shape 261">
                        <a:extLst>
                          <a:ext uri="{FF2B5EF4-FFF2-40B4-BE49-F238E27FC236}">
                            <a16:creationId xmlns:a16="http://schemas.microsoft.com/office/drawing/2014/main" id="{A58503A9-F67F-4926-BCF1-8CC0F48D59A9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79" y="1597109"/>
                        <a:ext cx="166818" cy="383059"/>
                      </a:xfrm>
                      <a:custGeom>
                        <a:avLst/>
                        <a:gdLst>
                          <a:gd name="connsiteX0" fmla="*/ 166818 w 166818"/>
                          <a:gd name="connsiteY0" fmla="*/ 0 h 383059"/>
                          <a:gd name="connsiteX1" fmla="*/ 166818 w 166818"/>
                          <a:gd name="connsiteY1" fmla="*/ 383059 h 383059"/>
                          <a:gd name="connsiteX2" fmla="*/ 0 w 166818"/>
                          <a:gd name="connsiteY2" fmla="*/ 383059 h 383059"/>
                          <a:gd name="connsiteX3" fmla="*/ 0 w 166818"/>
                          <a:gd name="connsiteY3" fmla="*/ 0 h 383059"/>
                          <a:gd name="connsiteX4" fmla="*/ 166818 w 166818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8" h="383059">
                            <a:moveTo>
                              <a:pt x="166818" y="0"/>
                            </a:moveTo>
                            <a:lnTo>
                              <a:pt x="166818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162" name="Group 161">
                <a:extLst>
                  <a:ext uri="{FF2B5EF4-FFF2-40B4-BE49-F238E27FC236}">
                    <a16:creationId xmlns:a16="http://schemas.microsoft.com/office/drawing/2014/main" id="{B5C9E725-BCD9-4B60-86A2-F885112D355A}"/>
                  </a:ext>
                </a:extLst>
              </p:cNvPr>
              <p:cNvGrpSpPr/>
              <p:nvPr/>
            </p:nvGrpSpPr>
            <p:grpSpPr>
              <a:xfrm>
                <a:off x="4047858" y="1218486"/>
                <a:ext cx="2862134" cy="1432220"/>
                <a:chOff x="1190366" y="1217137"/>
                <a:chExt cx="2862134" cy="1432220"/>
              </a:xfrm>
            </p:grpSpPr>
            <p:grpSp>
              <p:nvGrpSpPr>
                <p:cNvPr id="208" name="Group 207">
                  <a:extLst>
                    <a:ext uri="{FF2B5EF4-FFF2-40B4-BE49-F238E27FC236}">
                      <a16:creationId xmlns:a16="http://schemas.microsoft.com/office/drawing/2014/main" id="{3E167868-842D-436D-9E79-D0C745EB2EF5}"/>
                    </a:ext>
                  </a:extLst>
                </p:cNvPr>
                <p:cNvGrpSpPr/>
                <p:nvPr/>
              </p:nvGrpSpPr>
              <p:grpSpPr>
                <a:xfrm>
                  <a:off x="1190366" y="1217138"/>
                  <a:ext cx="1433387" cy="1432219"/>
                  <a:chOff x="1190366" y="1217138"/>
                  <a:chExt cx="1433387" cy="1432219"/>
                </a:xfrm>
              </p:grpSpPr>
              <p:grpSp>
                <p:nvGrpSpPr>
                  <p:cNvPr id="231" name="Group 230">
                    <a:extLst>
                      <a:ext uri="{FF2B5EF4-FFF2-40B4-BE49-F238E27FC236}">
                        <a16:creationId xmlns:a16="http://schemas.microsoft.com/office/drawing/2014/main" id="{EC92E328-E9B7-4227-9B76-173F54CD9FE6}"/>
                      </a:ext>
                    </a:extLst>
                  </p:cNvPr>
                  <p:cNvGrpSpPr/>
                  <p:nvPr/>
                </p:nvGrpSpPr>
                <p:grpSpPr>
                  <a:xfrm>
                    <a:off x="1190368" y="1217138"/>
                    <a:ext cx="1433385" cy="716694"/>
                    <a:chOff x="1190368" y="1217138"/>
                    <a:chExt cx="1433385" cy="716694"/>
                  </a:xfrm>
                </p:grpSpPr>
                <p:grpSp>
                  <p:nvGrpSpPr>
                    <p:cNvPr id="243" name="Group 242">
                      <a:extLst>
                        <a:ext uri="{FF2B5EF4-FFF2-40B4-BE49-F238E27FC236}">
                          <a16:creationId xmlns:a16="http://schemas.microsoft.com/office/drawing/2014/main" id="{A45FDA2F-BDF3-4C42-8F2C-E2DAF388177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0368" y="1217140"/>
                      <a:ext cx="716692" cy="716692"/>
                      <a:chOff x="852616" y="661086"/>
                      <a:chExt cx="716692" cy="716692"/>
                    </a:xfrm>
                  </p:grpSpPr>
                  <p:sp>
                    <p:nvSpPr>
                      <p:cNvPr id="250" name="Rectangle 249">
                        <a:extLst>
                          <a:ext uri="{FF2B5EF4-FFF2-40B4-BE49-F238E27FC236}">
                            <a16:creationId xmlns:a16="http://schemas.microsoft.com/office/drawing/2014/main" id="{24FF9DC7-77EE-435A-9DC5-20F3580FC3D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51" name="Rectangle 250">
                        <a:extLst>
                          <a:ext uri="{FF2B5EF4-FFF2-40B4-BE49-F238E27FC236}">
                            <a16:creationId xmlns:a16="http://schemas.microsoft.com/office/drawing/2014/main" id="{EB9AF2ED-4C0F-4911-A847-44D32438A75D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244" name="Group 243">
                      <a:extLst>
                        <a:ext uri="{FF2B5EF4-FFF2-40B4-BE49-F238E27FC236}">
                          <a16:creationId xmlns:a16="http://schemas.microsoft.com/office/drawing/2014/main" id="{2AB0BD76-D4C7-4BE4-8D76-BFF584F6057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7060" y="1217138"/>
                      <a:ext cx="716693" cy="716693"/>
                      <a:chOff x="2207742" y="1155355"/>
                      <a:chExt cx="716693" cy="716693"/>
                    </a:xfrm>
                  </p:grpSpPr>
                  <p:sp>
                    <p:nvSpPr>
                      <p:cNvPr id="245" name="Freeform: Shape 244">
                        <a:extLst>
                          <a:ext uri="{FF2B5EF4-FFF2-40B4-BE49-F238E27FC236}">
                            <a16:creationId xmlns:a16="http://schemas.microsoft.com/office/drawing/2014/main" id="{D0565C13-BC3C-4734-99E6-E4E43F7565A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374557" y="1322170"/>
                        <a:ext cx="383059" cy="383059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383059"/>
                          <a:gd name="connsiteX1" fmla="*/ 383059 w 383059"/>
                          <a:gd name="connsiteY1" fmla="*/ 383059 h 383059"/>
                          <a:gd name="connsiteX2" fmla="*/ 0 w 383059"/>
                          <a:gd name="connsiteY2" fmla="*/ 383059 h 383059"/>
                          <a:gd name="connsiteX3" fmla="*/ 0 w 383059"/>
                          <a:gd name="connsiteY3" fmla="*/ 0 h 383059"/>
                          <a:gd name="connsiteX4" fmla="*/ 383059 w 383059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383059">
                            <a:moveTo>
                              <a:pt x="383059" y="0"/>
                            </a:moveTo>
                            <a:lnTo>
                              <a:pt x="383059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46" name="Freeform: Shape 245">
                        <a:extLst>
                          <a:ext uri="{FF2B5EF4-FFF2-40B4-BE49-F238E27FC236}">
                            <a16:creationId xmlns:a16="http://schemas.microsoft.com/office/drawing/2014/main" id="{89C048E2-F7EA-4E54-800C-B74F4936419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80" y="1047233"/>
                        <a:ext cx="166816" cy="383059"/>
                      </a:xfrm>
                      <a:custGeom>
                        <a:avLst/>
                        <a:gdLst>
                          <a:gd name="connsiteX0" fmla="*/ 166816 w 166816"/>
                          <a:gd name="connsiteY0" fmla="*/ 0 h 383059"/>
                          <a:gd name="connsiteX1" fmla="*/ 166816 w 166816"/>
                          <a:gd name="connsiteY1" fmla="*/ 383059 h 383059"/>
                          <a:gd name="connsiteX2" fmla="*/ 0 w 166816"/>
                          <a:gd name="connsiteY2" fmla="*/ 383059 h 383059"/>
                          <a:gd name="connsiteX3" fmla="*/ 0 w 166816"/>
                          <a:gd name="connsiteY3" fmla="*/ 0 h 383059"/>
                          <a:gd name="connsiteX4" fmla="*/ 166816 w 166816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6" h="383059">
                            <a:moveTo>
                              <a:pt x="166816" y="0"/>
                            </a:moveTo>
                            <a:lnTo>
                              <a:pt x="166816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6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47" name="Freeform: Shape 246">
                        <a:extLst>
                          <a:ext uri="{FF2B5EF4-FFF2-40B4-BE49-F238E27FC236}">
                            <a16:creationId xmlns:a16="http://schemas.microsoft.com/office/drawing/2014/main" id="{D0945A95-3DE5-4A3F-B4B4-45769BB98D2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099621" y="1430290"/>
                        <a:ext cx="383059" cy="166818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8"/>
                          <a:gd name="connsiteX1" fmla="*/ 383059 w 383059"/>
                          <a:gd name="connsiteY1" fmla="*/ 166818 h 166818"/>
                          <a:gd name="connsiteX2" fmla="*/ 0 w 383059"/>
                          <a:gd name="connsiteY2" fmla="*/ 166818 h 166818"/>
                          <a:gd name="connsiteX3" fmla="*/ 0 w 383059"/>
                          <a:gd name="connsiteY3" fmla="*/ 0 h 166818"/>
                          <a:gd name="connsiteX4" fmla="*/ 383059 w 383059"/>
                          <a:gd name="connsiteY4" fmla="*/ 0 h 1668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8">
                            <a:moveTo>
                              <a:pt x="383059" y="0"/>
                            </a:moveTo>
                            <a:lnTo>
                              <a:pt x="383059" y="166818"/>
                            </a:lnTo>
                            <a:lnTo>
                              <a:pt x="0" y="166818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48" name="Freeform: Shape 247">
                        <a:extLst>
                          <a:ext uri="{FF2B5EF4-FFF2-40B4-BE49-F238E27FC236}">
                            <a16:creationId xmlns:a16="http://schemas.microsoft.com/office/drawing/2014/main" id="{0ADA7989-CA61-49D0-9B8F-995D0FA6F75F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649497" y="1430291"/>
                        <a:ext cx="383059" cy="166816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6"/>
                          <a:gd name="connsiteX1" fmla="*/ 383059 w 383059"/>
                          <a:gd name="connsiteY1" fmla="*/ 166816 h 166816"/>
                          <a:gd name="connsiteX2" fmla="*/ 0 w 383059"/>
                          <a:gd name="connsiteY2" fmla="*/ 166816 h 166816"/>
                          <a:gd name="connsiteX3" fmla="*/ 0 w 383059"/>
                          <a:gd name="connsiteY3" fmla="*/ 0 h 166816"/>
                          <a:gd name="connsiteX4" fmla="*/ 383059 w 383059"/>
                          <a:gd name="connsiteY4" fmla="*/ 0 h 1668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6">
                            <a:moveTo>
                              <a:pt x="383059" y="0"/>
                            </a:moveTo>
                            <a:lnTo>
                              <a:pt x="383059" y="166816"/>
                            </a:lnTo>
                            <a:lnTo>
                              <a:pt x="0" y="166816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49" name="Freeform: Shape 248">
                        <a:extLst>
                          <a:ext uri="{FF2B5EF4-FFF2-40B4-BE49-F238E27FC236}">
                            <a16:creationId xmlns:a16="http://schemas.microsoft.com/office/drawing/2014/main" id="{648BB31C-834F-4971-881E-851CF05EF257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79" y="1597109"/>
                        <a:ext cx="166818" cy="383059"/>
                      </a:xfrm>
                      <a:custGeom>
                        <a:avLst/>
                        <a:gdLst>
                          <a:gd name="connsiteX0" fmla="*/ 166818 w 166818"/>
                          <a:gd name="connsiteY0" fmla="*/ 0 h 383059"/>
                          <a:gd name="connsiteX1" fmla="*/ 166818 w 166818"/>
                          <a:gd name="connsiteY1" fmla="*/ 383059 h 383059"/>
                          <a:gd name="connsiteX2" fmla="*/ 0 w 166818"/>
                          <a:gd name="connsiteY2" fmla="*/ 383059 h 383059"/>
                          <a:gd name="connsiteX3" fmla="*/ 0 w 166818"/>
                          <a:gd name="connsiteY3" fmla="*/ 0 h 383059"/>
                          <a:gd name="connsiteX4" fmla="*/ 166818 w 166818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8" h="383059">
                            <a:moveTo>
                              <a:pt x="166818" y="0"/>
                            </a:moveTo>
                            <a:lnTo>
                              <a:pt x="166818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232" name="Group 231">
                    <a:extLst>
                      <a:ext uri="{FF2B5EF4-FFF2-40B4-BE49-F238E27FC236}">
                        <a16:creationId xmlns:a16="http://schemas.microsoft.com/office/drawing/2014/main" id="{830EA49F-C5A2-42D5-ACC2-E7E63AF8D3EE}"/>
                      </a:ext>
                    </a:extLst>
                  </p:cNvPr>
                  <p:cNvGrpSpPr/>
                  <p:nvPr/>
                </p:nvGrpSpPr>
                <p:grpSpPr>
                  <a:xfrm>
                    <a:off x="1190366" y="1932663"/>
                    <a:ext cx="1433386" cy="716694"/>
                    <a:chOff x="1548712" y="2398238"/>
                    <a:chExt cx="1433386" cy="716694"/>
                  </a:xfrm>
                </p:grpSpPr>
                <p:sp>
                  <p:nvSpPr>
                    <p:cNvPr id="233" name="Freeform: Shape 232">
                      <a:extLst>
                        <a:ext uri="{FF2B5EF4-FFF2-40B4-BE49-F238E27FC236}">
                          <a16:creationId xmlns:a16="http://schemas.microsoft.com/office/drawing/2014/main" id="{42B920CF-1D8C-46DF-A177-B6A405EF9C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565056"/>
                      <a:ext cx="383059" cy="383059"/>
                    </a:xfrm>
                    <a:custGeom>
                      <a:avLst/>
                      <a:gdLst>
                        <a:gd name="connsiteX0" fmla="*/ 0 w 383059"/>
                        <a:gd name="connsiteY0" fmla="*/ 0 h 383059"/>
                        <a:gd name="connsiteX1" fmla="*/ 383059 w 383059"/>
                        <a:gd name="connsiteY1" fmla="*/ 0 h 383059"/>
                        <a:gd name="connsiteX2" fmla="*/ 383059 w 383059"/>
                        <a:gd name="connsiteY2" fmla="*/ 383059 h 383059"/>
                        <a:gd name="connsiteX3" fmla="*/ 0 w 383059"/>
                        <a:gd name="connsiteY3" fmla="*/ 383059 h 383059"/>
                        <a:gd name="connsiteX4" fmla="*/ 0 w 38305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383059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4" name="Freeform: Shape 233">
                      <a:extLst>
                        <a:ext uri="{FF2B5EF4-FFF2-40B4-BE49-F238E27FC236}">
                          <a16:creationId xmlns:a16="http://schemas.microsoft.com/office/drawing/2014/main" id="{60E1F17F-087D-44FE-ACAA-37F1E85903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398240"/>
                      <a:ext cx="383059" cy="166816"/>
                    </a:xfrm>
                    <a:custGeom>
                      <a:avLst/>
                      <a:gdLst>
                        <a:gd name="connsiteX0" fmla="*/ 0 w 383059"/>
                        <a:gd name="connsiteY0" fmla="*/ 0 h 166816"/>
                        <a:gd name="connsiteX1" fmla="*/ 383059 w 383059"/>
                        <a:gd name="connsiteY1" fmla="*/ 0 h 166816"/>
                        <a:gd name="connsiteX2" fmla="*/ 383059 w 383059"/>
                        <a:gd name="connsiteY2" fmla="*/ 166816 h 166816"/>
                        <a:gd name="connsiteX3" fmla="*/ 0 w 383059"/>
                        <a:gd name="connsiteY3" fmla="*/ 166816 h 166816"/>
                        <a:gd name="connsiteX4" fmla="*/ 0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5" name="Freeform: Shape 234">
                      <a:extLst>
                        <a:ext uri="{FF2B5EF4-FFF2-40B4-BE49-F238E27FC236}">
                          <a16:creationId xmlns:a16="http://schemas.microsoft.com/office/drawing/2014/main" id="{179871D3-55E1-4019-9454-271FAD6CD23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8712" y="2565056"/>
                      <a:ext cx="166817" cy="383059"/>
                    </a:xfrm>
                    <a:custGeom>
                      <a:avLst/>
                      <a:gdLst>
                        <a:gd name="connsiteX0" fmla="*/ 0 w 166817"/>
                        <a:gd name="connsiteY0" fmla="*/ 0 h 383059"/>
                        <a:gd name="connsiteX1" fmla="*/ 166817 w 166817"/>
                        <a:gd name="connsiteY1" fmla="*/ 0 h 383059"/>
                        <a:gd name="connsiteX2" fmla="*/ 166817 w 166817"/>
                        <a:gd name="connsiteY2" fmla="*/ 383059 h 383059"/>
                        <a:gd name="connsiteX3" fmla="*/ 0 w 166817"/>
                        <a:gd name="connsiteY3" fmla="*/ 383059 h 383059"/>
                        <a:gd name="connsiteX4" fmla="*/ 0 w 166817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7" h="383059">
                          <a:moveTo>
                            <a:pt x="0" y="0"/>
                          </a:moveTo>
                          <a:lnTo>
                            <a:pt x="166817" y="0"/>
                          </a:lnTo>
                          <a:lnTo>
                            <a:pt x="166817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6" name="Freeform: Shape 235">
                      <a:extLst>
                        <a:ext uri="{FF2B5EF4-FFF2-40B4-BE49-F238E27FC236}">
                          <a16:creationId xmlns:a16="http://schemas.microsoft.com/office/drawing/2014/main" id="{7D3DE5EB-9B76-4300-9ED4-4FD771D36BD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8587" y="2565056"/>
                      <a:ext cx="166816" cy="383059"/>
                    </a:xfrm>
                    <a:custGeom>
                      <a:avLst/>
                      <a:gdLst>
                        <a:gd name="connsiteX0" fmla="*/ 0 w 166816"/>
                        <a:gd name="connsiteY0" fmla="*/ 0 h 383059"/>
                        <a:gd name="connsiteX1" fmla="*/ 166816 w 166816"/>
                        <a:gd name="connsiteY1" fmla="*/ 0 h 383059"/>
                        <a:gd name="connsiteX2" fmla="*/ 166816 w 166816"/>
                        <a:gd name="connsiteY2" fmla="*/ 383059 h 383059"/>
                        <a:gd name="connsiteX3" fmla="*/ 0 w 166816"/>
                        <a:gd name="connsiteY3" fmla="*/ 383059 h 383059"/>
                        <a:gd name="connsiteX4" fmla="*/ 0 w 166816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0" y="0"/>
                          </a:moveTo>
                          <a:lnTo>
                            <a:pt x="166816" y="0"/>
                          </a:ln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7" name="Freeform: Shape 236">
                      <a:extLst>
                        <a:ext uri="{FF2B5EF4-FFF2-40B4-BE49-F238E27FC236}">
                          <a16:creationId xmlns:a16="http://schemas.microsoft.com/office/drawing/2014/main" id="{06319282-333E-4CC2-ABFD-B4B9D59A17F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948115"/>
                      <a:ext cx="383059" cy="166817"/>
                    </a:xfrm>
                    <a:custGeom>
                      <a:avLst/>
                      <a:gdLst>
                        <a:gd name="connsiteX0" fmla="*/ 0 w 383059"/>
                        <a:gd name="connsiteY0" fmla="*/ 0 h 166817"/>
                        <a:gd name="connsiteX1" fmla="*/ 383059 w 383059"/>
                        <a:gd name="connsiteY1" fmla="*/ 0 h 166817"/>
                        <a:gd name="connsiteX2" fmla="*/ 383059 w 383059"/>
                        <a:gd name="connsiteY2" fmla="*/ 166817 h 166817"/>
                        <a:gd name="connsiteX3" fmla="*/ 0 w 383059"/>
                        <a:gd name="connsiteY3" fmla="*/ 166817 h 166817"/>
                        <a:gd name="connsiteX4" fmla="*/ 0 w 383059"/>
                        <a:gd name="connsiteY4" fmla="*/ 0 h 16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7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7"/>
                          </a:lnTo>
                          <a:lnTo>
                            <a:pt x="0" y="1668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38" name="Freeform: Shape 237">
                      <a:extLst>
                        <a:ext uri="{FF2B5EF4-FFF2-40B4-BE49-F238E27FC236}">
                          <a16:creationId xmlns:a16="http://schemas.microsoft.com/office/drawing/2014/main" id="{43BEBE20-4D19-4BC6-A8AC-02AE79E8F40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2" y="2290116"/>
                      <a:ext cx="166816" cy="383059"/>
                    </a:xfrm>
                    <a:custGeom>
                      <a:avLst/>
                      <a:gdLst>
                        <a:gd name="connsiteX0" fmla="*/ 166816 w 166816"/>
                        <a:gd name="connsiteY0" fmla="*/ 0 h 383059"/>
                        <a:gd name="connsiteX1" fmla="*/ 166816 w 166816"/>
                        <a:gd name="connsiteY1" fmla="*/ 383059 h 383059"/>
                        <a:gd name="connsiteX2" fmla="*/ 0 w 166816"/>
                        <a:gd name="connsiteY2" fmla="*/ 383059 h 383059"/>
                        <a:gd name="connsiteX3" fmla="*/ 0 w 166816"/>
                        <a:gd name="connsiteY3" fmla="*/ 383057 h 383059"/>
                        <a:gd name="connsiteX4" fmla="*/ 1 w 166816"/>
                        <a:gd name="connsiteY4" fmla="*/ 383057 h 383059"/>
                        <a:gd name="connsiteX5" fmla="*/ 1 w 166816"/>
                        <a:gd name="connsiteY5" fmla="*/ 1 h 383059"/>
                        <a:gd name="connsiteX6" fmla="*/ 0 w 166816"/>
                        <a:gd name="connsiteY6" fmla="*/ 1 h 383059"/>
                        <a:gd name="connsiteX7" fmla="*/ 0 w 166816"/>
                        <a:gd name="connsiteY7" fmla="*/ 0 h 383059"/>
                        <a:gd name="connsiteX8" fmla="*/ 1 w 166816"/>
                        <a:gd name="connsiteY8" fmla="*/ 0 h 383059"/>
                        <a:gd name="connsiteX9" fmla="*/ 166816 w 166816"/>
                        <a:gd name="connsiteY9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166816" y="0"/>
                          </a:move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383057"/>
                          </a:lnTo>
                          <a:lnTo>
                            <a:pt x="1" y="383057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66816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39" name="Freeform: Shape 238">
                      <a:extLst>
                        <a:ext uri="{FF2B5EF4-FFF2-40B4-BE49-F238E27FC236}">
                          <a16:creationId xmlns:a16="http://schemas.microsoft.com/office/drawing/2014/main" id="{607BE69D-D53A-4249-A223-2DABAB8D69D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157281" y="2673175"/>
                      <a:ext cx="383059" cy="166815"/>
                    </a:xfrm>
                    <a:custGeom>
                      <a:avLst/>
                      <a:gdLst>
                        <a:gd name="connsiteX0" fmla="*/ 383059 w 383059"/>
                        <a:gd name="connsiteY0" fmla="*/ 0 h 166815"/>
                        <a:gd name="connsiteX1" fmla="*/ 383059 w 383059"/>
                        <a:gd name="connsiteY1" fmla="*/ 166815 h 166815"/>
                        <a:gd name="connsiteX2" fmla="*/ 0 w 383059"/>
                        <a:gd name="connsiteY2" fmla="*/ 166815 h 166815"/>
                        <a:gd name="connsiteX3" fmla="*/ 0 w 383059"/>
                        <a:gd name="connsiteY3" fmla="*/ 0 h 166815"/>
                        <a:gd name="connsiteX4" fmla="*/ 383059 w 383059"/>
                        <a:gd name="connsiteY4" fmla="*/ 0 h 1668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5">
                          <a:moveTo>
                            <a:pt x="383059" y="0"/>
                          </a:moveTo>
                          <a:lnTo>
                            <a:pt x="383059" y="166815"/>
                          </a:lnTo>
                          <a:lnTo>
                            <a:pt x="0" y="166815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0" name="Freeform: Shape 239">
                      <a:extLst>
                        <a:ext uri="{FF2B5EF4-FFF2-40B4-BE49-F238E27FC236}">
                          <a16:creationId xmlns:a16="http://schemas.microsoft.com/office/drawing/2014/main" id="{2CE866AF-7FEA-4790-AFA1-8F0B1081432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707160" y="2673174"/>
                      <a:ext cx="383059" cy="166816"/>
                    </a:xfrm>
                    <a:custGeom>
                      <a:avLst/>
                      <a:gdLst>
                        <a:gd name="connsiteX0" fmla="*/ 383059 w 383059"/>
                        <a:gd name="connsiteY0" fmla="*/ 0 h 166816"/>
                        <a:gd name="connsiteX1" fmla="*/ 383059 w 383059"/>
                        <a:gd name="connsiteY1" fmla="*/ 166816 h 166816"/>
                        <a:gd name="connsiteX2" fmla="*/ 0 w 383059"/>
                        <a:gd name="connsiteY2" fmla="*/ 166816 h 166816"/>
                        <a:gd name="connsiteX3" fmla="*/ 0 w 383059"/>
                        <a:gd name="connsiteY3" fmla="*/ 0 h 166816"/>
                        <a:gd name="connsiteX4" fmla="*/ 383059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383059" y="0"/>
                          </a:move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1" name="Freeform: Shape 240">
                      <a:extLst>
                        <a:ext uri="{FF2B5EF4-FFF2-40B4-BE49-F238E27FC236}">
                          <a16:creationId xmlns:a16="http://schemas.microsoft.com/office/drawing/2014/main" id="{5EA28769-A4D8-45A7-88D1-3D263257B2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432221" y="2565054"/>
                      <a:ext cx="383058" cy="383056"/>
                    </a:xfrm>
                    <a:custGeom>
                      <a:avLst/>
                      <a:gdLst>
                        <a:gd name="connsiteX0" fmla="*/ 383058 w 383058"/>
                        <a:gd name="connsiteY0" fmla="*/ 0 h 383056"/>
                        <a:gd name="connsiteX1" fmla="*/ 383058 w 383058"/>
                        <a:gd name="connsiteY1" fmla="*/ 383056 h 383056"/>
                        <a:gd name="connsiteX2" fmla="*/ 0 w 383058"/>
                        <a:gd name="connsiteY2" fmla="*/ 383056 h 383056"/>
                        <a:gd name="connsiteX3" fmla="*/ 0 w 383058"/>
                        <a:gd name="connsiteY3" fmla="*/ 0 h 383056"/>
                        <a:gd name="connsiteX4" fmla="*/ 383058 w 383058"/>
                        <a:gd name="connsiteY4" fmla="*/ 0 h 38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8" h="383056">
                          <a:moveTo>
                            <a:pt x="383058" y="0"/>
                          </a:moveTo>
                          <a:lnTo>
                            <a:pt x="383058" y="383056"/>
                          </a:lnTo>
                          <a:lnTo>
                            <a:pt x="0" y="383056"/>
                          </a:lnTo>
                          <a:lnTo>
                            <a:pt x="0" y="0"/>
                          </a:lnTo>
                          <a:lnTo>
                            <a:pt x="383058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42" name="Freeform: Shape 241">
                      <a:extLst>
                        <a:ext uri="{FF2B5EF4-FFF2-40B4-BE49-F238E27FC236}">
                          <a16:creationId xmlns:a16="http://schemas.microsoft.com/office/drawing/2014/main" id="{97AB342C-195C-45A1-BDE6-7B0CB3C944E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1" y="2839993"/>
                      <a:ext cx="166819" cy="383059"/>
                    </a:xfrm>
                    <a:custGeom>
                      <a:avLst/>
                      <a:gdLst>
                        <a:gd name="connsiteX0" fmla="*/ 166819 w 166819"/>
                        <a:gd name="connsiteY0" fmla="*/ 0 h 383059"/>
                        <a:gd name="connsiteX1" fmla="*/ 166819 w 166819"/>
                        <a:gd name="connsiteY1" fmla="*/ 383059 h 383059"/>
                        <a:gd name="connsiteX2" fmla="*/ 0 w 166819"/>
                        <a:gd name="connsiteY2" fmla="*/ 383059 h 383059"/>
                        <a:gd name="connsiteX3" fmla="*/ 0 w 166819"/>
                        <a:gd name="connsiteY3" fmla="*/ 0 h 383059"/>
                        <a:gd name="connsiteX4" fmla="*/ 166819 w 16681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9" h="383059">
                          <a:moveTo>
                            <a:pt x="166819" y="0"/>
                          </a:moveTo>
                          <a:lnTo>
                            <a:pt x="16681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lnTo>
                            <a:pt x="1668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209" name="Group 208">
                  <a:extLst>
                    <a:ext uri="{FF2B5EF4-FFF2-40B4-BE49-F238E27FC236}">
                      <a16:creationId xmlns:a16="http://schemas.microsoft.com/office/drawing/2014/main" id="{8CAD463F-E7EB-427B-A5C5-59E5EA378768}"/>
                    </a:ext>
                  </a:extLst>
                </p:cNvPr>
                <p:cNvGrpSpPr/>
                <p:nvPr/>
              </p:nvGrpSpPr>
              <p:grpSpPr>
                <a:xfrm>
                  <a:off x="2619114" y="1217137"/>
                  <a:ext cx="1433386" cy="1424629"/>
                  <a:chOff x="2790564" y="858788"/>
                  <a:chExt cx="1433386" cy="1424629"/>
                </a:xfrm>
              </p:grpSpPr>
              <p:grpSp>
                <p:nvGrpSpPr>
                  <p:cNvPr id="210" name="Group 209">
                    <a:extLst>
                      <a:ext uri="{FF2B5EF4-FFF2-40B4-BE49-F238E27FC236}">
                        <a16:creationId xmlns:a16="http://schemas.microsoft.com/office/drawing/2014/main" id="{DC0C9A9C-89AA-4EAC-A767-FBD2E433A973}"/>
                      </a:ext>
                    </a:extLst>
                  </p:cNvPr>
                  <p:cNvGrpSpPr/>
                  <p:nvPr/>
                </p:nvGrpSpPr>
                <p:grpSpPr>
                  <a:xfrm>
                    <a:off x="2790564" y="1566723"/>
                    <a:ext cx="1433386" cy="716694"/>
                    <a:chOff x="1548712" y="2398238"/>
                    <a:chExt cx="1433386" cy="716694"/>
                  </a:xfrm>
                </p:grpSpPr>
                <p:sp>
                  <p:nvSpPr>
                    <p:cNvPr id="221" name="Freeform: Shape 220">
                      <a:extLst>
                        <a:ext uri="{FF2B5EF4-FFF2-40B4-BE49-F238E27FC236}">
                          <a16:creationId xmlns:a16="http://schemas.microsoft.com/office/drawing/2014/main" id="{B98931DD-159D-4F48-8ED1-735E7D867A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565056"/>
                      <a:ext cx="383059" cy="383059"/>
                    </a:xfrm>
                    <a:custGeom>
                      <a:avLst/>
                      <a:gdLst>
                        <a:gd name="connsiteX0" fmla="*/ 0 w 383059"/>
                        <a:gd name="connsiteY0" fmla="*/ 0 h 383059"/>
                        <a:gd name="connsiteX1" fmla="*/ 383059 w 383059"/>
                        <a:gd name="connsiteY1" fmla="*/ 0 h 383059"/>
                        <a:gd name="connsiteX2" fmla="*/ 383059 w 383059"/>
                        <a:gd name="connsiteY2" fmla="*/ 383059 h 383059"/>
                        <a:gd name="connsiteX3" fmla="*/ 0 w 383059"/>
                        <a:gd name="connsiteY3" fmla="*/ 383059 h 383059"/>
                        <a:gd name="connsiteX4" fmla="*/ 0 w 38305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383059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2" name="Freeform: Shape 221">
                      <a:extLst>
                        <a:ext uri="{FF2B5EF4-FFF2-40B4-BE49-F238E27FC236}">
                          <a16:creationId xmlns:a16="http://schemas.microsoft.com/office/drawing/2014/main" id="{47AA5535-0937-457D-AEFF-C59EED4658D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398240"/>
                      <a:ext cx="383059" cy="166816"/>
                    </a:xfrm>
                    <a:custGeom>
                      <a:avLst/>
                      <a:gdLst>
                        <a:gd name="connsiteX0" fmla="*/ 0 w 383059"/>
                        <a:gd name="connsiteY0" fmla="*/ 0 h 166816"/>
                        <a:gd name="connsiteX1" fmla="*/ 383059 w 383059"/>
                        <a:gd name="connsiteY1" fmla="*/ 0 h 166816"/>
                        <a:gd name="connsiteX2" fmla="*/ 383059 w 383059"/>
                        <a:gd name="connsiteY2" fmla="*/ 166816 h 166816"/>
                        <a:gd name="connsiteX3" fmla="*/ 0 w 383059"/>
                        <a:gd name="connsiteY3" fmla="*/ 166816 h 166816"/>
                        <a:gd name="connsiteX4" fmla="*/ 0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3" name="Freeform: Shape 222">
                      <a:extLst>
                        <a:ext uri="{FF2B5EF4-FFF2-40B4-BE49-F238E27FC236}">
                          <a16:creationId xmlns:a16="http://schemas.microsoft.com/office/drawing/2014/main" id="{95015677-6CEF-4C17-9487-638E9FBD83C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8712" y="2565056"/>
                      <a:ext cx="166817" cy="383059"/>
                    </a:xfrm>
                    <a:custGeom>
                      <a:avLst/>
                      <a:gdLst>
                        <a:gd name="connsiteX0" fmla="*/ 0 w 166817"/>
                        <a:gd name="connsiteY0" fmla="*/ 0 h 383059"/>
                        <a:gd name="connsiteX1" fmla="*/ 166817 w 166817"/>
                        <a:gd name="connsiteY1" fmla="*/ 0 h 383059"/>
                        <a:gd name="connsiteX2" fmla="*/ 166817 w 166817"/>
                        <a:gd name="connsiteY2" fmla="*/ 383059 h 383059"/>
                        <a:gd name="connsiteX3" fmla="*/ 0 w 166817"/>
                        <a:gd name="connsiteY3" fmla="*/ 383059 h 383059"/>
                        <a:gd name="connsiteX4" fmla="*/ 0 w 166817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7" h="383059">
                          <a:moveTo>
                            <a:pt x="0" y="0"/>
                          </a:moveTo>
                          <a:lnTo>
                            <a:pt x="166817" y="0"/>
                          </a:lnTo>
                          <a:lnTo>
                            <a:pt x="166817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4" name="Freeform: Shape 223">
                      <a:extLst>
                        <a:ext uri="{FF2B5EF4-FFF2-40B4-BE49-F238E27FC236}">
                          <a16:creationId xmlns:a16="http://schemas.microsoft.com/office/drawing/2014/main" id="{4A87FA05-E020-4F9E-AE0B-8D5AEEA30D3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8587" y="2565056"/>
                      <a:ext cx="166816" cy="383059"/>
                    </a:xfrm>
                    <a:custGeom>
                      <a:avLst/>
                      <a:gdLst>
                        <a:gd name="connsiteX0" fmla="*/ 0 w 166816"/>
                        <a:gd name="connsiteY0" fmla="*/ 0 h 383059"/>
                        <a:gd name="connsiteX1" fmla="*/ 166816 w 166816"/>
                        <a:gd name="connsiteY1" fmla="*/ 0 h 383059"/>
                        <a:gd name="connsiteX2" fmla="*/ 166816 w 166816"/>
                        <a:gd name="connsiteY2" fmla="*/ 383059 h 383059"/>
                        <a:gd name="connsiteX3" fmla="*/ 0 w 166816"/>
                        <a:gd name="connsiteY3" fmla="*/ 383059 h 383059"/>
                        <a:gd name="connsiteX4" fmla="*/ 0 w 166816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0" y="0"/>
                          </a:moveTo>
                          <a:lnTo>
                            <a:pt x="166816" y="0"/>
                          </a:ln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5" name="Freeform: Shape 224">
                      <a:extLst>
                        <a:ext uri="{FF2B5EF4-FFF2-40B4-BE49-F238E27FC236}">
                          <a16:creationId xmlns:a16="http://schemas.microsoft.com/office/drawing/2014/main" id="{15CBF98D-D994-4C93-8B31-AD9BE9BB4EE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948115"/>
                      <a:ext cx="383059" cy="166817"/>
                    </a:xfrm>
                    <a:custGeom>
                      <a:avLst/>
                      <a:gdLst>
                        <a:gd name="connsiteX0" fmla="*/ 0 w 383059"/>
                        <a:gd name="connsiteY0" fmla="*/ 0 h 166817"/>
                        <a:gd name="connsiteX1" fmla="*/ 383059 w 383059"/>
                        <a:gd name="connsiteY1" fmla="*/ 0 h 166817"/>
                        <a:gd name="connsiteX2" fmla="*/ 383059 w 383059"/>
                        <a:gd name="connsiteY2" fmla="*/ 166817 h 166817"/>
                        <a:gd name="connsiteX3" fmla="*/ 0 w 383059"/>
                        <a:gd name="connsiteY3" fmla="*/ 166817 h 166817"/>
                        <a:gd name="connsiteX4" fmla="*/ 0 w 383059"/>
                        <a:gd name="connsiteY4" fmla="*/ 0 h 16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7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7"/>
                          </a:lnTo>
                          <a:lnTo>
                            <a:pt x="0" y="1668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226" name="Freeform: Shape 225">
                      <a:extLst>
                        <a:ext uri="{FF2B5EF4-FFF2-40B4-BE49-F238E27FC236}">
                          <a16:creationId xmlns:a16="http://schemas.microsoft.com/office/drawing/2014/main" id="{C5C62268-6BDF-4C9C-A165-5928FF51CCD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2" y="2290116"/>
                      <a:ext cx="166816" cy="383059"/>
                    </a:xfrm>
                    <a:custGeom>
                      <a:avLst/>
                      <a:gdLst>
                        <a:gd name="connsiteX0" fmla="*/ 166816 w 166816"/>
                        <a:gd name="connsiteY0" fmla="*/ 0 h 383059"/>
                        <a:gd name="connsiteX1" fmla="*/ 166816 w 166816"/>
                        <a:gd name="connsiteY1" fmla="*/ 383059 h 383059"/>
                        <a:gd name="connsiteX2" fmla="*/ 0 w 166816"/>
                        <a:gd name="connsiteY2" fmla="*/ 383059 h 383059"/>
                        <a:gd name="connsiteX3" fmla="*/ 0 w 166816"/>
                        <a:gd name="connsiteY3" fmla="*/ 383057 h 383059"/>
                        <a:gd name="connsiteX4" fmla="*/ 1 w 166816"/>
                        <a:gd name="connsiteY4" fmla="*/ 383057 h 383059"/>
                        <a:gd name="connsiteX5" fmla="*/ 1 w 166816"/>
                        <a:gd name="connsiteY5" fmla="*/ 1 h 383059"/>
                        <a:gd name="connsiteX6" fmla="*/ 0 w 166816"/>
                        <a:gd name="connsiteY6" fmla="*/ 1 h 383059"/>
                        <a:gd name="connsiteX7" fmla="*/ 0 w 166816"/>
                        <a:gd name="connsiteY7" fmla="*/ 0 h 383059"/>
                        <a:gd name="connsiteX8" fmla="*/ 1 w 166816"/>
                        <a:gd name="connsiteY8" fmla="*/ 0 h 383059"/>
                        <a:gd name="connsiteX9" fmla="*/ 166816 w 166816"/>
                        <a:gd name="connsiteY9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166816" y="0"/>
                          </a:move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383057"/>
                          </a:lnTo>
                          <a:lnTo>
                            <a:pt x="1" y="383057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66816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7" name="Freeform: Shape 226">
                      <a:extLst>
                        <a:ext uri="{FF2B5EF4-FFF2-40B4-BE49-F238E27FC236}">
                          <a16:creationId xmlns:a16="http://schemas.microsoft.com/office/drawing/2014/main" id="{D39EA839-0DE9-4AC1-87CB-DDDC5AEFFFA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157281" y="2673175"/>
                      <a:ext cx="383059" cy="166815"/>
                    </a:xfrm>
                    <a:custGeom>
                      <a:avLst/>
                      <a:gdLst>
                        <a:gd name="connsiteX0" fmla="*/ 383059 w 383059"/>
                        <a:gd name="connsiteY0" fmla="*/ 0 h 166815"/>
                        <a:gd name="connsiteX1" fmla="*/ 383059 w 383059"/>
                        <a:gd name="connsiteY1" fmla="*/ 166815 h 166815"/>
                        <a:gd name="connsiteX2" fmla="*/ 0 w 383059"/>
                        <a:gd name="connsiteY2" fmla="*/ 166815 h 166815"/>
                        <a:gd name="connsiteX3" fmla="*/ 0 w 383059"/>
                        <a:gd name="connsiteY3" fmla="*/ 0 h 166815"/>
                        <a:gd name="connsiteX4" fmla="*/ 383059 w 383059"/>
                        <a:gd name="connsiteY4" fmla="*/ 0 h 1668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5">
                          <a:moveTo>
                            <a:pt x="383059" y="0"/>
                          </a:moveTo>
                          <a:lnTo>
                            <a:pt x="383059" y="166815"/>
                          </a:lnTo>
                          <a:lnTo>
                            <a:pt x="0" y="166815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8" name="Freeform: Shape 227">
                      <a:extLst>
                        <a:ext uri="{FF2B5EF4-FFF2-40B4-BE49-F238E27FC236}">
                          <a16:creationId xmlns:a16="http://schemas.microsoft.com/office/drawing/2014/main" id="{CDCF7A5D-E7AB-4B8F-9F35-0D750D4FC33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707160" y="2673174"/>
                      <a:ext cx="383059" cy="166816"/>
                    </a:xfrm>
                    <a:custGeom>
                      <a:avLst/>
                      <a:gdLst>
                        <a:gd name="connsiteX0" fmla="*/ 383059 w 383059"/>
                        <a:gd name="connsiteY0" fmla="*/ 0 h 166816"/>
                        <a:gd name="connsiteX1" fmla="*/ 383059 w 383059"/>
                        <a:gd name="connsiteY1" fmla="*/ 166816 h 166816"/>
                        <a:gd name="connsiteX2" fmla="*/ 0 w 383059"/>
                        <a:gd name="connsiteY2" fmla="*/ 166816 h 166816"/>
                        <a:gd name="connsiteX3" fmla="*/ 0 w 383059"/>
                        <a:gd name="connsiteY3" fmla="*/ 0 h 166816"/>
                        <a:gd name="connsiteX4" fmla="*/ 383059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383059" y="0"/>
                          </a:move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29" name="Freeform: Shape 228">
                      <a:extLst>
                        <a:ext uri="{FF2B5EF4-FFF2-40B4-BE49-F238E27FC236}">
                          <a16:creationId xmlns:a16="http://schemas.microsoft.com/office/drawing/2014/main" id="{1379D538-C8EC-4842-9615-60C1B4D58F4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432221" y="2565054"/>
                      <a:ext cx="383058" cy="383056"/>
                    </a:xfrm>
                    <a:custGeom>
                      <a:avLst/>
                      <a:gdLst>
                        <a:gd name="connsiteX0" fmla="*/ 383058 w 383058"/>
                        <a:gd name="connsiteY0" fmla="*/ 0 h 383056"/>
                        <a:gd name="connsiteX1" fmla="*/ 383058 w 383058"/>
                        <a:gd name="connsiteY1" fmla="*/ 383056 h 383056"/>
                        <a:gd name="connsiteX2" fmla="*/ 0 w 383058"/>
                        <a:gd name="connsiteY2" fmla="*/ 383056 h 383056"/>
                        <a:gd name="connsiteX3" fmla="*/ 0 w 383058"/>
                        <a:gd name="connsiteY3" fmla="*/ 0 h 383056"/>
                        <a:gd name="connsiteX4" fmla="*/ 383058 w 383058"/>
                        <a:gd name="connsiteY4" fmla="*/ 0 h 38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8" h="383056">
                          <a:moveTo>
                            <a:pt x="383058" y="0"/>
                          </a:moveTo>
                          <a:lnTo>
                            <a:pt x="383058" y="383056"/>
                          </a:lnTo>
                          <a:lnTo>
                            <a:pt x="0" y="383056"/>
                          </a:lnTo>
                          <a:lnTo>
                            <a:pt x="0" y="0"/>
                          </a:lnTo>
                          <a:lnTo>
                            <a:pt x="383058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230" name="Freeform: Shape 229">
                      <a:extLst>
                        <a:ext uri="{FF2B5EF4-FFF2-40B4-BE49-F238E27FC236}">
                          <a16:creationId xmlns:a16="http://schemas.microsoft.com/office/drawing/2014/main" id="{61CB44F5-87BF-479B-B783-A6EE88E8577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1" y="2839993"/>
                      <a:ext cx="166819" cy="383059"/>
                    </a:xfrm>
                    <a:custGeom>
                      <a:avLst/>
                      <a:gdLst>
                        <a:gd name="connsiteX0" fmla="*/ 166819 w 166819"/>
                        <a:gd name="connsiteY0" fmla="*/ 0 h 383059"/>
                        <a:gd name="connsiteX1" fmla="*/ 166819 w 166819"/>
                        <a:gd name="connsiteY1" fmla="*/ 383059 h 383059"/>
                        <a:gd name="connsiteX2" fmla="*/ 0 w 166819"/>
                        <a:gd name="connsiteY2" fmla="*/ 383059 h 383059"/>
                        <a:gd name="connsiteX3" fmla="*/ 0 w 166819"/>
                        <a:gd name="connsiteY3" fmla="*/ 0 h 383059"/>
                        <a:gd name="connsiteX4" fmla="*/ 166819 w 16681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9" h="383059">
                          <a:moveTo>
                            <a:pt x="166819" y="0"/>
                          </a:moveTo>
                          <a:lnTo>
                            <a:pt x="16681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lnTo>
                            <a:pt x="1668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211" name="Group 210">
                    <a:extLst>
                      <a:ext uri="{FF2B5EF4-FFF2-40B4-BE49-F238E27FC236}">
                        <a16:creationId xmlns:a16="http://schemas.microsoft.com/office/drawing/2014/main" id="{9398D288-C051-4AAF-80BF-F5F014EE0B1B}"/>
                      </a:ext>
                    </a:extLst>
                  </p:cNvPr>
                  <p:cNvGrpSpPr/>
                  <p:nvPr/>
                </p:nvGrpSpPr>
                <p:grpSpPr>
                  <a:xfrm>
                    <a:off x="2790565" y="858788"/>
                    <a:ext cx="1433385" cy="716694"/>
                    <a:chOff x="1190368" y="1217138"/>
                    <a:chExt cx="1433385" cy="716694"/>
                  </a:xfrm>
                </p:grpSpPr>
                <p:grpSp>
                  <p:nvGrpSpPr>
                    <p:cNvPr id="212" name="Group 211">
                      <a:extLst>
                        <a:ext uri="{FF2B5EF4-FFF2-40B4-BE49-F238E27FC236}">
                          <a16:creationId xmlns:a16="http://schemas.microsoft.com/office/drawing/2014/main" id="{82573609-5932-44F9-94F5-EE69BE14A20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0368" y="1217140"/>
                      <a:ext cx="716692" cy="716692"/>
                      <a:chOff x="852616" y="661086"/>
                      <a:chExt cx="716692" cy="716692"/>
                    </a:xfrm>
                  </p:grpSpPr>
                  <p:sp>
                    <p:nvSpPr>
                      <p:cNvPr id="219" name="Rectangle 218">
                        <a:extLst>
                          <a:ext uri="{FF2B5EF4-FFF2-40B4-BE49-F238E27FC236}">
                            <a16:creationId xmlns:a16="http://schemas.microsoft.com/office/drawing/2014/main" id="{20DBCE1C-A1E3-4EC1-A1E7-EB5207E1AF9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20" name="Rectangle 219">
                        <a:extLst>
                          <a:ext uri="{FF2B5EF4-FFF2-40B4-BE49-F238E27FC236}">
                            <a16:creationId xmlns:a16="http://schemas.microsoft.com/office/drawing/2014/main" id="{6BF5F7BF-D951-41BF-A167-3E81B462132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213" name="Group 212">
                      <a:extLst>
                        <a:ext uri="{FF2B5EF4-FFF2-40B4-BE49-F238E27FC236}">
                          <a16:creationId xmlns:a16="http://schemas.microsoft.com/office/drawing/2014/main" id="{CA9C620F-12CD-404D-8463-024790B280A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7060" y="1217138"/>
                      <a:ext cx="716693" cy="716693"/>
                      <a:chOff x="2207742" y="1155355"/>
                      <a:chExt cx="716693" cy="716693"/>
                    </a:xfrm>
                  </p:grpSpPr>
                  <p:sp>
                    <p:nvSpPr>
                      <p:cNvPr id="214" name="Freeform: Shape 213">
                        <a:extLst>
                          <a:ext uri="{FF2B5EF4-FFF2-40B4-BE49-F238E27FC236}">
                            <a16:creationId xmlns:a16="http://schemas.microsoft.com/office/drawing/2014/main" id="{510748B9-F49A-412E-9453-C894E5669DE1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374557" y="1322170"/>
                        <a:ext cx="383059" cy="383059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383059"/>
                          <a:gd name="connsiteX1" fmla="*/ 383059 w 383059"/>
                          <a:gd name="connsiteY1" fmla="*/ 383059 h 383059"/>
                          <a:gd name="connsiteX2" fmla="*/ 0 w 383059"/>
                          <a:gd name="connsiteY2" fmla="*/ 383059 h 383059"/>
                          <a:gd name="connsiteX3" fmla="*/ 0 w 383059"/>
                          <a:gd name="connsiteY3" fmla="*/ 0 h 383059"/>
                          <a:gd name="connsiteX4" fmla="*/ 383059 w 383059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383059">
                            <a:moveTo>
                              <a:pt x="383059" y="0"/>
                            </a:moveTo>
                            <a:lnTo>
                              <a:pt x="383059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15" name="Freeform: Shape 214">
                        <a:extLst>
                          <a:ext uri="{FF2B5EF4-FFF2-40B4-BE49-F238E27FC236}">
                            <a16:creationId xmlns:a16="http://schemas.microsoft.com/office/drawing/2014/main" id="{CAF72DE7-06A3-42F3-9AF9-9B8E346057DA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80" y="1047233"/>
                        <a:ext cx="166816" cy="383059"/>
                      </a:xfrm>
                      <a:custGeom>
                        <a:avLst/>
                        <a:gdLst>
                          <a:gd name="connsiteX0" fmla="*/ 166816 w 166816"/>
                          <a:gd name="connsiteY0" fmla="*/ 0 h 383059"/>
                          <a:gd name="connsiteX1" fmla="*/ 166816 w 166816"/>
                          <a:gd name="connsiteY1" fmla="*/ 383059 h 383059"/>
                          <a:gd name="connsiteX2" fmla="*/ 0 w 166816"/>
                          <a:gd name="connsiteY2" fmla="*/ 383059 h 383059"/>
                          <a:gd name="connsiteX3" fmla="*/ 0 w 166816"/>
                          <a:gd name="connsiteY3" fmla="*/ 0 h 383059"/>
                          <a:gd name="connsiteX4" fmla="*/ 166816 w 166816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6" h="383059">
                            <a:moveTo>
                              <a:pt x="166816" y="0"/>
                            </a:moveTo>
                            <a:lnTo>
                              <a:pt x="166816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6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16" name="Freeform: Shape 215">
                        <a:extLst>
                          <a:ext uri="{FF2B5EF4-FFF2-40B4-BE49-F238E27FC236}">
                            <a16:creationId xmlns:a16="http://schemas.microsoft.com/office/drawing/2014/main" id="{7DA394E5-5725-4DCB-A6B7-7448044CC74F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099621" y="1430290"/>
                        <a:ext cx="383059" cy="166818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8"/>
                          <a:gd name="connsiteX1" fmla="*/ 383059 w 383059"/>
                          <a:gd name="connsiteY1" fmla="*/ 166818 h 166818"/>
                          <a:gd name="connsiteX2" fmla="*/ 0 w 383059"/>
                          <a:gd name="connsiteY2" fmla="*/ 166818 h 166818"/>
                          <a:gd name="connsiteX3" fmla="*/ 0 w 383059"/>
                          <a:gd name="connsiteY3" fmla="*/ 0 h 166818"/>
                          <a:gd name="connsiteX4" fmla="*/ 383059 w 383059"/>
                          <a:gd name="connsiteY4" fmla="*/ 0 h 1668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8">
                            <a:moveTo>
                              <a:pt x="383059" y="0"/>
                            </a:moveTo>
                            <a:lnTo>
                              <a:pt x="383059" y="166818"/>
                            </a:lnTo>
                            <a:lnTo>
                              <a:pt x="0" y="166818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17" name="Freeform: Shape 216">
                        <a:extLst>
                          <a:ext uri="{FF2B5EF4-FFF2-40B4-BE49-F238E27FC236}">
                            <a16:creationId xmlns:a16="http://schemas.microsoft.com/office/drawing/2014/main" id="{6FAAA3E4-8974-4D07-BC43-7C5AF6C3638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649497" y="1430291"/>
                        <a:ext cx="383059" cy="166816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6"/>
                          <a:gd name="connsiteX1" fmla="*/ 383059 w 383059"/>
                          <a:gd name="connsiteY1" fmla="*/ 166816 h 166816"/>
                          <a:gd name="connsiteX2" fmla="*/ 0 w 383059"/>
                          <a:gd name="connsiteY2" fmla="*/ 166816 h 166816"/>
                          <a:gd name="connsiteX3" fmla="*/ 0 w 383059"/>
                          <a:gd name="connsiteY3" fmla="*/ 0 h 166816"/>
                          <a:gd name="connsiteX4" fmla="*/ 383059 w 383059"/>
                          <a:gd name="connsiteY4" fmla="*/ 0 h 1668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6">
                            <a:moveTo>
                              <a:pt x="383059" y="0"/>
                            </a:moveTo>
                            <a:lnTo>
                              <a:pt x="383059" y="166816"/>
                            </a:lnTo>
                            <a:lnTo>
                              <a:pt x="0" y="166816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18" name="Freeform: Shape 217">
                        <a:extLst>
                          <a:ext uri="{FF2B5EF4-FFF2-40B4-BE49-F238E27FC236}">
                            <a16:creationId xmlns:a16="http://schemas.microsoft.com/office/drawing/2014/main" id="{DCF4E21E-683F-42BE-B15C-76E1AD00056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79" y="1597109"/>
                        <a:ext cx="166818" cy="383059"/>
                      </a:xfrm>
                      <a:custGeom>
                        <a:avLst/>
                        <a:gdLst>
                          <a:gd name="connsiteX0" fmla="*/ 166818 w 166818"/>
                          <a:gd name="connsiteY0" fmla="*/ 0 h 383059"/>
                          <a:gd name="connsiteX1" fmla="*/ 166818 w 166818"/>
                          <a:gd name="connsiteY1" fmla="*/ 383059 h 383059"/>
                          <a:gd name="connsiteX2" fmla="*/ 0 w 166818"/>
                          <a:gd name="connsiteY2" fmla="*/ 383059 h 383059"/>
                          <a:gd name="connsiteX3" fmla="*/ 0 w 166818"/>
                          <a:gd name="connsiteY3" fmla="*/ 0 h 383059"/>
                          <a:gd name="connsiteX4" fmla="*/ 166818 w 166818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8" h="383059">
                            <a:moveTo>
                              <a:pt x="166818" y="0"/>
                            </a:moveTo>
                            <a:lnTo>
                              <a:pt x="166818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163" name="Group 162">
                <a:extLst>
                  <a:ext uri="{FF2B5EF4-FFF2-40B4-BE49-F238E27FC236}">
                    <a16:creationId xmlns:a16="http://schemas.microsoft.com/office/drawing/2014/main" id="{AE9235BC-AFD9-43B6-9C8B-93DE63823D98}"/>
                  </a:ext>
                </a:extLst>
              </p:cNvPr>
              <p:cNvGrpSpPr/>
              <p:nvPr/>
            </p:nvGrpSpPr>
            <p:grpSpPr>
              <a:xfrm>
                <a:off x="6905350" y="1210310"/>
                <a:ext cx="2862134" cy="1432220"/>
                <a:chOff x="1190366" y="1217137"/>
                <a:chExt cx="2862134" cy="1432220"/>
              </a:xfrm>
            </p:grpSpPr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480A3427-4F99-4D3E-9CA5-221F3E2A507B}"/>
                    </a:ext>
                  </a:extLst>
                </p:cNvPr>
                <p:cNvGrpSpPr/>
                <p:nvPr/>
              </p:nvGrpSpPr>
              <p:grpSpPr>
                <a:xfrm>
                  <a:off x="1190366" y="1217138"/>
                  <a:ext cx="1433387" cy="1432219"/>
                  <a:chOff x="1190366" y="1217138"/>
                  <a:chExt cx="1433387" cy="1432219"/>
                </a:xfrm>
              </p:grpSpPr>
              <p:grpSp>
                <p:nvGrpSpPr>
                  <p:cNvPr id="187" name="Group 186">
                    <a:extLst>
                      <a:ext uri="{FF2B5EF4-FFF2-40B4-BE49-F238E27FC236}">
                        <a16:creationId xmlns:a16="http://schemas.microsoft.com/office/drawing/2014/main" id="{73D8053F-827F-42C1-8264-3A1105D0EF54}"/>
                      </a:ext>
                    </a:extLst>
                  </p:cNvPr>
                  <p:cNvGrpSpPr/>
                  <p:nvPr/>
                </p:nvGrpSpPr>
                <p:grpSpPr>
                  <a:xfrm>
                    <a:off x="1190368" y="1217138"/>
                    <a:ext cx="1433385" cy="716694"/>
                    <a:chOff x="1190368" y="1217138"/>
                    <a:chExt cx="1433385" cy="716694"/>
                  </a:xfrm>
                </p:grpSpPr>
                <p:grpSp>
                  <p:nvGrpSpPr>
                    <p:cNvPr id="199" name="Group 198">
                      <a:extLst>
                        <a:ext uri="{FF2B5EF4-FFF2-40B4-BE49-F238E27FC236}">
                          <a16:creationId xmlns:a16="http://schemas.microsoft.com/office/drawing/2014/main" id="{6E65611A-92AE-4903-9DE2-30CF73163D6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0368" y="1217140"/>
                      <a:ext cx="716692" cy="716692"/>
                      <a:chOff x="852616" y="661086"/>
                      <a:chExt cx="716692" cy="716692"/>
                    </a:xfrm>
                  </p:grpSpPr>
                  <p:sp>
                    <p:nvSpPr>
                      <p:cNvPr id="206" name="Rectangle 205">
                        <a:extLst>
                          <a:ext uri="{FF2B5EF4-FFF2-40B4-BE49-F238E27FC236}">
                            <a16:creationId xmlns:a16="http://schemas.microsoft.com/office/drawing/2014/main" id="{97BA9C1C-4691-469B-94A1-63E948E757E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207" name="Rectangle 206">
                        <a:extLst>
                          <a:ext uri="{FF2B5EF4-FFF2-40B4-BE49-F238E27FC236}">
                            <a16:creationId xmlns:a16="http://schemas.microsoft.com/office/drawing/2014/main" id="{3B1D0D64-E2C2-4630-8263-4F984F00DA99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200" name="Group 199">
                      <a:extLst>
                        <a:ext uri="{FF2B5EF4-FFF2-40B4-BE49-F238E27FC236}">
                          <a16:creationId xmlns:a16="http://schemas.microsoft.com/office/drawing/2014/main" id="{F416B2F9-A0F2-484F-847D-C4815CA218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7060" y="1217138"/>
                      <a:ext cx="716693" cy="716693"/>
                      <a:chOff x="2207742" y="1155355"/>
                      <a:chExt cx="716693" cy="716693"/>
                    </a:xfrm>
                  </p:grpSpPr>
                  <p:sp>
                    <p:nvSpPr>
                      <p:cNvPr id="201" name="Freeform: Shape 200">
                        <a:extLst>
                          <a:ext uri="{FF2B5EF4-FFF2-40B4-BE49-F238E27FC236}">
                            <a16:creationId xmlns:a16="http://schemas.microsoft.com/office/drawing/2014/main" id="{3C37F881-D510-4825-9728-3D78E92D529F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374557" y="1322170"/>
                        <a:ext cx="383059" cy="383059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383059"/>
                          <a:gd name="connsiteX1" fmla="*/ 383059 w 383059"/>
                          <a:gd name="connsiteY1" fmla="*/ 383059 h 383059"/>
                          <a:gd name="connsiteX2" fmla="*/ 0 w 383059"/>
                          <a:gd name="connsiteY2" fmla="*/ 383059 h 383059"/>
                          <a:gd name="connsiteX3" fmla="*/ 0 w 383059"/>
                          <a:gd name="connsiteY3" fmla="*/ 0 h 383059"/>
                          <a:gd name="connsiteX4" fmla="*/ 383059 w 383059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383059">
                            <a:moveTo>
                              <a:pt x="383059" y="0"/>
                            </a:moveTo>
                            <a:lnTo>
                              <a:pt x="383059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02" name="Freeform: Shape 201">
                        <a:extLst>
                          <a:ext uri="{FF2B5EF4-FFF2-40B4-BE49-F238E27FC236}">
                            <a16:creationId xmlns:a16="http://schemas.microsoft.com/office/drawing/2014/main" id="{4A13A936-D5FC-4A58-9F28-557B6CBD7319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80" y="1047233"/>
                        <a:ext cx="166816" cy="383059"/>
                      </a:xfrm>
                      <a:custGeom>
                        <a:avLst/>
                        <a:gdLst>
                          <a:gd name="connsiteX0" fmla="*/ 166816 w 166816"/>
                          <a:gd name="connsiteY0" fmla="*/ 0 h 383059"/>
                          <a:gd name="connsiteX1" fmla="*/ 166816 w 166816"/>
                          <a:gd name="connsiteY1" fmla="*/ 383059 h 383059"/>
                          <a:gd name="connsiteX2" fmla="*/ 0 w 166816"/>
                          <a:gd name="connsiteY2" fmla="*/ 383059 h 383059"/>
                          <a:gd name="connsiteX3" fmla="*/ 0 w 166816"/>
                          <a:gd name="connsiteY3" fmla="*/ 0 h 383059"/>
                          <a:gd name="connsiteX4" fmla="*/ 166816 w 166816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6" h="383059">
                            <a:moveTo>
                              <a:pt x="166816" y="0"/>
                            </a:moveTo>
                            <a:lnTo>
                              <a:pt x="166816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6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03" name="Freeform: Shape 202">
                        <a:extLst>
                          <a:ext uri="{FF2B5EF4-FFF2-40B4-BE49-F238E27FC236}">
                            <a16:creationId xmlns:a16="http://schemas.microsoft.com/office/drawing/2014/main" id="{37F5D0D8-A810-4CEF-B7E0-B7C1B411C0FF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099621" y="1430290"/>
                        <a:ext cx="383059" cy="166818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8"/>
                          <a:gd name="connsiteX1" fmla="*/ 383059 w 383059"/>
                          <a:gd name="connsiteY1" fmla="*/ 166818 h 166818"/>
                          <a:gd name="connsiteX2" fmla="*/ 0 w 383059"/>
                          <a:gd name="connsiteY2" fmla="*/ 166818 h 166818"/>
                          <a:gd name="connsiteX3" fmla="*/ 0 w 383059"/>
                          <a:gd name="connsiteY3" fmla="*/ 0 h 166818"/>
                          <a:gd name="connsiteX4" fmla="*/ 383059 w 383059"/>
                          <a:gd name="connsiteY4" fmla="*/ 0 h 1668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8">
                            <a:moveTo>
                              <a:pt x="383059" y="0"/>
                            </a:moveTo>
                            <a:lnTo>
                              <a:pt x="383059" y="166818"/>
                            </a:lnTo>
                            <a:lnTo>
                              <a:pt x="0" y="166818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04" name="Freeform: Shape 203">
                        <a:extLst>
                          <a:ext uri="{FF2B5EF4-FFF2-40B4-BE49-F238E27FC236}">
                            <a16:creationId xmlns:a16="http://schemas.microsoft.com/office/drawing/2014/main" id="{356AB2CD-D07A-4570-8D82-83FCB058E9D8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649497" y="1430291"/>
                        <a:ext cx="383059" cy="166816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6"/>
                          <a:gd name="connsiteX1" fmla="*/ 383059 w 383059"/>
                          <a:gd name="connsiteY1" fmla="*/ 166816 h 166816"/>
                          <a:gd name="connsiteX2" fmla="*/ 0 w 383059"/>
                          <a:gd name="connsiteY2" fmla="*/ 166816 h 166816"/>
                          <a:gd name="connsiteX3" fmla="*/ 0 w 383059"/>
                          <a:gd name="connsiteY3" fmla="*/ 0 h 166816"/>
                          <a:gd name="connsiteX4" fmla="*/ 383059 w 383059"/>
                          <a:gd name="connsiteY4" fmla="*/ 0 h 1668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6">
                            <a:moveTo>
                              <a:pt x="383059" y="0"/>
                            </a:moveTo>
                            <a:lnTo>
                              <a:pt x="383059" y="166816"/>
                            </a:lnTo>
                            <a:lnTo>
                              <a:pt x="0" y="166816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205" name="Freeform: Shape 204">
                        <a:extLst>
                          <a:ext uri="{FF2B5EF4-FFF2-40B4-BE49-F238E27FC236}">
                            <a16:creationId xmlns:a16="http://schemas.microsoft.com/office/drawing/2014/main" id="{C71B1399-E8D0-4E15-B87E-1C7660D338C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79" y="1597109"/>
                        <a:ext cx="166818" cy="383059"/>
                      </a:xfrm>
                      <a:custGeom>
                        <a:avLst/>
                        <a:gdLst>
                          <a:gd name="connsiteX0" fmla="*/ 166818 w 166818"/>
                          <a:gd name="connsiteY0" fmla="*/ 0 h 383059"/>
                          <a:gd name="connsiteX1" fmla="*/ 166818 w 166818"/>
                          <a:gd name="connsiteY1" fmla="*/ 383059 h 383059"/>
                          <a:gd name="connsiteX2" fmla="*/ 0 w 166818"/>
                          <a:gd name="connsiteY2" fmla="*/ 383059 h 383059"/>
                          <a:gd name="connsiteX3" fmla="*/ 0 w 166818"/>
                          <a:gd name="connsiteY3" fmla="*/ 0 h 383059"/>
                          <a:gd name="connsiteX4" fmla="*/ 166818 w 166818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8" h="383059">
                            <a:moveTo>
                              <a:pt x="166818" y="0"/>
                            </a:moveTo>
                            <a:lnTo>
                              <a:pt x="166818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88" name="Group 187">
                    <a:extLst>
                      <a:ext uri="{FF2B5EF4-FFF2-40B4-BE49-F238E27FC236}">
                        <a16:creationId xmlns:a16="http://schemas.microsoft.com/office/drawing/2014/main" id="{A5789457-8F35-4BD1-975F-5E81120C65DA}"/>
                      </a:ext>
                    </a:extLst>
                  </p:cNvPr>
                  <p:cNvGrpSpPr/>
                  <p:nvPr/>
                </p:nvGrpSpPr>
                <p:grpSpPr>
                  <a:xfrm>
                    <a:off x="1190366" y="1932663"/>
                    <a:ext cx="1433386" cy="716694"/>
                    <a:chOff x="1548712" y="2398238"/>
                    <a:chExt cx="1433386" cy="716694"/>
                  </a:xfrm>
                </p:grpSpPr>
                <p:sp>
                  <p:nvSpPr>
                    <p:cNvPr id="189" name="Freeform: Shape 188">
                      <a:extLst>
                        <a:ext uri="{FF2B5EF4-FFF2-40B4-BE49-F238E27FC236}">
                          <a16:creationId xmlns:a16="http://schemas.microsoft.com/office/drawing/2014/main" id="{0B0DB4F3-A9C8-4FD8-9AEB-EDCC5B52879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565056"/>
                      <a:ext cx="383059" cy="383059"/>
                    </a:xfrm>
                    <a:custGeom>
                      <a:avLst/>
                      <a:gdLst>
                        <a:gd name="connsiteX0" fmla="*/ 0 w 383059"/>
                        <a:gd name="connsiteY0" fmla="*/ 0 h 383059"/>
                        <a:gd name="connsiteX1" fmla="*/ 383059 w 383059"/>
                        <a:gd name="connsiteY1" fmla="*/ 0 h 383059"/>
                        <a:gd name="connsiteX2" fmla="*/ 383059 w 383059"/>
                        <a:gd name="connsiteY2" fmla="*/ 383059 h 383059"/>
                        <a:gd name="connsiteX3" fmla="*/ 0 w 383059"/>
                        <a:gd name="connsiteY3" fmla="*/ 383059 h 383059"/>
                        <a:gd name="connsiteX4" fmla="*/ 0 w 38305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383059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0" name="Freeform: Shape 189">
                      <a:extLst>
                        <a:ext uri="{FF2B5EF4-FFF2-40B4-BE49-F238E27FC236}">
                          <a16:creationId xmlns:a16="http://schemas.microsoft.com/office/drawing/2014/main" id="{55B954B3-EF54-434A-B079-3AE538E20D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398240"/>
                      <a:ext cx="383059" cy="166816"/>
                    </a:xfrm>
                    <a:custGeom>
                      <a:avLst/>
                      <a:gdLst>
                        <a:gd name="connsiteX0" fmla="*/ 0 w 383059"/>
                        <a:gd name="connsiteY0" fmla="*/ 0 h 166816"/>
                        <a:gd name="connsiteX1" fmla="*/ 383059 w 383059"/>
                        <a:gd name="connsiteY1" fmla="*/ 0 h 166816"/>
                        <a:gd name="connsiteX2" fmla="*/ 383059 w 383059"/>
                        <a:gd name="connsiteY2" fmla="*/ 166816 h 166816"/>
                        <a:gd name="connsiteX3" fmla="*/ 0 w 383059"/>
                        <a:gd name="connsiteY3" fmla="*/ 166816 h 166816"/>
                        <a:gd name="connsiteX4" fmla="*/ 0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1" name="Freeform: Shape 190">
                      <a:extLst>
                        <a:ext uri="{FF2B5EF4-FFF2-40B4-BE49-F238E27FC236}">
                          <a16:creationId xmlns:a16="http://schemas.microsoft.com/office/drawing/2014/main" id="{72DDDE45-24FD-4B54-8534-2523EFAFD2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8712" y="2565056"/>
                      <a:ext cx="166817" cy="383059"/>
                    </a:xfrm>
                    <a:custGeom>
                      <a:avLst/>
                      <a:gdLst>
                        <a:gd name="connsiteX0" fmla="*/ 0 w 166817"/>
                        <a:gd name="connsiteY0" fmla="*/ 0 h 383059"/>
                        <a:gd name="connsiteX1" fmla="*/ 166817 w 166817"/>
                        <a:gd name="connsiteY1" fmla="*/ 0 h 383059"/>
                        <a:gd name="connsiteX2" fmla="*/ 166817 w 166817"/>
                        <a:gd name="connsiteY2" fmla="*/ 383059 h 383059"/>
                        <a:gd name="connsiteX3" fmla="*/ 0 w 166817"/>
                        <a:gd name="connsiteY3" fmla="*/ 383059 h 383059"/>
                        <a:gd name="connsiteX4" fmla="*/ 0 w 166817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7" h="383059">
                          <a:moveTo>
                            <a:pt x="0" y="0"/>
                          </a:moveTo>
                          <a:lnTo>
                            <a:pt x="166817" y="0"/>
                          </a:lnTo>
                          <a:lnTo>
                            <a:pt x="166817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2" name="Freeform: Shape 191">
                      <a:extLst>
                        <a:ext uri="{FF2B5EF4-FFF2-40B4-BE49-F238E27FC236}">
                          <a16:creationId xmlns:a16="http://schemas.microsoft.com/office/drawing/2014/main" id="{579B8227-0C2B-4B03-AC13-F17AF94E7C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8587" y="2565056"/>
                      <a:ext cx="166816" cy="383059"/>
                    </a:xfrm>
                    <a:custGeom>
                      <a:avLst/>
                      <a:gdLst>
                        <a:gd name="connsiteX0" fmla="*/ 0 w 166816"/>
                        <a:gd name="connsiteY0" fmla="*/ 0 h 383059"/>
                        <a:gd name="connsiteX1" fmla="*/ 166816 w 166816"/>
                        <a:gd name="connsiteY1" fmla="*/ 0 h 383059"/>
                        <a:gd name="connsiteX2" fmla="*/ 166816 w 166816"/>
                        <a:gd name="connsiteY2" fmla="*/ 383059 h 383059"/>
                        <a:gd name="connsiteX3" fmla="*/ 0 w 166816"/>
                        <a:gd name="connsiteY3" fmla="*/ 383059 h 383059"/>
                        <a:gd name="connsiteX4" fmla="*/ 0 w 166816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0" y="0"/>
                          </a:moveTo>
                          <a:lnTo>
                            <a:pt x="166816" y="0"/>
                          </a:ln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3" name="Freeform: Shape 192">
                      <a:extLst>
                        <a:ext uri="{FF2B5EF4-FFF2-40B4-BE49-F238E27FC236}">
                          <a16:creationId xmlns:a16="http://schemas.microsoft.com/office/drawing/2014/main" id="{C8572BC6-4F33-4CC5-BA6B-2A9D3665571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948115"/>
                      <a:ext cx="383059" cy="166817"/>
                    </a:xfrm>
                    <a:custGeom>
                      <a:avLst/>
                      <a:gdLst>
                        <a:gd name="connsiteX0" fmla="*/ 0 w 383059"/>
                        <a:gd name="connsiteY0" fmla="*/ 0 h 166817"/>
                        <a:gd name="connsiteX1" fmla="*/ 383059 w 383059"/>
                        <a:gd name="connsiteY1" fmla="*/ 0 h 166817"/>
                        <a:gd name="connsiteX2" fmla="*/ 383059 w 383059"/>
                        <a:gd name="connsiteY2" fmla="*/ 166817 h 166817"/>
                        <a:gd name="connsiteX3" fmla="*/ 0 w 383059"/>
                        <a:gd name="connsiteY3" fmla="*/ 166817 h 166817"/>
                        <a:gd name="connsiteX4" fmla="*/ 0 w 383059"/>
                        <a:gd name="connsiteY4" fmla="*/ 0 h 16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7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7"/>
                          </a:lnTo>
                          <a:lnTo>
                            <a:pt x="0" y="1668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94" name="Freeform: Shape 193">
                      <a:extLst>
                        <a:ext uri="{FF2B5EF4-FFF2-40B4-BE49-F238E27FC236}">
                          <a16:creationId xmlns:a16="http://schemas.microsoft.com/office/drawing/2014/main" id="{B735FDF8-9756-4082-A7CF-3CB2AD8F3F2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2" y="2290116"/>
                      <a:ext cx="166816" cy="383059"/>
                    </a:xfrm>
                    <a:custGeom>
                      <a:avLst/>
                      <a:gdLst>
                        <a:gd name="connsiteX0" fmla="*/ 166816 w 166816"/>
                        <a:gd name="connsiteY0" fmla="*/ 0 h 383059"/>
                        <a:gd name="connsiteX1" fmla="*/ 166816 w 166816"/>
                        <a:gd name="connsiteY1" fmla="*/ 383059 h 383059"/>
                        <a:gd name="connsiteX2" fmla="*/ 0 w 166816"/>
                        <a:gd name="connsiteY2" fmla="*/ 383059 h 383059"/>
                        <a:gd name="connsiteX3" fmla="*/ 0 w 166816"/>
                        <a:gd name="connsiteY3" fmla="*/ 383057 h 383059"/>
                        <a:gd name="connsiteX4" fmla="*/ 1 w 166816"/>
                        <a:gd name="connsiteY4" fmla="*/ 383057 h 383059"/>
                        <a:gd name="connsiteX5" fmla="*/ 1 w 166816"/>
                        <a:gd name="connsiteY5" fmla="*/ 1 h 383059"/>
                        <a:gd name="connsiteX6" fmla="*/ 0 w 166816"/>
                        <a:gd name="connsiteY6" fmla="*/ 1 h 383059"/>
                        <a:gd name="connsiteX7" fmla="*/ 0 w 166816"/>
                        <a:gd name="connsiteY7" fmla="*/ 0 h 383059"/>
                        <a:gd name="connsiteX8" fmla="*/ 1 w 166816"/>
                        <a:gd name="connsiteY8" fmla="*/ 0 h 383059"/>
                        <a:gd name="connsiteX9" fmla="*/ 166816 w 166816"/>
                        <a:gd name="connsiteY9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166816" y="0"/>
                          </a:move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383057"/>
                          </a:lnTo>
                          <a:lnTo>
                            <a:pt x="1" y="383057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66816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5" name="Freeform: Shape 194">
                      <a:extLst>
                        <a:ext uri="{FF2B5EF4-FFF2-40B4-BE49-F238E27FC236}">
                          <a16:creationId xmlns:a16="http://schemas.microsoft.com/office/drawing/2014/main" id="{81B66301-CFA6-43F3-AA2D-65180EC86BB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157281" y="2673175"/>
                      <a:ext cx="383059" cy="166815"/>
                    </a:xfrm>
                    <a:custGeom>
                      <a:avLst/>
                      <a:gdLst>
                        <a:gd name="connsiteX0" fmla="*/ 383059 w 383059"/>
                        <a:gd name="connsiteY0" fmla="*/ 0 h 166815"/>
                        <a:gd name="connsiteX1" fmla="*/ 383059 w 383059"/>
                        <a:gd name="connsiteY1" fmla="*/ 166815 h 166815"/>
                        <a:gd name="connsiteX2" fmla="*/ 0 w 383059"/>
                        <a:gd name="connsiteY2" fmla="*/ 166815 h 166815"/>
                        <a:gd name="connsiteX3" fmla="*/ 0 w 383059"/>
                        <a:gd name="connsiteY3" fmla="*/ 0 h 166815"/>
                        <a:gd name="connsiteX4" fmla="*/ 383059 w 383059"/>
                        <a:gd name="connsiteY4" fmla="*/ 0 h 1668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5">
                          <a:moveTo>
                            <a:pt x="383059" y="0"/>
                          </a:moveTo>
                          <a:lnTo>
                            <a:pt x="383059" y="166815"/>
                          </a:lnTo>
                          <a:lnTo>
                            <a:pt x="0" y="166815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6" name="Freeform: Shape 195">
                      <a:extLst>
                        <a:ext uri="{FF2B5EF4-FFF2-40B4-BE49-F238E27FC236}">
                          <a16:creationId xmlns:a16="http://schemas.microsoft.com/office/drawing/2014/main" id="{8B416777-B548-4B9B-AFB3-96BE21C0D09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707160" y="2673174"/>
                      <a:ext cx="383059" cy="166816"/>
                    </a:xfrm>
                    <a:custGeom>
                      <a:avLst/>
                      <a:gdLst>
                        <a:gd name="connsiteX0" fmla="*/ 383059 w 383059"/>
                        <a:gd name="connsiteY0" fmla="*/ 0 h 166816"/>
                        <a:gd name="connsiteX1" fmla="*/ 383059 w 383059"/>
                        <a:gd name="connsiteY1" fmla="*/ 166816 h 166816"/>
                        <a:gd name="connsiteX2" fmla="*/ 0 w 383059"/>
                        <a:gd name="connsiteY2" fmla="*/ 166816 h 166816"/>
                        <a:gd name="connsiteX3" fmla="*/ 0 w 383059"/>
                        <a:gd name="connsiteY3" fmla="*/ 0 h 166816"/>
                        <a:gd name="connsiteX4" fmla="*/ 383059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383059" y="0"/>
                          </a:move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7" name="Freeform: Shape 196">
                      <a:extLst>
                        <a:ext uri="{FF2B5EF4-FFF2-40B4-BE49-F238E27FC236}">
                          <a16:creationId xmlns:a16="http://schemas.microsoft.com/office/drawing/2014/main" id="{D1618B37-A1A7-4BFD-AEB2-D99A7CC10D4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432221" y="2565054"/>
                      <a:ext cx="383058" cy="383056"/>
                    </a:xfrm>
                    <a:custGeom>
                      <a:avLst/>
                      <a:gdLst>
                        <a:gd name="connsiteX0" fmla="*/ 383058 w 383058"/>
                        <a:gd name="connsiteY0" fmla="*/ 0 h 383056"/>
                        <a:gd name="connsiteX1" fmla="*/ 383058 w 383058"/>
                        <a:gd name="connsiteY1" fmla="*/ 383056 h 383056"/>
                        <a:gd name="connsiteX2" fmla="*/ 0 w 383058"/>
                        <a:gd name="connsiteY2" fmla="*/ 383056 h 383056"/>
                        <a:gd name="connsiteX3" fmla="*/ 0 w 383058"/>
                        <a:gd name="connsiteY3" fmla="*/ 0 h 383056"/>
                        <a:gd name="connsiteX4" fmla="*/ 383058 w 383058"/>
                        <a:gd name="connsiteY4" fmla="*/ 0 h 38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8" h="383056">
                          <a:moveTo>
                            <a:pt x="383058" y="0"/>
                          </a:moveTo>
                          <a:lnTo>
                            <a:pt x="383058" y="383056"/>
                          </a:lnTo>
                          <a:lnTo>
                            <a:pt x="0" y="383056"/>
                          </a:lnTo>
                          <a:lnTo>
                            <a:pt x="0" y="0"/>
                          </a:lnTo>
                          <a:lnTo>
                            <a:pt x="383058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98" name="Freeform: Shape 197">
                      <a:extLst>
                        <a:ext uri="{FF2B5EF4-FFF2-40B4-BE49-F238E27FC236}">
                          <a16:creationId xmlns:a16="http://schemas.microsoft.com/office/drawing/2014/main" id="{63E0722C-ED60-4893-877B-EE6DD991F3F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1" y="2839993"/>
                      <a:ext cx="166819" cy="383059"/>
                    </a:xfrm>
                    <a:custGeom>
                      <a:avLst/>
                      <a:gdLst>
                        <a:gd name="connsiteX0" fmla="*/ 166819 w 166819"/>
                        <a:gd name="connsiteY0" fmla="*/ 0 h 383059"/>
                        <a:gd name="connsiteX1" fmla="*/ 166819 w 166819"/>
                        <a:gd name="connsiteY1" fmla="*/ 383059 h 383059"/>
                        <a:gd name="connsiteX2" fmla="*/ 0 w 166819"/>
                        <a:gd name="connsiteY2" fmla="*/ 383059 h 383059"/>
                        <a:gd name="connsiteX3" fmla="*/ 0 w 166819"/>
                        <a:gd name="connsiteY3" fmla="*/ 0 h 383059"/>
                        <a:gd name="connsiteX4" fmla="*/ 166819 w 16681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9" h="383059">
                          <a:moveTo>
                            <a:pt x="166819" y="0"/>
                          </a:moveTo>
                          <a:lnTo>
                            <a:pt x="16681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lnTo>
                            <a:pt x="1668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3E7D6F3C-0683-4476-BADF-74DAC6EE9345}"/>
                    </a:ext>
                  </a:extLst>
                </p:cNvPr>
                <p:cNvGrpSpPr/>
                <p:nvPr/>
              </p:nvGrpSpPr>
              <p:grpSpPr>
                <a:xfrm>
                  <a:off x="2619114" y="1217137"/>
                  <a:ext cx="1433386" cy="1424629"/>
                  <a:chOff x="2790564" y="858788"/>
                  <a:chExt cx="1433386" cy="1424629"/>
                </a:xfrm>
              </p:grpSpPr>
              <p:grpSp>
                <p:nvGrpSpPr>
                  <p:cNvPr id="166" name="Group 165">
                    <a:extLst>
                      <a:ext uri="{FF2B5EF4-FFF2-40B4-BE49-F238E27FC236}">
                        <a16:creationId xmlns:a16="http://schemas.microsoft.com/office/drawing/2014/main" id="{93B866C0-E3FE-4566-8060-930D0D75720E}"/>
                      </a:ext>
                    </a:extLst>
                  </p:cNvPr>
                  <p:cNvGrpSpPr/>
                  <p:nvPr/>
                </p:nvGrpSpPr>
                <p:grpSpPr>
                  <a:xfrm>
                    <a:off x="2790564" y="1566723"/>
                    <a:ext cx="1433386" cy="716694"/>
                    <a:chOff x="1548712" y="2398238"/>
                    <a:chExt cx="1433386" cy="716694"/>
                  </a:xfrm>
                </p:grpSpPr>
                <p:sp>
                  <p:nvSpPr>
                    <p:cNvPr id="177" name="Freeform: Shape 176">
                      <a:extLst>
                        <a:ext uri="{FF2B5EF4-FFF2-40B4-BE49-F238E27FC236}">
                          <a16:creationId xmlns:a16="http://schemas.microsoft.com/office/drawing/2014/main" id="{6B6A3D2B-BF55-449C-ADB0-6067182E35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565056"/>
                      <a:ext cx="383059" cy="383059"/>
                    </a:xfrm>
                    <a:custGeom>
                      <a:avLst/>
                      <a:gdLst>
                        <a:gd name="connsiteX0" fmla="*/ 0 w 383059"/>
                        <a:gd name="connsiteY0" fmla="*/ 0 h 383059"/>
                        <a:gd name="connsiteX1" fmla="*/ 383059 w 383059"/>
                        <a:gd name="connsiteY1" fmla="*/ 0 h 383059"/>
                        <a:gd name="connsiteX2" fmla="*/ 383059 w 383059"/>
                        <a:gd name="connsiteY2" fmla="*/ 383059 h 383059"/>
                        <a:gd name="connsiteX3" fmla="*/ 0 w 383059"/>
                        <a:gd name="connsiteY3" fmla="*/ 383059 h 383059"/>
                        <a:gd name="connsiteX4" fmla="*/ 0 w 38305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383059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8" name="Freeform: Shape 177">
                      <a:extLst>
                        <a:ext uri="{FF2B5EF4-FFF2-40B4-BE49-F238E27FC236}">
                          <a16:creationId xmlns:a16="http://schemas.microsoft.com/office/drawing/2014/main" id="{E54E9543-5849-434D-A692-D7C396465C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398240"/>
                      <a:ext cx="383059" cy="166816"/>
                    </a:xfrm>
                    <a:custGeom>
                      <a:avLst/>
                      <a:gdLst>
                        <a:gd name="connsiteX0" fmla="*/ 0 w 383059"/>
                        <a:gd name="connsiteY0" fmla="*/ 0 h 166816"/>
                        <a:gd name="connsiteX1" fmla="*/ 383059 w 383059"/>
                        <a:gd name="connsiteY1" fmla="*/ 0 h 166816"/>
                        <a:gd name="connsiteX2" fmla="*/ 383059 w 383059"/>
                        <a:gd name="connsiteY2" fmla="*/ 166816 h 166816"/>
                        <a:gd name="connsiteX3" fmla="*/ 0 w 383059"/>
                        <a:gd name="connsiteY3" fmla="*/ 166816 h 166816"/>
                        <a:gd name="connsiteX4" fmla="*/ 0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79" name="Freeform: Shape 178">
                      <a:extLst>
                        <a:ext uri="{FF2B5EF4-FFF2-40B4-BE49-F238E27FC236}">
                          <a16:creationId xmlns:a16="http://schemas.microsoft.com/office/drawing/2014/main" id="{0FEFF830-B12F-4F0B-A69A-5E9120C6C21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8712" y="2565056"/>
                      <a:ext cx="166817" cy="383059"/>
                    </a:xfrm>
                    <a:custGeom>
                      <a:avLst/>
                      <a:gdLst>
                        <a:gd name="connsiteX0" fmla="*/ 0 w 166817"/>
                        <a:gd name="connsiteY0" fmla="*/ 0 h 383059"/>
                        <a:gd name="connsiteX1" fmla="*/ 166817 w 166817"/>
                        <a:gd name="connsiteY1" fmla="*/ 0 h 383059"/>
                        <a:gd name="connsiteX2" fmla="*/ 166817 w 166817"/>
                        <a:gd name="connsiteY2" fmla="*/ 383059 h 383059"/>
                        <a:gd name="connsiteX3" fmla="*/ 0 w 166817"/>
                        <a:gd name="connsiteY3" fmla="*/ 383059 h 383059"/>
                        <a:gd name="connsiteX4" fmla="*/ 0 w 166817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7" h="383059">
                          <a:moveTo>
                            <a:pt x="0" y="0"/>
                          </a:moveTo>
                          <a:lnTo>
                            <a:pt x="166817" y="0"/>
                          </a:lnTo>
                          <a:lnTo>
                            <a:pt x="166817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0" name="Freeform: Shape 179">
                      <a:extLst>
                        <a:ext uri="{FF2B5EF4-FFF2-40B4-BE49-F238E27FC236}">
                          <a16:creationId xmlns:a16="http://schemas.microsoft.com/office/drawing/2014/main" id="{0604903F-B1E3-47E4-A0F9-BBC2A1CE61B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8587" y="2565056"/>
                      <a:ext cx="166816" cy="383059"/>
                    </a:xfrm>
                    <a:custGeom>
                      <a:avLst/>
                      <a:gdLst>
                        <a:gd name="connsiteX0" fmla="*/ 0 w 166816"/>
                        <a:gd name="connsiteY0" fmla="*/ 0 h 383059"/>
                        <a:gd name="connsiteX1" fmla="*/ 166816 w 166816"/>
                        <a:gd name="connsiteY1" fmla="*/ 0 h 383059"/>
                        <a:gd name="connsiteX2" fmla="*/ 166816 w 166816"/>
                        <a:gd name="connsiteY2" fmla="*/ 383059 h 383059"/>
                        <a:gd name="connsiteX3" fmla="*/ 0 w 166816"/>
                        <a:gd name="connsiteY3" fmla="*/ 383059 h 383059"/>
                        <a:gd name="connsiteX4" fmla="*/ 0 w 166816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0" y="0"/>
                          </a:moveTo>
                          <a:lnTo>
                            <a:pt x="166816" y="0"/>
                          </a:ln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1" name="Freeform: Shape 180">
                      <a:extLst>
                        <a:ext uri="{FF2B5EF4-FFF2-40B4-BE49-F238E27FC236}">
                          <a16:creationId xmlns:a16="http://schemas.microsoft.com/office/drawing/2014/main" id="{BDA1A207-F0E4-4F24-9FC6-31A6B3838C4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948115"/>
                      <a:ext cx="383059" cy="166817"/>
                    </a:xfrm>
                    <a:custGeom>
                      <a:avLst/>
                      <a:gdLst>
                        <a:gd name="connsiteX0" fmla="*/ 0 w 383059"/>
                        <a:gd name="connsiteY0" fmla="*/ 0 h 166817"/>
                        <a:gd name="connsiteX1" fmla="*/ 383059 w 383059"/>
                        <a:gd name="connsiteY1" fmla="*/ 0 h 166817"/>
                        <a:gd name="connsiteX2" fmla="*/ 383059 w 383059"/>
                        <a:gd name="connsiteY2" fmla="*/ 166817 h 166817"/>
                        <a:gd name="connsiteX3" fmla="*/ 0 w 383059"/>
                        <a:gd name="connsiteY3" fmla="*/ 166817 h 166817"/>
                        <a:gd name="connsiteX4" fmla="*/ 0 w 383059"/>
                        <a:gd name="connsiteY4" fmla="*/ 0 h 16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7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7"/>
                          </a:lnTo>
                          <a:lnTo>
                            <a:pt x="0" y="1668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82" name="Freeform: Shape 181">
                      <a:extLst>
                        <a:ext uri="{FF2B5EF4-FFF2-40B4-BE49-F238E27FC236}">
                          <a16:creationId xmlns:a16="http://schemas.microsoft.com/office/drawing/2014/main" id="{0DB13320-2587-48B4-BA4D-F888BFA659A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2" y="2290116"/>
                      <a:ext cx="166816" cy="383059"/>
                    </a:xfrm>
                    <a:custGeom>
                      <a:avLst/>
                      <a:gdLst>
                        <a:gd name="connsiteX0" fmla="*/ 166816 w 166816"/>
                        <a:gd name="connsiteY0" fmla="*/ 0 h 383059"/>
                        <a:gd name="connsiteX1" fmla="*/ 166816 w 166816"/>
                        <a:gd name="connsiteY1" fmla="*/ 383059 h 383059"/>
                        <a:gd name="connsiteX2" fmla="*/ 0 w 166816"/>
                        <a:gd name="connsiteY2" fmla="*/ 383059 h 383059"/>
                        <a:gd name="connsiteX3" fmla="*/ 0 w 166816"/>
                        <a:gd name="connsiteY3" fmla="*/ 383057 h 383059"/>
                        <a:gd name="connsiteX4" fmla="*/ 1 w 166816"/>
                        <a:gd name="connsiteY4" fmla="*/ 383057 h 383059"/>
                        <a:gd name="connsiteX5" fmla="*/ 1 w 166816"/>
                        <a:gd name="connsiteY5" fmla="*/ 1 h 383059"/>
                        <a:gd name="connsiteX6" fmla="*/ 0 w 166816"/>
                        <a:gd name="connsiteY6" fmla="*/ 1 h 383059"/>
                        <a:gd name="connsiteX7" fmla="*/ 0 w 166816"/>
                        <a:gd name="connsiteY7" fmla="*/ 0 h 383059"/>
                        <a:gd name="connsiteX8" fmla="*/ 1 w 166816"/>
                        <a:gd name="connsiteY8" fmla="*/ 0 h 383059"/>
                        <a:gd name="connsiteX9" fmla="*/ 166816 w 166816"/>
                        <a:gd name="connsiteY9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166816" y="0"/>
                          </a:move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383057"/>
                          </a:lnTo>
                          <a:lnTo>
                            <a:pt x="1" y="383057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66816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3" name="Freeform: Shape 182">
                      <a:extLst>
                        <a:ext uri="{FF2B5EF4-FFF2-40B4-BE49-F238E27FC236}">
                          <a16:creationId xmlns:a16="http://schemas.microsoft.com/office/drawing/2014/main" id="{796CC171-FC56-43B7-A624-1757DE1FBE9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157281" y="2673175"/>
                      <a:ext cx="383059" cy="166815"/>
                    </a:xfrm>
                    <a:custGeom>
                      <a:avLst/>
                      <a:gdLst>
                        <a:gd name="connsiteX0" fmla="*/ 383059 w 383059"/>
                        <a:gd name="connsiteY0" fmla="*/ 0 h 166815"/>
                        <a:gd name="connsiteX1" fmla="*/ 383059 w 383059"/>
                        <a:gd name="connsiteY1" fmla="*/ 166815 h 166815"/>
                        <a:gd name="connsiteX2" fmla="*/ 0 w 383059"/>
                        <a:gd name="connsiteY2" fmla="*/ 166815 h 166815"/>
                        <a:gd name="connsiteX3" fmla="*/ 0 w 383059"/>
                        <a:gd name="connsiteY3" fmla="*/ 0 h 166815"/>
                        <a:gd name="connsiteX4" fmla="*/ 383059 w 383059"/>
                        <a:gd name="connsiteY4" fmla="*/ 0 h 1668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5">
                          <a:moveTo>
                            <a:pt x="383059" y="0"/>
                          </a:moveTo>
                          <a:lnTo>
                            <a:pt x="383059" y="166815"/>
                          </a:lnTo>
                          <a:lnTo>
                            <a:pt x="0" y="166815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4" name="Freeform: Shape 183">
                      <a:extLst>
                        <a:ext uri="{FF2B5EF4-FFF2-40B4-BE49-F238E27FC236}">
                          <a16:creationId xmlns:a16="http://schemas.microsoft.com/office/drawing/2014/main" id="{4984237F-C9F1-42F6-8C9A-D118AB84848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707160" y="2673174"/>
                      <a:ext cx="383059" cy="166816"/>
                    </a:xfrm>
                    <a:custGeom>
                      <a:avLst/>
                      <a:gdLst>
                        <a:gd name="connsiteX0" fmla="*/ 383059 w 383059"/>
                        <a:gd name="connsiteY0" fmla="*/ 0 h 166816"/>
                        <a:gd name="connsiteX1" fmla="*/ 383059 w 383059"/>
                        <a:gd name="connsiteY1" fmla="*/ 166816 h 166816"/>
                        <a:gd name="connsiteX2" fmla="*/ 0 w 383059"/>
                        <a:gd name="connsiteY2" fmla="*/ 166816 h 166816"/>
                        <a:gd name="connsiteX3" fmla="*/ 0 w 383059"/>
                        <a:gd name="connsiteY3" fmla="*/ 0 h 166816"/>
                        <a:gd name="connsiteX4" fmla="*/ 383059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383059" y="0"/>
                          </a:move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5" name="Freeform: Shape 184">
                      <a:extLst>
                        <a:ext uri="{FF2B5EF4-FFF2-40B4-BE49-F238E27FC236}">
                          <a16:creationId xmlns:a16="http://schemas.microsoft.com/office/drawing/2014/main" id="{79BA5865-6B3C-4752-AD63-CCAFD74AF34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432221" y="2565054"/>
                      <a:ext cx="383058" cy="383056"/>
                    </a:xfrm>
                    <a:custGeom>
                      <a:avLst/>
                      <a:gdLst>
                        <a:gd name="connsiteX0" fmla="*/ 383058 w 383058"/>
                        <a:gd name="connsiteY0" fmla="*/ 0 h 383056"/>
                        <a:gd name="connsiteX1" fmla="*/ 383058 w 383058"/>
                        <a:gd name="connsiteY1" fmla="*/ 383056 h 383056"/>
                        <a:gd name="connsiteX2" fmla="*/ 0 w 383058"/>
                        <a:gd name="connsiteY2" fmla="*/ 383056 h 383056"/>
                        <a:gd name="connsiteX3" fmla="*/ 0 w 383058"/>
                        <a:gd name="connsiteY3" fmla="*/ 0 h 383056"/>
                        <a:gd name="connsiteX4" fmla="*/ 383058 w 383058"/>
                        <a:gd name="connsiteY4" fmla="*/ 0 h 38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8" h="383056">
                          <a:moveTo>
                            <a:pt x="383058" y="0"/>
                          </a:moveTo>
                          <a:lnTo>
                            <a:pt x="383058" y="383056"/>
                          </a:lnTo>
                          <a:lnTo>
                            <a:pt x="0" y="383056"/>
                          </a:lnTo>
                          <a:lnTo>
                            <a:pt x="0" y="0"/>
                          </a:lnTo>
                          <a:lnTo>
                            <a:pt x="383058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186" name="Freeform: Shape 185">
                      <a:extLst>
                        <a:ext uri="{FF2B5EF4-FFF2-40B4-BE49-F238E27FC236}">
                          <a16:creationId xmlns:a16="http://schemas.microsoft.com/office/drawing/2014/main" id="{9215CA8D-4D08-4062-8A07-17B502B13A6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1" y="2839993"/>
                      <a:ext cx="166819" cy="383059"/>
                    </a:xfrm>
                    <a:custGeom>
                      <a:avLst/>
                      <a:gdLst>
                        <a:gd name="connsiteX0" fmla="*/ 166819 w 166819"/>
                        <a:gd name="connsiteY0" fmla="*/ 0 h 383059"/>
                        <a:gd name="connsiteX1" fmla="*/ 166819 w 166819"/>
                        <a:gd name="connsiteY1" fmla="*/ 383059 h 383059"/>
                        <a:gd name="connsiteX2" fmla="*/ 0 w 166819"/>
                        <a:gd name="connsiteY2" fmla="*/ 383059 h 383059"/>
                        <a:gd name="connsiteX3" fmla="*/ 0 w 166819"/>
                        <a:gd name="connsiteY3" fmla="*/ 0 h 383059"/>
                        <a:gd name="connsiteX4" fmla="*/ 166819 w 16681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9" h="383059">
                          <a:moveTo>
                            <a:pt x="166819" y="0"/>
                          </a:moveTo>
                          <a:lnTo>
                            <a:pt x="16681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lnTo>
                            <a:pt x="1668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7" name="Group 166">
                    <a:extLst>
                      <a:ext uri="{FF2B5EF4-FFF2-40B4-BE49-F238E27FC236}">
                        <a16:creationId xmlns:a16="http://schemas.microsoft.com/office/drawing/2014/main" id="{3C34F3DC-26C6-4582-8406-FE7F8024B57F}"/>
                      </a:ext>
                    </a:extLst>
                  </p:cNvPr>
                  <p:cNvGrpSpPr/>
                  <p:nvPr/>
                </p:nvGrpSpPr>
                <p:grpSpPr>
                  <a:xfrm>
                    <a:off x="2790565" y="858788"/>
                    <a:ext cx="1433385" cy="716694"/>
                    <a:chOff x="1190368" y="1217138"/>
                    <a:chExt cx="1433385" cy="716694"/>
                  </a:xfrm>
                </p:grpSpPr>
                <p:grpSp>
                  <p:nvGrpSpPr>
                    <p:cNvPr id="168" name="Group 167">
                      <a:extLst>
                        <a:ext uri="{FF2B5EF4-FFF2-40B4-BE49-F238E27FC236}">
                          <a16:creationId xmlns:a16="http://schemas.microsoft.com/office/drawing/2014/main" id="{50A432AA-CDF2-48F0-AE31-4A781060BB4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0368" y="1217140"/>
                      <a:ext cx="716692" cy="716692"/>
                      <a:chOff x="852616" y="661086"/>
                      <a:chExt cx="716692" cy="716692"/>
                    </a:xfrm>
                  </p:grpSpPr>
                  <p:sp>
                    <p:nvSpPr>
                      <p:cNvPr id="175" name="Rectangle 174">
                        <a:extLst>
                          <a:ext uri="{FF2B5EF4-FFF2-40B4-BE49-F238E27FC236}">
                            <a16:creationId xmlns:a16="http://schemas.microsoft.com/office/drawing/2014/main" id="{5D5FF6F1-B433-4593-8DA4-180B5E4C3F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176" name="Rectangle 175">
                        <a:extLst>
                          <a:ext uri="{FF2B5EF4-FFF2-40B4-BE49-F238E27FC236}">
                            <a16:creationId xmlns:a16="http://schemas.microsoft.com/office/drawing/2014/main" id="{D8225F78-F337-4A3A-AF65-E3348F610F04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169" name="Group 168">
                      <a:extLst>
                        <a:ext uri="{FF2B5EF4-FFF2-40B4-BE49-F238E27FC236}">
                          <a16:creationId xmlns:a16="http://schemas.microsoft.com/office/drawing/2014/main" id="{FDE891D1-617E-4733-A333-1897C967EE2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7060" y="1217138"/>
                      <a:ext cx="716693" cy="716693"/>
                      <a:chOff x="2207742" y="1155355"/>
                      <a:chExt cx="716693" cy="716693"/>
                    </a:xfrm>
                  </p:grpSpPr>
                  <p:sp>
                    <p:nvSpPr>
                      <p:cNvPr id="170" name="Freeform: Shape 169">
                        <a:extLst>
                          <a:ext uri="{FF2B5EF4-FFF2-40B4-BE49-F238E27FC236}">
                            <a16:creationId xmlns:a16="http://schemas.microsoft.com/office/drawing/2014/main" id="{51EF7BB4-923D-4323-BEA0-E5473BE3153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374557" y="1322170"/>
                        <a:ext cx="383059" cy="383059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383059"/>
                          <a:gd name="connsiteX1" fmla="*/ 383059 w 383059"/>
                          <a:gd name="connsiteY1" fmla="*/ 383059 h 383059"/>
                          <a:gd name="connsiteX2" fmla="*/ 0 w 383059"/>
                          <a:gd name="connsiteY2" fmla="*/ 383059 h 383059"/>
                          <a:gd name="connsiteX3" fmla="*/ 0 w 383059"/>
                          <a:gd name="connsiteY3" fmla="*/ 0 h 383059"/>
                          <a:gd name="connsiteX4" fmla="*/ 383059 w 383059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383059">
                            <a:moveTo>
                              <a:pt x="383059" y="0"/>
                            </a:moveTo>
                            <a:lnTo>
                              <a:pt x="383059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1" name="Freeform: Shape 170">
                        <a:extLst>
                          <a:ext uri="{FF2B5EF4-FFF2-40B4-BE49-F238E27FC236}">
                            <a16:creationId xmlns:a16="http://schemas.microsoft.com/office/drawing/2014/main" id="{C85DAE44-C141-473C-AF5F-D9FDBFFE7C3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80" y="1047233"/>
                        <a:ext cx="166816" cy="383059"/>
                      </a:xfrm>
                      <a:custGeom>
                        <a:avLst/>
                        <a:gdLst>
                          <a:gd name="connsiteX0" fmla="*/ 166816 w 166816"/>
                          <a:gd name="connsiteY0" fmla="*/ 0 h 383059"/>
                          <a:gd name="connsiteX1" fmla="*/ 166816 w 166816"/>
                          <a:gd name="connsiteY1" fmla="*/ 383059 h 383059"/>
                          <a:gd name="connsiteX2" fmla="*/ 0 w 166816"/>
                          <a:gd name="connsiteY2" fmla="*/ 383059 h 383059"/>
                          <a:gd name="connsiteX3" fmla="*/ 0 w 166816"/>
                          <a:gd name="connsiteY3" fmla="*/ 0 h 383059"/>
                          <a:gd name="connsiteX4" fmla="*/ 166816 w 166816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6" h="383059">
                            <a:moveTo>
                              <a:pt x="166816" y="0"/>
                            </a:moveTo>
                            <a:lnTo>
                              <a:pt x="166816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6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2" name="Freeform: Shape 171">
                        <a:extLst>
                          <a:ext uri="{FF2B5EF4-FFF2-40B4-BE49-F238E27FC236}">
                            <a16:creationId xmlns:a16="http://schemas.microsoft.com/office/drawing/2014/main" id="{3EA9A08A-5D86-49F4-B170-AE4CCC03C064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099621" y="1430290"/>
                        <a:ext cx="383059" cy="166818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8"/>
                          <a:gd name="connsiteX1" fmla="*/ 383059 w 383059"/>
                          <a:gd name="connsiteY1" fmla="*/ 166818 h 166818"/>
                          <a:gd name="connsiteX2" fmla="*/ 0 w 383059"/>
                          <a:gd name="connsiteY2" fmla="*/ 166818 h 166818"/>
                          <a:gd name="connsiteX3" fmla="*/ 0 w 383059"/>
                          <a:gd name="connsiteY3" fmla="*/ 0 h 166818"/>
                          <a:gd name="connsiteX4" fmla="*/ 383059 w 383059"/>
                          <a:gd name="connsiteY4" fmla="*/ 0 h 1668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8">
                            <a:moveTo>
                              <a:pt x="383059" y="0"/>
                            </a:moveTo>
                            <a:lnTo>
                              <a:pt x="383059" y="166818"/>
                            </a:lnTo>
                            <a:lnTo>
                              <a:pt x="0" y="166818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3" name="Freeform: Shape 172">
                        <a:extLst>
                          <a:ext uri="{FF2B5EF4-FFF2-40B4-BE49-F238E27FC236}">
                            <a16:creationId xmlns:a16="http://schemas.microsoft.com/office/drawing/2014/main" id="{6F07C25A-D906-46DA-944C-1C863E4D5E29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649497" y="1430291"/>
                        <a:ext cx="383059" cy="166816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6"/>
                          <a:gd name="connsiteX1" fmla="*/ 383059 w 383059"/>
                          <a:gd name="connsiteY1" fmla="*/ 166816 h 166816"/>
                          <a:gd name="connsiteX2" fmla="*/ 0 w 383059"/>
                          <a:gd name="connsiteY2" fmla="*/ 166816 h 166816"/>
                          <a:gd name="connsiteX3" fmla="*/ 0 w 383059"/>
                          <a:gd name="connsiteY3" fmla="*/ 0 h 166816"/>
                          <a:gd name="connsiteX4" fmla="*/ 383059 w 383059"/>
                          <a:gd name="connsiteY4" fmla="*/ 0 h 1668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6">
                            <a:moveTo>
                              <a:pt x="383059" y="0"/>
                            </a:moveTo>
                            <a:lnTo>
                              <a:pt x="383059" y="166816"/>
                            </a:lnTo>
                            <a:lnTo>
                              <a:pt x="0" y="166816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174" name="Freeform: Shape 173">
                        <a:extLst>
                          <a:ext uri="{FF2B5EF4-FFF2-40B4-BE49-F238E27FC236}">
                            <a16:creationId xmlns:a16="http://schemas.microsoft.com/office/drawing/2014/main" id="{5D22E7FF-483B-4117-B32B-77E66867C086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79" y="1597109"/>
                        <a:ext cx="166818" cy="383059"/>
                      </a:xfrm>
                      <a:custGeom>
                        <a:avLst/>
                        <a:gdLst>
                          <a:gd name="connsiteX0" fmla="*/ 166818 w 166818"/>
                          <a:gd name="connsiteY0" fmla="*/ 0 h 383059"/>
                          <a:gd name="connsiteX1" fmla="*/ 166818 w 166818"/>
                          <a:gd name="connsiteY1" fmla="*/ 383059 h 383059"/>
                          <a:gd name="connsiteX2" fmla="*/ 0 w 166818"/>
                          <a:gd name="connsiteY2" fmla="*/ 383059 h 383059"/>
                          <a:gd name="connsiteX3" fmla="*/ 0 w 166818"/>
                          <a:gd name="connsiteY3" fmla="*/ 0 h 383059"/>
                          <a:gd name="connsiteX4" fmla="*/ 166818 w 166818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8" h="383059">
                            <a:moveTo>
                              <a:pt x="166818" y="0"/>
                            </a:moveTo>
                            <a:lnTo>
                              <a:pt x="166818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B074E4E3-E88A-4A03-9E4A-3ABCF9B07C80}"/>
                </a:ext>
              </a:extLst>
            </p:cNvPr>
            <p:cNvGrpSpPr/>
            <p:nvPr/>
          </p:nvGrpSpPr>
          <p:grpSpPr>
            <a:xfrm>
              <a:off x="1190366" y="4045610"/>
              <a:ext cx="8577118" cy="1440396"/>
              <a:chOff x="1190366" y="1210310"/>
              <a:chExt cx="8577118" cy="1440396"/>
            </a:xfrm>
          </p:grpSpPr>
          <p:grpSp>
            <p:nvGrpSpPr>
              <p:cNvPr id="298" name="Group 297">
                <a:extLst>
                  <a:ext uri="{FF2B5EF4-FFF2-40B4-BE49-F238E27FC236}">
                    <a16:creationId xmlns:a16="http://schemas.microsoft.com/office/drawing/2014/main" id="{2DC1367D-7B4A-49CD-BC9D-E2B0C03AAFAA}"/>
                  </a:ext>
                </a:extLst>
              </p:cNvPr>
              <p:cNvGrpSpPr/>
              <p:nvPr/>
            </p:nvGrpSpPr>
            <p:grpSpPr>
              <a:xfrm>
                <a:off x="1190366" y="1217137"/>
                <a:ext cx="2862134" cy="1432220"/>
                <a:chOff x="1190366" y="1217137"/>
                <a:chExt cx="2862134" cy="1432220"/>
              </a:xfrm>
            </p:grpSpPr>
            <p:grpSp>
              <p:nvGrpSpPr>
                <p:cNvPr id="389" name="Group 388">
                  <a:extLst>
                    <a:ext uri="{FF2B5EF4-FFF2-40B4-BE49-F238E27FC236}">
                      <a16:creationId xmlns:a16="http://schemas.microsoft.com/office/drawing/2014/main" id="{C7F62466-E7B9-4F62-8447-6D53DD2BD0F3}"/>
                    </a:ext>
                  </a:extLst>
                </p:cNvPr>
                <p:cNvGrpSpPr/>
                <p:nvPr/>
              </p:nvGrpSpPr>
              <p:grpSpPr>
                <a:xfrm>
                  <a:off x="1190366" y="1217138"/>
                  <a:ext cx="1433387" cy="1432219"/>
                  <a:chOff x="1190366" y="1217138"/>
                  <a:chExt cx="1433387" cy="1432219"/>
                </a:xfrm>
              </p:grpSpPr>
              <p:grpSp>
                <p:nvGrpSpPr>
                  <p:cNvPr id="412" name="Group 411">
                    <a:extLst>
                      <a:ext uri="{FF2B5EF4-FFF2-40B4-BE49-F238E27FC236}">
                        <a16:creationId xmlns:a16="http://schemas.microsoft.com/office/drawing/2014/main" id="{2B4647DE-C102-4CF9-81A9-E5C62CC865D7}"/>
                      </a:ext>
                    </a:extLst>
                  </p:cNvPr>
                  <p:cNvGrpSpPr/>
                  <p:nvPr/>
                </p:nvGrpSpPr>
                <p:grpSpPr>
                  <a:xfrm>
                    <a:off x="1190368" y="1217138"/>
                    <a:ext cx="1433385" cy="716694"/>
                    <a:chOff x="1190368" y="1217138"/>
                    <a:chExt cx="1433385" cy="716694"/>
                  </a:xfrm>
                </p:grpSpPr>
                <p:grpSp>
                  <p:nvGrpSpPr>
                    <p:cNvPr id="424" name="Group 423">
                      <a:extLst>
                        <a:ext uri="{FF2B5EF4-FFF2-40B4-BE49-F238E27FC236}">
                          <a16:creationId xmlns:a16="http://schemas.microsoft.com/office/drawing/2014/main" id="{8899BA2F-A6BA-465C-AD4B-221A9892A77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0368" y="1217140"/>
                      <a:ext cx="716692" cy="716692"/>
                      <a:chOff x="852616" y="661086"/>
                      <a:chExt cx="716692" cy="716692"/>
                    </a:xfrm>
                  </p:grpSpPr>
                  <p:sp>
                    <p:nvSpPr>
                      <p:cNvPr id="431" name="Rectangle 430">
                        <a:extLst>
                          <a:ext uri="{FF2B5EF4-FFF2-40B4-BE49-F238E27FC236}">
                            <a16:creationId xmlns:a16="http://schemas.microsoft.com/office/drawing/2014/main" id="{8F213849-065E-4788-BBDB-0F63A30C9B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32" name="Rectangle 431">
                        <a:extLst>
                          <a:ext uri="{FF2B5EF4-FFF2-40B4-BE49-F238E27FC236}">
                            <a16:creationId xmlns:a16="http://schemas.microsoft.com/office/drawing/2014/main" id="{DC967F8E-401F-4B18-866E-1CE9DD93967A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425" name="Group 424">
                      <a:extLst>
                        <a:ext uri="{FF2B5EF4-FFF2-40B4-BE49-F238E27FC236}">
                          <a16:creationId xmlns:a16="http://schemas.microsoft.com/office/drawing/2014/main" id="{DC6514CB-5D44-43EA-87D0-2AF56F958FD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7060" y="1217138"/>
                      <a:ext cx="716693" cy="716693"/>
                      <a:chOff x="2207742" y="1155355"/>
                      <a:chExt cx="716693" cy="716693"/>
                    </a:xfrm>
                  </p:grpSpPr>
                  <p:sp>
                    <p:nvSpPr>
                      <p:cNvPr id="426" name="Freeform: Shape 425">
                        <a:extLst>
                          <a:ext uri="{FF2B5EF4-FFF2-40B4-BE49-F238E27FC236}">
                            <a16:creationId xmlns:a16="http://schemas.microsoft.com/office/drawing/2014/main" id="{9C2AE6B3-9BC9-444C-88BC-32EAF730F4B2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374557" y="1322170"/>
                        <a:ext cx="383059" cy="383059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383059"/>
                          <a:gd name="connsiteX1" fmla="*/ 383059 w 383059"/>
                          <a:gd name="connsiteY1" fmla="*/ 383059 h 383059"/>
                          <a:gd name="connsiteX2" fmla="*/ 0 w 383059"/>
                          <a:gd name="connsiteY2" fmla="*/ 383059 h 383059"/>
                          <a:gd name="connsiteX3" fmla="*/ 0 w 383059"/>
                          <a:gd name="connsiteY3" fmla="*/ 0 h 383059"/>
                          <a:gd name="connsiteX4" fmla="*/ 383059 w 383059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383059">
                            <a:moveTo>
                              <a:pt x="383059" y="0"/>
                            </a:moveTo>
                            <a:lnTo>
                              <a:pt x="383059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27" name="Freeform: Shape 426">
                        <a:extLst>
                          <a:ext uri="{FF2B5EF4-FFF2-40B4-BE49-F238E27FC236}">
                            <a16:creationId xmlns:a16="http://schemas.microsoft.com/office/drawing/2014/main" id="{DE315D2B-BFB6-49E9-9832-06987AF8BBA1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80" y="1047233"/>
                        <a:ext cx="166816" cy="383059"/>
                      </a:xfrm>
                      <a:custGeom>
                        <a:avLst/>
                        <a:gdLst>
                          <a:gd name="connsiteX0" fmla="*/ 166816 w 166816"/>
                          <a:gd name="connsiteY0" fmla="*/ 0 h 383059"/>
                          <a:gd name="connsiteX1" fmla="*/ 166816 w 166816"/>
                          <a:gd name="connsiteY1" fmla="*/ 383059 h 383059"/>
                          <a:gd name="connsiteX2" fmla="*/ 0 w 166816"/>
                          <a:gd name="connsiteY2" fmla="*/ 383059 h 383059"/>
                          <a:gd name="connsiteX3" fmla="*/ 0 w 166816"/>
                          <a:gd name="connsiteY3" fmla="*/ 0 h 383059"/>
                          <a:gd name="connsiteX4" fmla="*/ 166816 w 166816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6" h="383059">
                            <a:moveTo>
                              <a:pt x="166816" y="0"/>
                            </a:moveTo>
                            <a:lnTo>
                              <a:pt x="166816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6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28" name="Freeform: Shape 427">
                        <a:extLst>
                          <a:ext uri="{FF2B5EF4-FFF2-40B4-BE49-F238E27FC236}">
                            <a16:creationId xmlns:a16="http://schemas.microsoft.com/office/drawing/2014/main" id="{EDC23635-15E1-498A-840F-79F99212985E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099621" y="1430290"/>
                        <a:ext cx="383059" cy="166818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8"/>
                          <a:gd name="connsiteX1" fmla="*/ 383059 w 383059"/>
                          <a:gd name="connsiteY1" fmla="*/ 166818 h 166818"/>
                          <a:gd name="connsiteX2" fmla="*/ 0 w 383059"/>
                          <a:gd name="connsiteY2" fmla="*/ 166818 h 166818"/>
                          <a:gd name="connsiteX3" fmla="*/ 0 w 383059"/>
                          <a:gd name="connsiteY3" fmla="*/ 0 h 166818"/>
                          <a:gd name="connsiteX4" fmla="*/ 383059 w 383059"/>
                          <a:gd name="connsiteY4" fmla="*/ 0 h 1668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8">
                            <a:moveTo>
                              <a:pt x="383059" y="0"/>
                            </a:moveTo>
                            <a:lnTo>
                              <a:pt x="383059" y="166818"/>
                            </a:lnTo>
                            <a:lnTo>
                              <a:pt x="0" y="166818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29" name="Freeform: Shape 428">
                        <a:extLst>
                          <a:ext uri="{FF2B5EF4-FFF2-40B4-BE49-F238E27FC236}">
                            <a16:creationId xmlns:a16="http://schemas.microsoft.com/office/drawing/2014/main" id="{EBDF1F8E-E158-4368-9574-5385362CD802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649497" y="1430291"/>
                        <a:ext cx="383059" cy="166816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6"/>
                          <a:gd name="connsiteX1" fmla="*/ 383059 w 383059"/>
                          <a:gd name="connsiteY1" fmla="*/ 166816 h 166816"/>
                          <a:gd name="connsiteX2" fmla="*/ 0 w 383059"/>
                          <a:gd name="connsiteY2" fmla="*/ 166816 h 166816"/>
                          <a:gd name="connsiteX3" fmla="*/ 0 w 383059"/>
                          <a:gd name="connsiteY3" fmla="*/ 0 h 166816"/>
                          <a:gd name="connsiteX4" fmla="*/ 383059 w 383059"/>
                          <a:gd name="connsiteY4" fmla="*/ 0 h 1668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6">
                            <a:moveTo>
                              <a:pt x="383059" y="0"/>
                            </a:moveTo>
                            <a:lnTo>
                              <a:pt x="383059" y="166816"/>
                            </a:lnTo>
                            <a:lnTo>
                              <a:pt x="0" y="166816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430" name="Freeform: Shape 429">
                        <a:extLst>
                          <a:ext uri="{FF2B5EF4-FFF2-40B4-BE49-F238E27FC236}">
                            <a16:creationId xmlns:a16="http://schemas.microsoft.com/office/drawing/2014/main" id="{B3FD8E4A-D435-4C1D-9432-07119272C969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79" y="1597109"/>
                        <a:ext cx="166818" cy="383059"/>
                      </a:xfrm>
                      <a:custGeom>
                        <a:avLst/>
                        <a:gdLst>
                          <a:gd name="connsiteX0" fmla="*/ 166818 w 166818"/>
                          <a:gd name="connsiteY0" fmla="*/ 0 h 383059"/>
                          <a:gd name="connsiteX1" fmla="*/ 166818 w 166818"/>
                          <a:gd name="connsiteY1" fmla="*/ 383059 h 383059"/>
                          <a:gd name="connsiteX2" fmla="*/ 0 w 166818"/>
                          <a:gd name="connsiteY2" fmla="*/ 383059 h 383059"/>
                          <a:gd name="connsiteX3" fmla="*/ 0 w 166818"/>
                          <a:gd name="connsiteY3" fmla="*/ 0 h 383059"/>
                          <a:gd name="connsiteX4" fmla="*/ 166818 w 166818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8" h="383059">
                            <a:moveTo>
                              <a:pt x="166818" y="0"/>
                            </a:moveTo>
                            <a:lnTo>
                              <a:pt x="166818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413" name="Group 412">
                    <a:extLst>
                      <a:ext uri="{FF2B5EF4-FFF2-40B4-BE49-F238E27FC236}">
                        <a16:creationId xmlns:a16="http://schemas.microsoft.com/office/drawing/2014/main" id="{C2CC19BC-E8B9-4151-93DD-0C541CFDE9B9}"/>
                      </a:ext>
                    </a:extLst>
                  </p:cNvPr>
                  <p:cNvGrpSpPr/>
                  <p:nvPr/>
                </p:nvGrpSpPr>
                <p:grpSpPr>
                  <a:xfrm>
                    <a:off x="1190366" y="1932663"/>
                    <a:ext cx="1433386" cy="716694"/>
                    <a:chOff x="1548712" y="2398238"/>
                    <a:chExt cx="1433386" cy="716694"/>
                  </a:xfrm>
                </p:grpSpPr>
                <p:sp>
                  <p:nvSpPr>
                    <p:cNvPr id="414" name="Freeform: Shape 413">
                      <a:extLst>
                        <a:ext uri="{FF2B5EF4-FFF2-40B4-BE49-F238E27FC236}">
                          <a16:creationId xmlns:a16="http://schemas.microsoft.com/office/drawing/2014/main" id="{C0165432-2893-40A8-96AF-1E31BA8AAB4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565056"/>
                      <a:ext cx="383059" cy="383059"/>
                    </a:xfrm>
                    <a:custGeom>
                      <a:avLst/>
                      <a:gdLst>
                        <a:gd name="connsiteX0" fmla="*/ 0 w 383059"/>
                        <a:gd name="connsiteY0" fmla="*/ 0 h 383059"/>
                        <a:gd name="connsiteX1" fmla="*/ 383059 w 383059"/>
                        <a:gd name="connsiteY1" fmla="*/ 0 h 383059"/>
                        <a:gd name="connsiteX2" fmla="*/ 383059 w 383059"/>
                        <a:gd name="connsiteY2" fmla="*/ 383059 h 383059"/>
                        <a:gd name="connsiteX3" fmla="*/ 0 w 383059"/>
                        <a:gd name="connsiteY3" fmla="*/ 383059 h 383059"/>
                        <a:gd name="connsiteX4" fmla="*/ 0 w 38305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383059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5" name="Freeform: Shape 414">
                      <a:extLst>
                        <a:ext uri="{FF2B5EF4-FFF2-40B4-BE49-F238E27FC236}">
                          <a16:creationId xmlns:a16="http://schemas.microsoft.com/office/drawing/2014/main" id="{1A2186A4-DBF7-4CD8-9FC9-D0A26BA298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398240"/>
                      <a:ext cx="383059" cy="166816"/>
                    </a:xfrm>
                    <a:custGeom>
                      <a:avLst/>
                      <a:gdLst>
                        <a:gd name="connsiteX0" fmla="*/ 0 w 383059"/>
                        <a:gd name="connsiteY0" fmla="*/ 0 h 166816"/>
                        <a:gd name="connsiteX1" fmla="*/ 383059 w 383059"/>
                        <a:gd name="connsiteY1" fmla="*/ 0 h 166816"/>
                        <a:gd name="connsiteX2" fmla="*/ 383059 w 383059"/>
                        <a:gd name="connsiteY2" fmla="*/ 166816 h 166816"/>
                        <a:gd name="connsiteX3" fmla="*/ 0 w 383059"/>
                        <a:gd name="connsiteY3" fmla="*/ 166816 h 166816"/>
                        <a:gd name="connsiteX4" fmla="*/ 0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6" name="Freeform: Shape 415">
                      <a:extLst>
                        <a:ext uri="{FF2B5EF4-FFF2-40B4-BE49-F238E27FC236}">
                          <a16:creationId xmlns:a16="http://schemas.microsoft.com/office/drawing/2014/main" id="{84B084D1-0880-4EE8-B4C9-D2892392B5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8712" y="2565056"/>
                      <a:ext cx="166817" cy="383059"/>
                    </a:xfrm>
                    <a:custGeom>
                      <a:avLst/>
                      <a:gdLst>
                        <a:gd name="connsiteX0" fmla="*/ 0 w 166817"/>
                        <a:gd name="connsiteY0" fmla="*/ 0 h 383059"/>
                        <a:gd name="connsiteX1" fmla="*/ 166817 w 166817"/>
                        <a:gd name="connsiteY1" fmla="*/ 0 h 383059"/>
                        <a:gd name="connsiteX2" fmla="*/ 166817 w 166817"/>
                        <a:gd name="connsiteY2" fmla="*/ 383059 h 383059"/>
                        <a:gd name="connsiteX3" fmla="*/ 0 w 166817"/>
                        <a:gd name="connsiteY3" fmla="*/ 383059 h 383059"/>
                        <a:gd name="connsiteX4" fmla="*/ 0 w 166817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7" h="383059">
                          <a:moveTo>
                            <a:pt x="0" y="0"/>
                          </a:moveTo>
                          <a:lnTo>
                            <a:pt x="166817" y="0"/>
                          </a:lnTo>
                          <a:lnTo>
                            <a:pt x="166817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7" name="Freeform: Shape 416">
                      <a:extLst>
                        <a:ext uri="{FF2B5EF4-FFF2-40B4-BE49-F238E27FC236}">
                          <a16:creationId xmlns:a16="http://schemas.microsoft.com/office/drawing/2014/main" id="{06507D55-C41D-450D-B6A7-CF98CCA2585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8587" y="2565056"/>
                      <a:ext cx="166816" cy="383059"/>
                    </a:xfrm>
                    <a:custGeom>
                      <a:avLst/>
                      <a:gdLst>
                        <a:gd name="connsiteX0" fmla="*/ 0 w 166816"/>
                        <a:gd name="connsiteY0" fmla="*/ 0 h 383059"/>
                        <a:gd name="connsiteX1" fmla="*/ 166816 w 166816"/>
                        <a:gd name="connsiteY1" fmla="*/ 0 h 383059"/>
                        <a:gd name="connsiteX2" fmla="*/ 166816 w 166816"/>
                        <a:gd name="connsiteY2" fmla="*/ 383059 h 383059"/>
                        <a:gd name="connsiteX3" fmla="*/ 0 w 166816"/>
                        <a:gd name="connsiteY3" fmla="*/ 383059 h 383059"/>
                        <a:gd name="connsiteX4" fmla="*/ 0 w 166816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0" y="0"/>
                          </a:moveTo>
                          <a:lnTo>
                            <a:pt x="166816" y="0"/>
                          </a:ln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8" name="Freeform: Shape 417">
                      <a:extLst>
                        <a:ext uri="{FF2B5EF4-FFF2-40B4-BE49-F238E27FC236}">
                          <a16:creationId xmlns:a16="http://schemas.microsoft.com/office/drawing/2014/main" id="{18B3B551-A84A-4A19-956B-BE898FFB064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948115"/>
                      <a:ext cx="383059" cy="166817"/>
                    </a:xfrm>
                    <a:custGeom>
                      <a:avLst/>
                      <a:gdLst>
                        <a:gd name="connsiteX0" fmla="*/ 0 w 383059"/>
                        <a:gd name="connsiteY0" fmla="*/ 0 h 166817"/>
                        <a:gd name="connsiteX1" fmla="*/ 383059 w 383059"/>
                        <a:gd name="connsiteY1" fmla="*/ 0 h 166817"/>
                        <a:gd name="connsiteX2" fmla="*/ 383059 w 383059"/>
                        <a:gd name="connsiteY2" fmla="*/ 166817 h 166817"/>
                        <a:gd name="connsiteX3" fmla="*/ 0 w 383059"/>
                        <a:gd name="connsiteY3" fmla="*/ 166817 h 166817"/>
                        <a:gd name="connsiteX4" fmla="*/ 0 w 383059"/>
                        <a:gd name="connsiteY4" fmla="*/ 0 h 16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7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7"/>
                          </a:lnTo>
                          <a:lnTo>
                            <a:pt x="0" y="1668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19" name="Freeform: Shape 418">
                      <a:extLst>
                        <a:ext uri="{FF2B5EF4-FFF2-40B4-BE49-F238E27FC236}">
                          <a16:creationId xmlns:a16="http://schemas.microsoft.com/office/drawing/2014/main" id="{464F5DAC-F6B8-4F09-B34D-1C0CE9EFED6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2" y="2290116"/>
                      <a:ext cx="166816" cy="383059"/>
                    </a:xfrm>
                    <a:custGeom>
                      <a:avLst/>
                      <a:gdLst>
                        <a:gd name="connsiteX0" fmla="*/ 166816 w 166816"/>
                        <a:gd name="connsiteY0" fmla="*/ 0 h 383059"/>
                        <a:gd name="connsiteX1" fmla="*/ 166816 w 166816"/>
                        <a:gd name="connsiteY1" fmla="*/ 383059 h 383059"/>
                        <a:gd name="connsiteX2" fmla="*/ 0 w 166816"/>
                        <a:gd name="connsiteY2" fmla="*/ 383059 h 383059"/>
                        <a:gd name="connsiteX3" fmla="*/ 0 w 166816"/>
                        <a:gd name="connsiteY3" fmla="*/ 383057 h 383059"/>
                        <a:gd name="connsiteX4" fmla="*/ 1 w 166816"/>
                        <a:gd name="connsiteY4" fmla="*/ 383057 h 383059"/>
                        <a:gd name="connsiteX5" fmla="*/ 1 w 166816"/>
                        <a:gd name="connsiteY5" fmla="*/ 1 h 383059"/>
                        <a:gd name="connsiteX6" fmla="*/ 0 w 166816"/>
                        <a:gd name="connsiteY6" fmla="*/ 1 h 383059"/>
                        <a:gd name="connsiteX7" fmla="*/ 0 w 166816"/>
                        <a:gd name="connsiteY7" fmla="*/ 0 h 383059"/>
                        <a:gd name="connsiteX8" fmla="*/ 1 w 166816"/>
                        <a:gd name="connsiteY8" fmla="*/ 0 h 383059"/>
                        <a:gd name="connsiteX9" fmla="*/ 166816 w 166816"/>
                        <a:gd name="connsiteY9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166816" y="0"/>
                          </a:move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383057"/>
                          </a:lnTo>
                          <a:lnTo>
                            <a:pt x="1" y="383057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66816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0" name="Freeform: Shape 419">
                      <a:extLst>
                        <a:ext uri="{FF2B5EF4-FFF2-40B4-BE49-F238E27FC236}">
                          <a16:creationId xmlns:a16="http://schemas.microsoft.com/office/drawing/2014/main" id="{50273A27-3F3D-45F8-8A7D-8DCD65BAC67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157281" y="2673175"/>
                      <a:ext cx="383059" cy="166815"/>
                    </a:xfrm>
                    <a:custGeom>
                      <a:avLst/>
                      <a:gdLst>
                        <a:gd name="connsiteX0" fmla="*/ 383059 w 383059"/>
                        <a:gd name="connsiteY0" fmla="*/ 0 h 166815"/>
                        <a:gd name="connsiteX1" fmla="*/ 383059 w 383059"/>
                        <a:gd name="connsiteY1" fmla="*/ 166815 h 166815"/>
                        <a:gd name="connsiteX2" fmla="*/ 0 w 383059"/>
                        <a:gd name="connsiteY2" fmla="*/ 166815 h 166815"/>
                        <a:gd name="connsiteX3" fmla="*/ 0 w 383059"/>
                        <a:gd name="connsiteY3" fmla="*/ 0 h 166815"/>
                        <a:gd name="connsiteX4" fmla="*/ 383059 w 383059"/>
                        <a:gd name="connsiteY4" fmla="*/ 0 h 1668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5">
                          <a:moveTo>
                            <a:pt x="383059" y="0"/>
                          </a:moveTo>
                          <a:lnTo>
                            <a:pt x="383059" y="166815"/>
                          </a:lnTo>
                          <a:lnTo>
                            <a:pt x="0" y="166815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1" name="Freeform: Shape 420">
                      <a:extLst>
                        <a:ext uri="{FF2B5EF4-FFF2-40B4-BE49-F238E27FC236}">
                          <a16:creationId xmlns:a16="http://schemas.microsoft.com/office/drawing/2014/main" id="{2C7D519C-107E-43FA-BE22-A06C63701A3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707160" y="2673174"/>
                      <a:ext cx="383059" cy="166816"/>
                    </a:xfrm>
                    <a:custGeom>
                      <a:avLst/>
                      <a:gdLst>
                        <a:gd name="connsiteX0" fmla="*/ 383059 w 383059"/>
                        <a:gd name="connsiteY0" fmla="*/ 0 h 166816"/>
                        <a:gd name="connsiteX1" fmla="*/ 383059 w 383059"/>
                        <a:gd name="connsiteY1" fmla="*/ 166816 h 166816"/>
                        <a:gd name="connsiteX2" fmla="*/ 0 w 383059"/>
                        <a:gd name="connsiteY2" fmla="*/ 166816 h 166816"/>
                        <a:gd name="connsiteX3" fmla="*/ 0 w 383059"/>
                        <a:gd name="connsiteY3" fmla="*/ 0 h 166816"/>
                        <a:gd name="connsiteX4" fmla="*/ 383059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383059" y="0"/>
                          </a:move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2" name="Freeform: Shape 421">
                      <a:extLst>
                        <a:ext uri="{FF2B5EF4-FFF2-40B4-BE49-F238E27FC236}">
                          <a16:creationId xmlns:a16="http://schemas.microsoft.com/office/drawing/2014/main" id="{B9FCCA3C-C4D4-4131-88CB-FA23D2E01FF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432221" y="2565054"/>
                      <a:ext cx="383058" cy="383056"/>
                    </a:xfrm>
                    <a:custGeom>
                      <a:avLst/>
                      <a:gdLst>
                        <a:gd name="connsiteX0" fmla="*/ 383058 w 383058"/>
                        <a:gd name="connsiteY0" fmla="*/ 0 h 383056"/>
                        <a:gd name="connsiteX1" fmla="*/ 383058 w 383058"/>
                        <a:gd name="connsiteY1" fmla="*/ 383056 h 383056"/>
                        <a:gd name="connsiteX2" fmla="*/ 0 w 383058"/>
                        <a:gd name="connsiteY2" fmla="*/ 383056 h 383056"/>
                        <a:gd name="connsiteX3" fmla="*/ 0 w 383058"/>
                        <a:gd name="connsiteY3" fmla="*/ 0 h 383056"/>
                        <a:gd name="connsiteX4" fmla="*/ 383058 w 383058"/>
                        <a:gd name="connsiteY4" fmla="*/ 0 h 38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8" h="383056">
                          <a:moveTo>
                            <a:pt x="383058" y="0"/>
                          </a:moveTo>
                          <a:lnTo>
                            <a:pt x="383058" y="383056"/>
                          </a:lnTo>
                          <a:lnTo>
                            <a:pt x="0" y="383056"/>
                          </a:lnTo>
                          <a:lnTo>
                            <a:pt x="0" y="0"/>
                          </a:lnTo>
                          <a:lnTo>
                            <a:pt x="383058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23" name="Freeform: Shape 422">
                      <a:extLst>
                        <a:ext uri="{FF2B5EF4-FFF2-40B4-BE49-F238E27FC236}">
                          <a16:creationId xmlns:a16="http://schemas.microsoft.com/office/drawing/2014/main" id="{94D0B59F-B73B-4839-9AC0-92035CEC35A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1" y="2839993"/>
                      <a:ext cx="166819" cy="383059"/>
                    </a:xfrm>
                    <a:custGeom>
                      <a:avLst/>
                      <a:gdLst>
                        <a:gd name="connsiteX0" fmla="*/ 166819 w 166819"/>
                        <a:gd name="connsiteY0" fmla="*/ 0 h 383059"/>
                        <a:gd name="connsiteX1" fmla="*/ 166819 w 166819"/>
                        <a:gd name="connsiteY1" fmla="*/ 383059 h 383059"/>
                        <a:gd name="connsiteX2" fmla="*/ 0 w 166819"/>
                        <a:gd name="connsiteY2" fmla="*/ 383059 h 383059"/>
                        <a:gd name="connsiteX3" fmla="*/ 0 w 166819"/>
                        <a:gd name="connsiteY3" fmla="*/ 0 h 383059"/>
                        <a:gd name="connsiteX4" fmla="*/ 166819 w 16681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9" h="383059">
                          <a:moveTo>
                            <a:pt x="166819" y="0"/>
                          </a:moveTo>
                          <a:lnTo>
                            <a:pt x="16681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lnTo>
                            <a:pt x="1668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390" name="Group 389">
                  <a:extLst>
                    <a:ext uri="{FF2B5EF4-FFF2-40B4-BE49-F238E27FC236}">
                      <a16:creationId xmlns:a16="http://schemas.microsoft.com/office/drawing/2014/main" id="{6E0CF2EE-27DE-4DCE-9A41-333BB35C10B9}"/>
                    </a:ext>
                  </a:extLst>
                </p:cNvPr>
                <p:cNvGrpSpPr/>
                <p:nvPr/>
              </p:nvGrpSpPr>
              <p:grpSpPr>
                <a:xfrm>
                  <a:off x="2619114" y="1217137"/>
                  <a:ext cx="1433386" cy="1424629"/>
                  <a:chOff x="2790564" y="858788"/>
                  <a:chExt cx="1433386" cy="1424629"/>
                </a:xfrm>
              </p:grpSpPr>
              <p:grpSp>
                <p:nvGrpSpPr>
                  <p:cNvPr id="391" name="Group 390">
                    <a:extLst>
                      <a:ext uri="{FF2B5EF4-FFF2-40B4-BE49-F238E27FC236}">
                        <a16:creationId xmlns:a16="http://schemas.microsoft.com/office/drawing/2014/main" id="{4FD32DEE-586E-41FA-9494-2F4458D0C9DB}"/>
                      </a:ext>
                    </a:extLst>
                  </p:cNvPr>
                  <p:cNvGrpSpPr/>
                  <p:nvPr/>
                </p:nvGrpSpPr>
                <p:grpSpPr>
                  <a:xfrm>
                    <a:off x="2790564" y="1566723"/>
                    <a:ext cx="1433386" cy="716694"/>
                    <a:chOff x="1548712" y="2398238"/>
                    <a:chExt cx="1433386" cy="716694"/>
                  </a:xfrm>
                </p:grpSpPr>
                <p:sp>
                  <p:nvSpPr>
                    <p:cNvPr id="402" name="Freeform: Shape 401">
                      <a:extLst>
                        <a:ext uri="{FF2B5EF4-FFF2-40B4-BE49-F238E27FC236}">
                          <a16:creationId xmlns:a16="http://schemas.microsoft.com/office/drawing/2014/main" id="{700A2A88-8E0C-4CFA-B0ED-9CC97D3333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565056"/>
                      <a:ext cx="383059" cy="383059"/>
                    </a:xfrm>
                    <a:custGeom>
                      <a:avLst/>
                      <a:gdLst>
                        <a:gd name="connsiteX0" fmla="*/ 0 w 383059"/>
                        <a:gd name="connsiteY0" fmla="*/ 0 h 383059"/>
                        <a:gd name="connsiteX1" fmla="*/ 383059 w 383059"/>
                        <a:gd name="connsiteY1" fmla="*/ 0 h 383059"/>
                        <a:gd name="connsiteX2" fmla="*/ 383059 w 383059"/>
                        <a:gd name="connsiteY2" fmla="*/ 383059 h 383059"/>
                        <a:gd name="connsiteX3" fmla="*/ 0 w 383059"/>
                        <a:gd name="connsiteY3" fmla="*/ 383059 h 383059"/>
                        <a:gd name="connsiteX4" fmla="*/ 0 w 38305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383059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3" name="Freeform: Shape 402">
                      <a:extLst>
                        <a:ext uri="{FF2B5EF4-FFF2-40B4-BE49-F238E27FC236}">
                          <a16:creationId xmlns:a16="http://schemas.microsoft.com/office/drawing/2014/main" id="{B897F1C5-5F4A-4AB4-AAEE-1E7CC119EEC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398240"/>
                      <a:ext cx="383059" cy="166816"/>
                    </a:xfrm>
                    <a:custGeom>
                      <a:avLst/>
                      <a:gdLst>
                        <a:gd name="connsiteX0" fmla="*/ 0 w 383059"/>
                        <a:gd name="connsiteY0" fmla="*/ 0 h 166816"/>
                        <a:gd name="connsiteX1" fmla="*/ 383059 w 383059"/>
                        <a:gd name="connsiteY1" fmla="*/ 0 h 166816"/>
                        <a:gd name="connsiteX2" fmla="*/ 383059 w 383059"/>
                        <a:gd name="connsiteY2" fmla="*/ 166816 h 166816"/>
                        <a:gd name="connsiteX3" fmla="*/ 0 w 383059"/>
                        <a:gd name="connsiteY3" fmla="*/ 166816 h 166816"/>
                        <a:gd name="connsiteX4" fmla="*/ 0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4" name="Freeform: Shape 403">
                      <a:extLst>
                        <a:ext uri="{FF2B5EF4-FFF2-40B4-BE49-F238E27FC236}">
                          <a16:creationId xmlns:a16="http://schemas.microsoft.com/office/drawing/2014/main" id="{DC5E93FC-9F58-4271-9C34-1030D2CFF6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8712" y="2565056"/>
                      <a:ext cx="166817" cy="383059"/>
                    </a:xfrm>
                    <a:custGeom>
                      <a:avLst/>
                      <a:gdLst>
                        <a:gd name="connsiteX0" fmla="*/ 0 w 166817"/>
                        <a:gd name="connsiteY0" fmla="*/ 0 h 383059"/>
                        <a:gd name="connsiteX1" fmla="*/ 166817 w 166817"/>
                        <a:gd name="connsiteY1" fmla="*/ 0 h 383059"/>
                        <a:gd name="connsiteX2" fmla="*/ 166817 w 166817"/>
                        <a:gd name="connsiteY2" fmla="*/ 383059 h 383059"/>
                        <a:gd name="connsiteX3" fmla="*/ 0 w 166817"/>
                        <a:gd name="connsiteY3" fmla="*/ 383059 h 383059"/>
                        <a:gd name="connsiteX4" fmla="*/ 0 w 166817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7" h="383059">
                          <a:moveTo>
                            <a:pt x="0" y="0"/>
                          </a:moveTo>
                          <a:lnTo>
                            <a:pt x="166817" y="0"/>
                          </a:lnTo>
                          <a:lnTo>
                            <a:pt x="166817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5" name="Freeform: Shape 404">
                      <a:extLst>
                        <a:ext uri="{FF2B5EF4-FFF2-40B4-BE49-F238E27FC236}">
                          <a16:creationId xmlns:a16="http://schemas.microsoft.com/office/drawing/2014/main" id="{19A9409A-949F-46D5-A00B-6A7C9082A3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8587" y="2565056"/>
                      <a:ext cx="166816" cy="383059"/>
                    </a:xfrm>
                    <a:custGeom>
                      <a:avLst/>
                      <a:gdLst>
                        <a:gd name="connsiteX0" fmla="*/ 0 w 166816"/>
                        <a:gd name="connsiteY0" fmla="*/ 0 h 383059"/>
                        <a:gd name="connsiteX1" fmla="*/ 166816 w 166816"/>
                        <a:gd name="connsiteY1" fmla="*/ 0 h 383059"/>
                        <a:gd name="connsiteX2" fmla="*/ 166816 w 166816"/>
                        <a:gd name="connsiteY2" fmla="*/ 383059 h 383059"/>
                        <a:gd name="connsiteX3" fmla="*/ 0 w 166816"/>
                        <a:gd name="connsiteY3" fmla="*/ 383059 h 383059"/>
                        <a:gd name="connsiteX4" fmla="*/ 0 w 166816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0" y="0"/>
                          </a:moveTo>
                          <a:lnTo>
                            <a:pt x="166816" y="0"/>
                          </a:ln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6" name="Freeform: Shape 405">
                      <a:extLst>
                        <a:ext uri="{FF2B5EF4-FFF2-40B4-BE49-F238E27FC236}">
                          <a16:creationId xmlns:a16="http://schemas.microsoft.com/office/drawing/2014/main" id="{E8444D5E-9D4B-4FB3-86AD-459E5A1FB7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948115"/>
                      <a:ext cx="383059" cy="166817"/>
                    </a:xfrm>
                    <a:custGeom>
                      <a:avLst/>
                      <a:gdLst>
                        <a:gd name="connsiteX0" fmla="*/ 0 w 383059"/>
                        <a:gd name="connsiteY0" fmla="*/ 0 h 166817"/>
                        <a:gd name="connsiteX1" fmla="*/ 383059 w 383059"/>
                        <a:gd name="connsiteY1" fmla="*/ 0 h 166817"/>
                        <a:gd name="connsiteX2" fmla="*/ 383059 w 383059"/>
                        <a:gd name="connsiteY2" fmla="*/ 166817 h 166817"/>
                        <a:gd name="connsiteX3" fmla="*/ 0 w 383059"/>
                        <a:gd name="connsiteY3" fmla="*/ 166817 h 166817"/>
                        <a:gd name="connsiteX4" fmla="*/ 0 w 383059"/>
                        <a:gd name="connsiteY4" fmla="*/ 0 h 16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7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7"/>
                          </a:lnTo>
                          <a:lnTo>
                            <a:pt x="0" y="1668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07" name="Freeform: Shape 406">
                      <a:extLst>
                        <a:ext uri="{FF2B5EF4-FFF2-40B4-BE49-F238E27FC236}">
                          <a16:creationId xmlns:a16="http://schemas.microsoft.com/office/drawing/2014/main" id="{A46FE35C-3F7F-4D99-BE60-A8D1614B4740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2" y="2290116"/>
                      <a:ext cx="166816" cy="383059"/>
                    </a:xfrm>
                    <a:custGeom>
                      <a:avLst/>
                      <a:gdLst>
                        <a:gd name="connsiteX0" fmla="*/ 166816 w 166816"/>
                        <a:gd name="connsiteY0" fmla="*/ 0 h 383059"/>
                        <a:gd name="connsiteX1" fmla="*/ 166816 w 166816"/>
                        <a:gd name="connsiteY1" fmla="*/ 383059 h 383059"/>
                        <a:gd name="connsiteX2" fmla="*/ 0 w 166816"/>
                        <a:gd name="connsiteY2" fmla="*/ 383059 h 383059"/>
                        <a:gd name="connsiteX3" fmla="*/ 0 w 166816"/>
                        <a:gd name="connsiteY3" fmla="*/ 383057 h 383059"/>
                        <a:gd name="connsiteX4" fmla="*/ 1 w 166816"/>
                        <a:gd name="connsiteY4" fmla="*/ 383057 h 383059"/>
                        <a:gd name="connsiteX5" fmla="*/ 1 w 166816"/>
                        <a:gd name="connsiteY5" fmla="*/ 1 h 383059"/>
                        <a:gd name="connsiteX6" fmla="*/ 0 w 166816"/>
                        <a:gd name="connsiteY6" fmla="*/ 1 h 383059"/>
                        <a:gd name="connsiteX7" fmla="*/ 0 w 166816"/>
                        <a:gd name="connsiteY7" fmla="*/ 0 h 383059"/>
                        <a:gd name="connsiteX8" fmla="*/ 1 w 166816"/>
                        <a:gd name="connsiteY8" fmla="*/ 0 h 383059"/>
                        <a:gd name="connsiteX9" fmla="*/ 166816 w 166816"/>
                        <a:gd name="connsiteY9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166816" y="0"/>
                          </a:move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383057"/>
                          </a:lnTo>
                          <a:lnTo>
                            <a:pt x="1" y="383057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66816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08" name="Freeform: Shape 407">
                      <a:extLst>
                        <a:ext uri="{FF2B5EF4-FFF2-40B4-BE49-F238E27FC236}">
                          <a16:creationId xmlns:a16="http://schemas.microsoft.com/office/drawing/2014/main" id="{BB3689F6-9B67-473E-88DC-30FB947B8A4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157281" y="2673175"/>
                      <a:ext cx="383059" cy="166815"/>
                    </a:xfrm>
                    <a:custGeom>
                      <a:avLst/>
                      <a:gdLst>
                        <a:gd name="connsiteX0" fmla="*/ 383059 w 383059"/>
                        <a:gd name="connsiteY0" fmla="*/ 0 h 166815"/>
                        <a:gd name="connsiteX1" fmla="*/ 383059 w 383059"/>
                        <a:gd name="connsiteY1" fmla="*/ 166815 h 166815"/>
                        <a:gd name="connsiteX2" fmla="*/ 0 w 383059"/>
                        <a:gd name="connsiteY2" fmla="*/ 166815 h 166815"/>
                        <a:gd name="connsiteX3" fmla="*/ 0 w 383059"/>
                        <a:gd name="connsiteY3" fmla="*/ 0 h 166815"/>
                        <a:gd name="connsiteX4" fmla="*/ 383059 w 383059"/>
                        <a:gd name="connsiteY4" fmla="*/ 0 h 1668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5">
                          <a:moveTo>
                            <a:pt x="383059" y="0"/>
                          </a:moveTo>
                          <a:lnTo>
                            <a:pt x="383059" y="166815"/>
                          </a:lnTo>
                          <a:lnTo>
                            <a:pt x="0" y="166815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09" name="Freeform: Shape 408">
                      <a:extLst>
                        <a:ext uri="{FF2B5EF4-FFF2-40B4-BE49-F238E27FC236}">
                          <a16:creationId xmlns:a16="http://schemas.microsoft.com/office/drawing/2014/main" id="{CF643648-D8BC-4DB7-86DC-F223FC01588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707160" y="2673174"/>
                      <a:ext cx="383059" cy="166816"/>
                    </a:xfrm>
                    <a:custGeom>
                      <a:avLst/>
                      <a:gdLst>
                        <a:gd name="connsiteX0" fmla="*/ 383059 w 383059"/>
                        <a:gd name="connsiteY0" fmla="*/ 0 h 166816"/>
                        <a:gd name="connsiteX1" fmla="*/ 383059 w 383059"/>
                        <a:gd name="connsiteY1" fmla="*/ 166816 h 166816"/>
                        <a:gd name="connsiteX2" fmla="*/ 0 w 383059"/>
                        <a:gd name="connsiteY2" fmla="*/ 166816 h 166816"/>
                        <a:gd name="connsiteX3" fmla="*/ 0 w 383059"/>
                        <a:gd name="connsiteY3" fmla="*/ 0 h 166816"/>
                        <a:gd name="connsiteX4" fmla="*/ 383059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383059" y="0"/>
                          </a:move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10" name="Freeform: Shape 409">
                      <a:extLst>
                        <a:ext uri="{FF2B5EF4-FFF2-40B4-BE49-F238E27FC236}">
                          <a16:creationId xmlns:a16="http://schemas.microsoft.com/office/drawing/2014/main" id="{EB140827-B643-495C-B95B-D960103265DB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432221" y="2565054"/>
                      <a:ext cx="383058" cy="383056"/>
                    </a:xfrm>
                    <a:custGeom>
                      <a:avLst/>
                      <a:gdLst>
                        <a:gd name="connsiteX0" fmla="*/ 383058 w 383058"/>
                        <a:gd name="connsiteY0" fmla="*/ 0 h 383056"/>
                        <a:gd name="connsiteX1" fmla="*/ 383058 w 383058"/>
                        <a:gd name="connsiteY1" fmla="*/ 383056 h 383056"/>
                        <a:gd name="connsiteX2" fmla="*/ 0 w 383058"/>
                        <a:gd name="connsiteY2" fmla="*/ 383056 h 383056"/>
                        <a:gd name="connsiteX3" fmla="*/ 0 w 383058"/>
                        <a:gd name="connsiteY3" fmla="*/ 0 h 383056"/>
                        <a:gd name="connsiteX4" fmla="*/ 383058 w 383058"/>
                        <a:gd name="connsiteY4" fmla="*/ 0 h 38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8" h="383056">
                          <a:moveTo>
                            <a:pt x="383058" y="0"/>
                          </a:moveTo>
                          <a:lnTo>
                            <a:pt x="383058" y="383056"/>
                          </a:lnTo>
                          <a:lnTo>
                            <a:pt x="0" y="383056"/>
                          </a:lnTo>
                          <a:lnTo>
                            <a:pt x="0" y="0"/>
                          </a:lnTo>
                          <a:lnTo>
                            <a:pt x="383058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411" name="Freeform: Shape 410">
                      <a:extLst>
                        <a:ext uri="{FF2B5EF4-FFF2-40B4-BE49-F238E27FC236}">
                          <a16:creationId xmlns:a16="http://schemas.microsoft.com/office/drawing/2014/main" id="{88FE289B-0CA1-4CA6-BBE4-CDCAF43CB6C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1" y="2839993"/>
                      <a:ext cx="166819" cy="383059"/>
                    </a:xfrm>
                    <a:custGeom>
                      <a:avLst/>
                      <a:gdLst>
                        <a:gd name="connsiteX0" fmla="*/ 166819 w 166819"/>
                        <a:gd name="connsiteY0" fmla="*/ 0 h 383059"/>
                        <a:gd name="connsiteX1" fmla="*/ 166819 w 166819"/>
                        <a:gd name="connsiteY1" fmla="*/ 383059 h 383059"/>
                        <a:gd name="connsiteX2" fmla="*/ 0 w 166819"/>
                        <a:gd name="connsiteY2" fmla="*/ 383059 h 383059"/>
                        <a:gd name="connsiteX3" fmla="*/ 0 w 166819"/>
                        <a:gd name="connsiteY3" fmla="*/ 0 h 383059"/>
                        <a:gd name="connsiteX4" fmla="*/ 166819 w 16681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9" h="383059">
                          <a:moveTo>
                            <a:pt x="166819" y="0"/>
                          </a:moveTo>
                          <a:lnTo>
                            <a:pt x="16681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lnTo>
                            <a:pt x="1668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92" name="Group 391">
                    <a:extLst>
                      <a:ext uri="{FF2B5EF4-FFF2-40B4-BE49-F238E27FC236}">
                        <a16:creationId xmlns:a16="http://schemas.microsoft.com/office/drawing/2014/main" id="{ED676D3B-12D5-44BE-828E-6CE187D90FE6}"/>
                      </a:ext>
                    </a:extLst>
                  </p:cNvPr>
                  <p:cNvGrpSpPr/>
                  <p:nvPr/>
                </p:nvGrpSpPr>
                <p:grpSpPr>
                  <a:xfrm>
                    <a:off x="2790565" y="858788"/>
                    <a:ext cx="1433385" cy="716694"/>
                    <a:chOff x="1190368" y="1217138"/>
                    <a:chExt cx="1433385" cy="716694"/>
                  </a:xfrm>
                </p:grpSpPr>
                <p:grpSp>
                  <p:nvGrpSpPr>
                    <p:cNvPr id="393" name="Group 392">
                      <a:extLst>
                        <a:ext uri="{FF2B5EF4-FFF2-40B4-BE49-F238E27FC236}">
                          <a16:creationId xmlns:a16="http://schemas.microsoft.com/office/drawing/2014/main" id="{BFF6B2A7-8431-4B1F-B2E6-318E217447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0368" y="1217140"/>
                      <a:ext cx="716692" cy="716692"/>
                      <a:chOff x="852616" y="661086"/>
                      <a:chExt cx="716692" cy="716692"/>
                    </a:xfrm>
                  </p:grpSpPr>
                  <p:sp>
                    <p:nvSpPr>
                      <p:cNvPr id="400" name="Rectangle 399">
                        <a:extLst>
                          <a:ext uri="{FF2B5EF4-FFF2-40B4-BE49-F238E27FC236}">
                            <a16:creationId xmlns:a16="http://schemas.microsoft.com/office/drawing/2014/main" id="{14FC8E6B-DA7C-4FBB-821E-13E242A1C375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401" name="Rectangle 400">
                        <a:extLst>
                          <a:ext uri="{FF2B5EF4-FFF2-40B4-BE49-F238E27FC236}">
                            <a16:creationId xmlns:a16="http://schemas.microsoft.com/office/drawing/2014/main" id="{D65A2EBA-8A8E-461B-B891-274ADAAEFE61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94" name="Group 393">
                      <a:extLst>
                        <a:ext uri="{FF2B5EF4-FFF2-40B4-BE49-F238E27FC236}">
                          <a16:creationId xmlns:a16="http://schemas.microsoft.com/office/drawing/2014/main" id="{D5F1492A-3F94-4D97-AC45-A8E2DB0C7F1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7060" y="1217138"/>
                      <a:ext cx="716693" cy="716693"/>
                      <a:chOff x="2207742" y="1155355"/>
                      <a:chExt cx="716693" cy="716693"/>
                    </a:xfrm>
                  </p:grpSpPr>
                  <p:sp>
                    <p:nvSpPr>
                      <p:cNvPr id="395" name="Freeform: Shape 394">
                        <a:extLst>
                          <a:ext uri="{FF2B5EF4-FFF2-40B4-BE49-F238E27FC236}">
                            <a16:creationId xmlns:a16="http://schemas.microsoft.com/office/drawing/2014/main" id="{EB15B5FC-6E0C-4CBA-946A-9EA8873C8A85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374557" y="1322170"/>
                        <a:ext cx="383059" cy="383059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383059"/>
                          <a:gd name="connsiteX1" fmla="*/ 383059 w 383059"/>
                          <a:gd name="connsiteY1" fmla="*/ 383059 h 383059"/>
                          <a:gd name="connsiteX2" fmla="*/ 0 w 383059"/>
                          <a:gd name="connsiteY2" fmla="*/ 383059 h 383059"/>
                          <a:gd name="connsiteX3" fmla="*/ 0 w 383059"/>
                          <a:gd name="connsiteY3" fmla="*/ 0 h 383059"/>
                          <a:gd name="connsiteX4" fmla="*/ 383059 w 383059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383059">
                            <a:moveTo>
                              <a:pt x="383059" y="0"/>
                            </a:moveTo>
                            <a:lnTo>
                              <a:pt x="383059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6" name="Freeform: Shape 395">
                        <a:extLst>
                          <a:ext uri="{FF2B5EF4-FFF2-40B4-BE49-F238E27FC236}">
                            <a16:creationId xmlns:a16="http://schemas.microsoft.com/office/drawing/2014/main" id="{26D85D97-DCE5-4B6F-9CA0-6C5F8573FE4D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80" y="1047233"/>
                        <a:ext cx="166816" cy="383059"/>
                      </a:xfrm>
                      <a:custGeom>
                        <a:avLst/>
                        <a:gdLst>
                          <a:gd name="connsiteX0" fmla="*/ 166816 w 166816"/>
                          <a:gd name="connsiteY0" fmla="*/ 0 h 383059"/>
                          <a:gd name="connsiteX1" fmla="*/ 166816 w 166816"/>
                          <a:gd name="connsiteY1" fmla="*/ 383059 h 383059"/>
                          <a:gd name="connsiteX2" fmla="*/ 0 w 166816"/>
                          <a:gd name="connsiteY2" fmla="*/ 383059 h 383059"/>
                          <a:gd name="connsiteX3" fmla="*/ 0 w 166816"/>
                          <a:gd name="connsiteY3" fmla="*/ 0 h 383059"/>
                          <a:gd name="connsiteX4" fmla="*/ 166816 w 166816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6" h="383059">
                            <a:moveTo>
                              <a:pt x="166816" y="0"/>
                            </a:moveTo>
                            <a:lnTo>
                              <a:pt x="166816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6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7" name="Freeform: Shape 396">
                        <a:extLst>
                          <a:ext uri="{FF2B5EF4-FFF2-40B4-BE49-F238E27FC236}">
                            <a16:creationId xmlns:a16="http://schemas.microsoft.com/office/drawing/2014/main" id="{4077EC7E-9E92-4842-98AD-6F7AC319A5BC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099621" y="1430290"/>
                        <a:ext cx="383059" cy="166818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8"/>
                          <a:gd name="connsiteX1" fmla="*/ 383059 w 383059"/>
                          <a:gd name="connsiteY1" fmla="*/ 166818 h 166818"/>
                          <a:gd name="connsiteX2" fmla="*/ 0 w 383059"/>
                          <a:gd name="connsiteY2" fmla="*/ 166818 h 166818"/>
                          <a:gd name="connsiteX3" fmla="*/ 0 w 383059"/>
                          <a:gd name="connsiteY3" fmla="*/ 0 h 166818"/>
                          <a:gd name="connsiteX4" fmla="*/ 383059 w 383059"/>
                          <a:gd name="connsiteY4" fmla="*/ 0 h 1668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8">
                            <a:moveTo>
                              <a:pt x="383059" y="0"/>
                            </a:moveTo>
                            <a:lnTo>
                              <a:pt x="383059" y="166818"/>
                            </a:lnTo>
                            <a:lnTo>
                              <a:pt x="0" y="166818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8" name="Freeform: Shape 397">
                        <a:extLst>
                          <a:ext uri="{FF2B5EF4-FFF2-40B4-BE49-F238E27FC236}">
                            <a16:creationId xmlns:a16="http://schemas.microsoft.com/office/drawing/2014/main" id="{599C90C3-6ACD-44C6-A245-F69C5CC92802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649497" y="1430291"/>
                        <a:ext cx="383059" cy="166816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6"/>
                          <a:gd name="connsiteX1" fmla="*/ 383059 w 383059"/>
                          <a:gd name="connsiteY1" fmla="*/ 166816 h 166816"/>
                          <a:gd name="connsiteX2" fmla="*/ 0 w 383059"/>
                          <a:gd name="connsiteY2" fmla="*/ 166816 h 166816"/>
                          <a:gd name="connsiteX3" fmla="*/ 0 w 383059"/>
                          <a:gd name="connsiteY3" fmla="*/ 0 h 166816"/>
                          <a:gd name="connsiteX4" fmla="*/ 383059 w 383059"/>
                          <a:gd name="connsiteY4" fmla="*/ 0 h 1668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6">
                            <a:moveTo>
                              <a:pt x="383059" y="0"/>
                            </a:moveTo>
                            <a:lnTo>
                              <a:pt x="383059" y="166816"/>
                            </a:lnTo>
                            <a:lnTo>
                              <a:pt x="0" y="166816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99" name="Freeform: Shape 398">
                        <a:extLst>
                          <a:ext uri="{FF2B5EF4-FFF2-40B4-BE49-F238E27FC236}">
                            <a16:creationId xmlns:a16="http://schemas.microsoft.com/office/drawing/2014/main" id="{C76BEADD-4D19-493C-B4B3-F6CFDB5E8A2F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79" y="1597109"/>
                        <a:ext cx="166818" cy="383059"/>
                      </a:xfrm>
                      <a:custGeom>
                        <a:avLst/>
                        <a:gdLst>
                          <a:gd name="connsiteX0" fmla="*/ 166818 w 166818"/>
                          <a:gd name="connsiteY0" fmla="*/ 0 h 383059"/>
                          <a:gd name="connsiteX1" fmla="*/ 166818 w 166818"/>
                          <a:gd name="connsiteY1" fmla="*/ 383059 h 383059"/>
                          <a:gd name="connsiteX2" fmla="*/ 0 w 166818"/>
                          <a:gd name="connsiteY2" fmla="*/ 383059 h 383059"/>
                          <a:gd name="connsiteX3" fmla="*/ 0 w 166818"/>
                          <a:gd name="connsiteY3" fmla="*/ 0 h 383059"/>
                          <a:gd name="connsiteX4" fmla="*/ 166818 w 166818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8" h="383059">
                            <a:moveTo>
                              <a:pt x="166818" y="0"/>
                            </a:moveTo>
                            <a:lnTo>
                              <a:pt x="166818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299" name="Group 298">
                <a:extLst>
                  <a:ext uri="{FF2B5EF4-FFF2-40B4-BE49-F238E27FC236}">
                    <a16:creationId xmlns:a16="http://schemas.microsoft.com/office/drawing/2014/main" id="{695AB1D2-378E-4AAA-85E7-696D931CD832}"/>
                  </a:ext>
                </a:extLst>
              </p:cNvPr>
              <p:cNvGrpSpPr/>
              <p:nvPr/>
            </p:nvGrpSpPr>
            <p:grpSpPr>
              <a:xfrm>
                <a:off x="4047858" y="1218486"/>
                <a:ext cx="2862134" cy="1432220"/>
                <a:chOff x="1190366" y="1217137"/>
                <a:chExt cx="2862134" cy="1432220"/>
              </a:xfrm>
            </p:grpSpPr>
            <p:grpSp>
              <p:nvGrpSpPr>
                <p:cNvPr id="345" name="Group 344">
                  <a:extLst>
                    <a:ext uri="{FF2B5EF4-FFF2-40B4-BE49-F238E27FC236}">
                      <a16:creationId xmlns:a16="http://schemas.microsoft.com/office/drawing/2014/main" id="{BEB213B8-1A93-49A0-9FF8-D73D9ED3611D}"/>
                    </a:ext>
                  </a:extLst>
                </p:cNvPr>
                <p:cNvGrpSpPr/>
                <p:nvPr/>
              </p:nvGrpSpPr>
              <p:grpSpPr>
                <a:xfrm>
                  <a:off x="1190366" y="1217138"/>
                  <a:ext cx="1433387" cy="1432219"/>
                  <a:chOff x="1190366" y="1217138"/>
                  <a:chExt cx="1433387" cy="1432219"/>
                </a:xfrm>
              </p:grpSpPr>
              <p:grpSp>
                <p:nvGrpSpPr>
                  <p:cNvPr id="368" name="Group 367">
                    <a:extLst>
                      <a:ext uri="{FF2B5EF4-FFF2-40B4-BE49-F238E27FC236}">
                        <a16:creationId xmlns:a16="http://schemas.microsoft.com/office/drawing/2014/main" id="{E0EB683F-1E9D-4D11-8267-983A5D8B1294}"/>
                      </a:ext>
                    </a:extLst>
                  </p:cNvPr>
                  <p:cNvGrpSpPr/>
                  <p:nvPr/>
                </p:nvGrpSpPr>
                <p:grpSpPr>
                  <a:xfrm>
                    <a:off x="1190368" y="1217138"/>
                    <a:ext cx="1433385" cy="716694"/>
                    <a:chOff x="1190368" y="1217138"/>
                    <a:chExt cx="1433385" cy="716694"/>
                  </a:xfrm>
                </p:grpSpPr>
                <p:grpSp>
                  <p:nvGrpSpPr>
                    <p:cNvPr id="380" name="Group 379">
                      <a:extLst>
                        <a:ext uri="{FF2B5EF4-FFF2-40B4-BE49-F238E27FC236}">
                          <a16:creationId xmlns:a16="http://schemas.microsoft.com/office/drawing/2014/main" id="{26C34DE1-EA3C-492D-B29F-280B5977AF1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0368" y="1217140"/>
                      <a:ext cx="716692" cy="716692"/>
                      <a:chOff x="852616" y="661086"/>
                      <a:chExt cx="716692" cy="716692"/>
                    </a:xfrm>
                  </p:grpSpPr>
                  <p:sp>
                    <p:nvSpPr>
                      <p:cNvPr id="387" name="Rectangle 386">
                        <a:extLst>
                          <a:ext uri="{FF2B5EF4-FFF2-40B4-BE49-F238E27FC236}">
                            <a16:creationId xmlns:a16="http://schemas.microsoft.com/office/drawing/2014/main" id="{8339AEEA-1EF1-4647-BA02-72A04F7FE4A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88" name="Rectangle 387">
                        <a:extLst>
                          <a:ext uri="{FF2B5EF4-FFF2-40B4-BE49-F238E27FC236}">
                            <a16:creationId xmlns:a16="http://schemas.microsoft.com/office/drawing/2014/main" id="{F916F978-4FD7-4E12-9D44-90CD82E2004A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81" name="Group 380">
                      <a:extLst>
                        <a:ext uri="{FF2B5EF4-FFF2-40B4-BE49-F238E27FC236}">
                          <a16:creationId xmlns:a16="http://schemas.microsoft.com/office/drawing/2014/main" id="{30FDA617-F131-4B01-A1DD-509E4400323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7060" y="1217138"/>
                      <a:ext cx="716693" cy="716693"/>
                      <a:chOff x="2207742" y="1155355"/>
                      <a:chExt cx="716693" cy="716693"/>
                    </a:xfrm>
                  </p:grpSpPr>
                  <p:sp>
                    <p:nvSpPr>
                      <p:cNvPr id="382" name="Freeform: Shape 381">
                        <a:extLst>
                          <a:ext uri="{FF2B5EF4-FFF2-40B4-BE49-F238E27FC236}">
                            <a16:creationId xmlns:a16="http://schemas.microsoft.com/office/drawing/2014/main" id="{6F9B4C7C-214B-479A-9300-67FA26826F1C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374557" y="1322170"/>
                        <a:ext cx="383059" cy="383059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383059"/>
                          <a:gd name="connsiteX1" fmla="*/ 383059 w 383059"/>
                          <a:gd name="connsiteY1" fmla="*/ 383059 h 383059"/>
                          <a:gd name="connsiteX2" fmla="*/ 0 w 383059"/>
                          <a:gd name="connsiteY2" fmla="*/ 383059 h 383059"/>
                          <a:gd name="connsiteX3" fmla="*/ 0 w 383059"/>
                          <a:gd name="connsiteY3" fmla="*/ 0 h 383059"/>
                          <a:gd name="connsiteX4" fmla="*/ 383059 w 383059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383059">
                            <a:moveTo>
                              <a:pt x="383059" y="0"/>
                            </a:moveTo>
                            <a:lnTo>
                              <a:pt x="383059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83" name="Freeform: Shape 382">
                        <a:extLst>
                          <a:ext uri="{FF2B5EF4-FFF2-40B4-BE49-F238E27FC236}">
                            <a16:creationId xmlns:a16="http://schemas.microsoft.com/office/drawing/2014/main" id="{91E901AD-2F21-4502-8F24-0A190657361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80" y="1047233"/>
                        <a:ext cx="166816" cy="383059"/>
                      </a:xfrm>
                      <a:custGeom>
                        <a:avLst/>
                        <a:gdLst>
                          <a:gd name="connsiteX0" fmla="*/ 166816 w 166816"/>
                          <a:gd name="connsiteY0" fmla="*/ 0 h 383059"/>
                          <a:gd name="connsiteX1" fmla="*/ 166816 w 166816"/>
                          <a:gd name="connsiteY1" fmla="*/ 383059 h 383059"/>
                          <a:gd name="connsiteX2" fmla="*/ 0 w 166816"/>
                          <a:gd name="connsiteY2" fmla="*/ 383059 h 383059"/>
                          <a:gd name="connsiteX3" fmla="*/ 0 w 166816"/>
                          <a:gd name="connsiteY3" fmla="*/ 0 h 383059"/>
                          <a:gd name="connsiteX4" fmla="*/ 166816 w 166816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6" h="383059">
                            <a:moveTo>
                              <a:pt x="166816" y="0"/>
                            </a:moveTo>
                            <a:lnTo>
                              <a:pt x="166816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6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84" name="Freeform: Shape 383">
                        <a:extLst>
                          <a:ext uri="{FF2B5EF4-FFF2-40B4-BE49-F238E27FC236}">
                            <a16:creationId xmlns:a16="http://schemas.microsoft.com/office/drawing/2014/main" id="{381CFB6D-1B6A-432E-A37B-713494919849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099621" y="1430290"/>
                        <a:ext cx="383059" cy="166818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8"/>
                          <a:gd name="connsiteX1" fmla="*/ 383059 w 383059"/>
                          <a:gd name="connsiteY1" fmla="*/ 166818 h 166818"/>
                          <a:gd name="connsiteX2" fmla="*/ 0 w 383059"/>
                          <a:gd name="connsiteY2" fmla="*/ 166818 h 166818"/>
                          <a:gd name="connsiteX3" fmla="*/ 0 w 383059"/>
                          <a:gd name="connsiteY3" fmla="*/ 0 h 166818"/>
                          <a:gd name="connsiteX4" fmla="*/ 383059 w 383059"/>
                          <a:gd name="connsiteY4" fmla="*/ 0 h 1668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8">
                            <a:moveTo>
                              <a:pt x="383059" y="0"/>
                            </a:moveTo>
                            <a:lnTo>
                              <a:pt x="383059" y="166818"/>
                            </a:lnTo>
                            <a:lnTo>
                              <a:pt x="0" y="166818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85" name="Freeform: Shape 384">
                        <a:extLst>
                          <a:ext uri="{FF2B5EF4-FFF2-40B4-BE49-F238E27FC236}">
                            <a16:creationId xmlns:a16="http://schemas.microsoft.com/office/drawing/2014/main" id="{6C7D7D0C-AD11-4AD8-988F-1102D80B9E1D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649497" y="1430291"/>
                        <a:ext cx="383059" cy="166816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6"/>
                          <a:gd name="connsiteX1" fmla="*/ 383059 w 383059"/>
                          <a:gd name="connsiteY1" fmla="*/ 166816 h 166816"/>
                          <a:gd name="connsiteX2" fmla="*/ 0 w 383059"/>
                          <a:gd name="connsiteY2" fmla="*/ 166816 h 166816"/>
                          <a:gd name="connsiteX3" fmla="*/ 0 w 383059"/>
                          <a:gd name="connsiteY3" fmla="*/ 0 h 166816"/>
                          <a:gd name="connsiteX4" fmla="*/ 383059 w 383059"/>
                          <a:gd name="connsiteY4" fmla="*/ 0 h 1668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6">
                            <a:moveTo>
                              <a:pt x="383059" y="0"/>
                            </a:moveTo>
                            <a:lnTo>
                              <a:pt x="383059" y="166816"/>
                            </a:lnTo>
                            <a:lnTo>
                              <a:pt x="0" y="166816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86" name="Freeform: Shape 385">
                        <a:extLst>
                          <a:ext uri="{FF2B5EF4-FFF2-40B4-BE49-F238E27FC236}">
                            <a16:creationId xmlns:a16="http://schemas.microsoft.com/office/drawing/2014/main" id="{516D20F0-3F10-4FB6-B8C9-A88BC1DBF4FC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79" y="1597109"/>
                        <a:ext cx="166818" cy="383059"/>
                      </a:xfrm>
                      <a:custGeom>
                        <a:avLst/>
                        <a:gdLst>
                          <a:gd name="connsiteX0" fmla="*/ 166818 w 166818"/>
                          <a:gd name="connsiteY0" fmla="*/ 0 h 383059"/>
                          <a:gd name="connsiteX1" fmla="*/ 166818 w 166818"/>
                          <a:gd name="connsiteY1" fmla="*/ 383059 h 383059"/>
                          <a:gd name="connsiteX2" fmla="*/ 0 w 166818"/>
                          <a:gd name="connsiteY2" fmla="*/ 383059 h 383059"/>
                          <a:gd name="connsiteX3" fmla="*/ 0 w 166818"/>
                          <a:gd name="connsiteY3" fmla="*/ 0 h 383059"/>
                          <a:gd name="connsiteX4" fmla="*/ 166818 w 166818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8" h="383059">
                            <a:moveTo>
                              <a:pt x="166818" y="0"/>
                            </a:moveTo>
                            <a:lnTo>
                              <a:pt x="166818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69" name="Group 368">
                    <a:extLst>
                      <a:ext uri="{FF2B5EF4-FFF2-40B4-BE49-F238E27FC236}">
                        <a16:creationId xmlns:a16="http://schemas.microsoft.com/office/drawing/2014/main" id="{792B1740-485E-4F75-9A38-EAC82C0CB5FC}"/>
                      </a:ext>
                    </a:extLst>
                  </p:cNvPr>
                  <p:cNvGrpSpPr/>
                  <p:nvPr/>
                </p:nvGrpSpPr>
                <p:grpSpPr>
                  <a:xfrm>
                    <a:off x="1190366" y="1932663"/>
                    <a:ext cx="1433386" cy="716694"/>
                    <a:chOff x="1548712" y="2398238"/>
                    <a:chExt cx="1433386" cy="716694"/>
                  </a:xfrm>
                </p:grpSpPr>
                <p:sp>
                  <p:nvSpPr>
                    <p:cNvPr id="370" name="Freeform: Shape 369">
                      <a:extLst>
                        <a:ext uri="{FF2B5EF4-FFF2-40B4-BE49-F238E27FC236}">
                          <a16:creationId xmlns:a16="http://schemas.microsoft.com/office/drawing/2014/main" id="{1B3E9F0B-48FB-4341-84DE-4C8F9B41A18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565056"/>
                      <a:ext cx="383059" cy="383059"/>
                    </a:xfrm>
                    <a:custGeom>
                      <a:avLst/>
                      <a:gdLst>
                        <a:gd name="connsiteX0" fmla="*/ 0 w 383059"/>
                        <a:gd name="connsiteY0" fmla="*/ 0 h 383059"/>
                        <a:gd name="connsiteX1" fmla="*/ 383059 w 383059"/>
                        <a:gd name="connsiteY1" fmla="*/ 0 h 383059"/>
                        <a:gd name="connsiteX2" fmla="*/ 383059 w 383059"/>
                        <a:gd name="connsiteY2" fmla="*/ 383059 h 383059"/>
                        <a:gd name="connsiteX3" fmla="*/ 0 w 383059"/>
                        <a:gd name="connsiteY3" fmla="*/ 383059 h 383059"/>
                        <a:gd name="connsiteX4" fmla="*/ 0 w 38305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383059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1" name="Freeform: Shape 370">
                      <a:extLst>
                        <a:ext uri="{FF2B5EF4-FFF2-40B4-BE49-F238E27FC236}">
                          <a16:creationId xmlns:a16="http://schemas.microsoft.com/office/drawing/2014/main" id="{5CB4C039-A523-4FD8-A9CA-079446BCDA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398240"/>
                      <a:ext cx="383059" cy="166816"/>
                    </a:xfrm>
                    <a:custGeom>
                      <a:avLst/>
                      <a:gdLst>
                        <a:gd name="connsiteX0" fmla="*/ 0 w 383059"/>
                        <a:gd name="connsiteY0" fmla="*/ 0 h 166816"/>
                        <a:gd name="connsiteX1" fmla="*/ 383059 w 383059"/>
                        <a:gd name="connsiteY1" fmla="*/ 0 h 166816"/>
                        <a:gd name="connsiteX2" fmla="*/ 383059 w 383059"/>
                        <a:gd name="connsiteY2" fmla="*/ 166816 h 166816"/>
                        <a:gd name="connsiteX3" fmla="*/ 0 w 383059"/>
                        <a:gd name="connsiteY3" fmla="*/ 166816 h 166816"/>
                        <a:gd name="connsiteX4" fmla="*/ 0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2" name="Freeform: Shape 371">
                      <a:extLst>
                        <a:ext uri="{FF2B5EF4-FFF2-40B4-BE49-F238E27FC236}">
                          <a16:creationId xmlns:a16="http://schemas.microsoft.com/office/drawing/2014/main" id="{8E44C2A7-7510-484C-B063-AA581B1E398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8712" y="2565056"/>
                      <a:ext cx="166817" cy="383059"/>
                    </a:xfrm>
                    <a:custGeom>
                      <a:avLst/>
                      <a:gdLst>
                        <a:gd name="connsiteX0" fmla="*/ 0 w 166817"/>
                        <a:gd name="connsiteY0" fmla="*/ 0 h 383059"/>
                        <a:gd name="connsiteX1" fmla="*/ 166817 w 166817"/>
                        <a:gd name="connsiteY1" fmla="*/ 0 h 383059"/>
                        <a:gd name="connsiteX2" fmla="*/ 166817 w 166817"/>
                        <a:gd name="connsiteY2" fmla="*/ 383059 h 383059"/>
                        <a:gd name="connsiteX3" fmla="*/ 0 w 166817"/>
                        <a:gd name="connsiteY3" fmla="*/ 383059 h 383059"/>
                        <a:gd name="connsiteX4" fmla="*/ 0 w 166817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7" h="383059">
                          <a:moveTo>
                            <a:pt x="0" y="0"/>
                          </a:moveTo>
                          <a:lnTo>
                            <a:pt x="166817" y="0"/>
                          </a:lnTo>
                          <a:lnTo>
                            <a:pt x="166817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3" name="Freeform: Shape 372">
                      <a:extLst>
                        <a:ext uri="{FF2B5EF4-FFF2-40B4-BE49-F238E27FC236}">
                          <a16:creationId xmlns:a16="http://schemas.microsoft.com/office/drawing/2014/main" id="{4C60BED7-87FC-401C-B126-B1EB675C43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8587" y="2565056"/>
                      <a:ext cx="166816" cy="383059"/>
                    </a:xfrm>
                    <a:custGeom>
                      <a:avLst/>
                      <a:gdLst>
                        <a:gd name="connsiteX0" fmla="*/ 0 w 166816"/>
                        <a:gd name="connsiteY0" fmla="*/ 0 h 383059"/>
                        <a:gd name="connsiteX1" fmla="*/ 166816 w 166816"/>
                        <a:gd name="connsiteY1" fmla="*/ 0 h 383059"/>
                        <a:gd name="connsiteX2" fmla="*/ 166816 w 166816"/>
                        <a:gd name="connsiteY2" fmla="*/ 383059 h 383059"/>
                        <a:gd name="connsiteX3" fmla="*/ 0 w 166816"/>
                        <a:gd name="connsiteY3" fmla="*/ 383059 h 383059"/>
                        <a:gd name="connsiteX4" fmla="*/ 0 w 166816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0" y="0"/>
                          </a:moveTo>
                          <a:lnTo>
                            <a:pt x="166816" y="0"/>
                          </a:ln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4" name="Freeform: Shape 373">
                      <a:extLst>
                        <a:ext uri="{FF2B5EF4-FFF2-40B4-BE49-F238E27FC236}">
                          <a16:creationId xmlns:a16="http://schemas.microsoft.com/office/drawing/2014/main" id="{12592C25-A1C9-4E1F-8416-64F8C247D07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948115"/>
                      <a:ext cx="383059" cy="166817"/>
                    </a:xfrm>
                    <a:custGeom>
                      <a:avLst/>
                      <a:gdLst>
                        <a:gd name="connsiteX0" fmla="*/ 0 w 383059"/>
                        <a:gd name="connsiteY0" fmla="*/ 0 h 166817"/>
                        <a:gd name="connsiteX1" fmla="*/ 383059 w 383059"/>
                        <a:gd name="connsiteY1" fmla="*/ 0 h 166817"/>
                        <a:gd name="connsiteX2" fmla="*/ 383059 w 383059"/>
                        <a:gd name="connsiteY2" fmla="*/ 166817 h 166817"/>
                        <a:gd name="connsiteX3" fmla="*/ 0 w 383059"/>
                        <a:gd name="connsiteY3" fmla="*/ 166817 h 166817"/>
                        <a:gd name="connsiteX4" fmla="*/ 0 w 383059"/>
                        <a:gd name="connsiteY4" fmla="*/ 0 h 16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7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7"/>
                          </a:lnTo>
                          <a:lnTo>
                            <a:pt x="0" y="1668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75" name="Freeform: Shape 374">
                      <a:extLst>
                        <a:ext uri="{FF2B5EF4-FFF2-40B4-BE49-F238E27FC236}">
                          <a16:creationId xmlns:a16="http://schemas.microsoft.com/office/drawing/2014/main" id="{1C8D5517-51C4-4025-B085-5760860EAB44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2" y="2290116"/>
                      <a:ext cx="166816" cy="383059"/>
                    </a:xfrm>
                    <a:custGeom>
                      <a:avLst/>
                      <a:gdLst>
                        <a:gd name="connsiteX0" fmla="*/ 166816 w 166816"/>
                        <a:gd name="connsiteY0" fmla="*/ 0 h 383059"/>
                        <a:gd name="connsiteX1" fmla="*/ 166816 w 166816"/>
                        <a:gd name="connsiteY1" fmla="*/ 383059 h 383059"/>
                        <a:gd name="connsiteX2" fmla="*/ 0 w 166816"/>
                        <a:gd name="connsiteY2" fmla="*/ 383059 h 383059"/>
                        <a:gd name="connsiteX3" fmla="*/ 0 w 166816"/>
                        <a:gd name="connsiteY3" fmla="*/ 383057 h 383059"/>
                        <a:gd name="connsiteX4" fmla="*/ 1 w 166816"/>
                        <a:gd name="connsiteY4" fmla="*/ 383057 h 383059"/>
                        <a:gd name="connsiteX5" fmla="*/ 1 w 166816"/>
                        <a:gd name="connsiteY5" fmla="*/ 1 h 383059"/>
                        <a:gd name="connsiteX6" fmla="*/ 0 w 166816"/>
                        <a:gd name="connsiteY6" fmla="*/ 1 h 383059"/>
                        <a:gd name="connsiteX7" fmla="*/ 0 w 166816"/>
                        <a:gd name="connsiteY7" fmla="*/ 0 h 383059"/>
                        <a:gd name="connsiteX8" fmla="*/ 1 w 166816"/>
                        <a:gd name="connsiteY8" fmla="*/ 0 h 383059"/>
                        <a:gd name="connsiteX9" fmla="*/ 166816 w 166816"/>
                        <a:gd name="connsiteY9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166816" y="0"/>
                          </a:move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383057"/>
                          </a:lnTo>
                          <a:lnTo>
                            <a:pt x="1" y="383057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66816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76" name="Freeform: Shape 375">
                      <a:extLst>
                        <a:ext uri="{FF2B5EF4-FFF2-40B4-BE49-F238E27FC236}">
                          <a16:creationId xmlns:a16="http://schemas.microsoft.com/office/drawing/2014/main" id="{518D9E59-9985-4762-A3EC-B13D18E5AB2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157281" y="2673175"/>
                      <a:ext cx="383059" cy="166815"/>
                    </a:xfrm>
                    <a:custGeom>
                      <a:avLst/>
                      <a:gdLst>
                        <a:gd name="connsiteX0" fmla="*/ 383059 w 383059"/>
                        <a:gd name="connsiteY0" fmla="*/ 0 h 166815"/>
                        <a:gd name="connsiteX1" fmla="*/ 383059 w 383059"/>
                        <a:gd name="connsiteY1" fmla="*/ 166815 h 166815"/>
                        <a:gd name="connsiteX2" fmla="*/ 0 w 383059"/>
                        <a:gd name="connsiteY2" fmla="*/ 166815 h 166815"/>
                        <a:gd name="connsiteX3" fmla="*/ 0 w 383059"/>
                        <a:gd name="connsiteY3" fmla="*/ 0 h 166815"/>
                        <a:gd name="connsiteX4" fmla="*/ 383059 w 383059"/>
                        <a:gd name="connsiteY4" fmla="*/ 0 h 1668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5">
                          <a:moveTo>
                            <a:pt x="383059" y="0"/>
                          </a:moveTo>
                          <a:lnTo>
                            <a:pt x="383059" y="166815"/>
                          </a:lnTo>
                          <a:lnTo>
                            <a:pt x="0" y="166815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77" name="Freeform: Shape 376">
                      <a:extLst>
                        <a:ext uri="{FF2B5EF4-FFF2-40B4-BE49-F238E27FC236}">
                          <a16:creationId xmlns:a16="http://schemas.microsoft.com/office/drawing/2014/main" id="{07B39228-9F76-456B-B8E6-7099EE5DD48D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707160" y="2673174"/>
                      <a:ext cx="383059" cy="166816"/>
                    </a:xfrm>
                    <a:custGeom>
                      <a:avLst/>
                      <a:gdLst>
                        <a:gd name="connsiteX0" fmla="*/ 383059 w 383059"/>
                        <a:gd name="connsiteY0" fmla="*/ 0 h 166816"/>
                        <a:gd name="connsiteX1" fmla="*/ 383059 w 383059"/>
                        <a:gd name="connsiteY1" fmla="*/ 166816 h 166816"/>
                        <a:gd name="connsiteX2" fmla="*/ 0 w 383059"/>
                        <a:gd name="connsiteY2" fmla="*/ 166816 h 166816"/>
                        <a:gd name="connsiteX3" fmla="*/ 0 w 383059"/>
                        <a:gd name="connsiteY3" fmla="*/ 0 h 166816"/>
                        <a:gd name="connsiteX4" fmla="*/ 383059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383059" y="0"/>
                          </a:move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78" name="Freeform: Shape 377">
                      <a:extLst>
                        <a:ext uri="{FF2B5EF4-FFF2-40B4-BE49-F238E27FC236}">
                          <a16:creationId xmlns:a16="http://schemas.microsoft.com/office/drawing/2014/main" id="{65F1307F-B493-4D65-88C7-FFB124802E7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432221" y="2565054"/>
                      <a:ext cx="383058" cy="383056"/>
                    </a:xfrm>
                    <a:custGeom>
                      <a:avLst/>
                      <a:gdLst>
                        <a:gd name="connsiteX0" fmla="*/ 383058 w 383058"/>
                        <a:gd name="connsiteY0" fmla="*/ 0 h 383056"/>
                        <a:gd name="connsiteX1" fmla="*/ 383058 w 383058"/>
                        <a:gd name="connsiteY1" fmla="*/ 383056 h 383056"/>
                        <a:gd name="connsiteX2" fmla="*/ 0 w 383058"/>
                        <a:gd name="connsiteY2" fmla="*/ 383056 h 383056"/>
                        <a:gd name="connsiteX3" fmla="*/ 0 w 383058"/>
                        <a:gd name="connsiteY3" fmla="*/ 0 h 383056"/>
                        <a:gd name="connsiteX4" fmla="*/ 383058 w 383058"/>
                        <a:gd name="connsiteY4" fmla="*/ 0 h 38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8" h="383056">
                          <a:moveTo>
                            <a:pt x="383058" y="0"/>
                          </a:moveTo>
                          <a:lnTo>
                            <a:pt x="383058" y="383056"/>
                          </a:lnTo>
                          <a:lnTo>
                            <a:pt x="0" y="383056"/>
                          </a:lnTo>
                          <a:lnTo>
                            <a:pt x="0" y="0"/>
                          </a:lnTo>
                          <a:lnTo>
                            <a:pt x="383058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79" name="Freeform: Shape 378">
                      <a:extLst>
                        <a:ext uri="{FF2B5EF4-FFF2-40B4-BE49-F238E27FC236}">
                          <a16:creationId xmlns:a16="http://schemas.microsoft.com/office/drawing/2014/main" id="{EEE04F5C-F952-4EEF-B95A-7D6BD8F38E4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1" y="2839993"/>
                      <a:ext cx="166819" cy="383059"/>
                    </a:xfrm>
                    <a:custGeom>
                      <a:avLst/>
                      <a:gdLst>
                        <a:gd name="connsiteX0" fmla="*/ 166819 w 166819"/>
                        <a:gd name="connsiteY0" fmla="*/ 0 h 383059"/>
                        <a:gd name="connsiteX1" fmla="*/ 166819 w 166819"/>
                        <a:gd name="connsiteY1" fmla="*/ 383059 h 383059"/>
                        <a:gd name="connsiteX2" fmla="*/ 0 w 166819"/>
                        <a:gd name="connsiteY2" fmla="*/ 383059 h 383059"/>
                        <a:gd name="connsiteX3" fmla="*/ 0 w 166819"/>
                        <a:gd name="connsiteY3" fmla="*/ 0 h 383059"/>
                        <a:gd name="connsiteX4" fmla="*/ 166819 w 16681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9" h="383059">
                          <a:moveTo>
                            <a:pt x="166819" y="0"/>
                          </a:moveTo>
                          <a:lnTo>
                            <a:pt x="16681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lnTo>
                            <a:pt x="1668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346" name="Group 345">
                  <a:extLst>
                    <a:ext uri="{FF2B5EF4-FFF2-40B4-BE49-F238E27FC236}">
                      <a16:creationId xmlns:a16="http://schemas.microsoft.com/office/drawing/2014/main" id="{BEA13901-504B-48FA-95F7-973A05646945}"/>
                    </a:ext>
                  </a:extLst>
                </p:cNvPr>
                <p:cNvGrpSpPr/>
                <p:nvPr/>
              </p:nvGrpSpPr>
              <p:grpSpPr>
                <a:xfrm>
                  <a:off x="2619114" y="1217137"/>
                  <a:ext cx="1433386" cy="1424629"/>
                  <a:chOff x="2790564" y="858788"/>
                  <a:chExt cx="1433386" cy="1424629"/>
                </a:xfrm>
              </p:grpSpPr>
              <p:grpSp>
                <p:nvGrpSpPr>
                  <p:cNvPr id="347" name="Group 346">
                    <a:extLst>
                      <a:ext uri="{FF2B5EF4-FFF2-40B4-BE49-F238E27FC236}">
                        <a16:creationId xmlns:a16="http://schemas.microsoft.com/office/drawing/2014/main" id="{0F544C4A-07EF-4FEB-8BDA-2095587ED9D0}"/>
                      </a:ext>
                    </a:extLst>
                  </p:cNvPr>
                  <p:cNvGrpSpPr/>
                  <p:nvPr/>
                </p:nvGrpSpPr>
                <p:grpSpPr>
                  <a:xfrm>
                    <a:off x="2790564" y="1566723"/>
                    <a:ext cx="1433386" cy="716694"/>
                    <a:chOff x="1548712" y="2398238"/>
                    <a:chExt cx="1433386" cy="716694"/>
                  </a:xfrm>
                </p:grpSpPr>
                <p:sp>
                  <p:nvSpPr>
                    <p:cNvPr id="358" name="Freeform: Shape 357">
                      <a:extLst>
                        <a:ext uri="{FF2B5EF4-FFF2-40B4-BE49-F238E27FC236}">
                          <a16:creationId xmlns:a16="http://schemas.microsoft.com/office/drawing/2014/main" id="{7AE52A31-7069-433E-A8EE-1B90D93BCA3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565056"/>
                      <a:ext cx="383059" cy="383059"/>
                    </a:xfrm>
                    <a:custGeom>
                      <a:avLst/>
                      <a:gdLst>
                        <a:gd name="connsiteX0" fmla="*/ 0 w 383059"/>
                        <a:gd name="connsiteY0" fmla="*/ 0 h 383059"/>
                        <a:gd name="connsiteX1" fmla="*/ 383059 w 383059"/>
                        <a:gd name="connsiteY1" fmla="*/ 0 h 383059"/>
                        <a:gd name="connsiteX2" fmla="*/ 383059 w 383059"/>
                        <a:gd name="connsiteY2" fmla="*/ 383059 h 383059"/>
                        <a:gd name="connsiteX3" fmla="*/ 0 w 383059"/>
                        <a:gd name="connsiteY3" fmla="*/ 383059 h 383059"/>
                        <a:gd name="connsiteX4" fmla="*/ 0 w 38305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383059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59" name="Freeform: Shape 358">
                      <a:extLst>
                        <a:ext uri="{FF2B5EF4-FFF2-40B4-BE49-F238E27FC236}">
                          <a16:creationId xmlns:a16="http://schemas.microsoft.com/office/drawing/2014/main" id="{9338E854-D2F4-40E0-9120-6028C049AA7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398240"/>
                      <a:ext cx="383059" cy="166816"/>
                    </a:xfrm>
                    <a:custGeom>
                      <a:avLst/>
                      <a:gdLst>
                        <a:gd name="connsiteX0" fmla="*/ 0 w 383059"/>
                        <a:gd name="connsiteY0" fmla="*/ 0 h 166816"/>
                        <a:gd name="connsiteX1" fmla="*/ 383059 w 383059"/>
                        <a:gd name="connsiteY1" fmla="*/ 0 h 166816"/>
                        <a:gd name="connsiteX2" fmla="*/ 383059 w 383059"/>
                        <a:gd name="connsiteY2" fmla="*/ 166816 h 166816"/>
                        <a:gd name="connsiteX3" fmla="*/ 0 w 383059"/>
                        <a:gd name="connsiteY3" fmla="*/ 166816 h 166816"/>
                        <a:gd name="connsiteX4" fmla="*/ 0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0" name="Freeform: Shape 359">
                      <a:extLst>
                        <a:ext uri="{FF2B5EF4-FFF2-40B4-BE49-F238E27FC236}">
                          <a16:creationId xmlns:a16="http://schemas.microsoft.com/office/drawing/2014/main" id="{274B4870-8FFB-4D33-B7A9-A6F97B8A5E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8712" y="2565056"/>
                      <a:ext cx="166817" cy="383059"/>
                    </a:xfrm>
                    <a:custGeom>
                      <a:avLst/>
                      <a:gdLst>
                        <a:gd name="connsiteX0" fmla="*/ 0 w 166817"/>
                        <a:gd name="connsiteY0" fmla="*/ 0 h 383059"/>
                        <a:gd name="connsiteX1" fmla="*/ 166817 w 166817"/>
                        <a:gd name="connsiteY1" fmla="*/ 0 h 383059"/>
                        <a:gd name="connsiteX2" fmla="*/ 166817 w 166817"/>
                        <a:gd name="connsiteY2" fmla="*/ 383059 h 383059"/>
                        <a:gd name="connsiteX3" fmla="*/ 0 w 166817"/>
                        <a:gd name="connsiteY3" fmla="*/ 383059 h 383059"/>
                        <a:gd name="connsiteX4" fmla="*/ 0 w 166817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7" h="383059">
                          <a:moveTo>
                            <a:pt x="0" y="0"/>
                          </a:moveTo>
                          <a:lnTo>
                            <a:pt x="166817" y="0"/>
                          </a:lnTo>
                          <a:lnTo>
                            <a:pt x="166817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1" name="Freeform: Shape 360">
                      <a:extLst>
                        <a:ext uri="{FF2B5EF4-FFF2-40B4-BE49-F238E27FC236}">
                          <a16:creationId xmlns:a16="http://schemas.microsoft.com/office/drawing/2014/main" id="{CF814AFB-262F-4891-B174-D6375886AF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8587" y="2565056"/>
                      <a:ext cx="166816" cy="383059"/>
                    </a:xfrm>
                    <a:custGeom>
                      <a:avLst/>
                      <a:gdLst>
                        <a:gd name="connsiteX0" fmla="*/ 0 w 166816"/>
                        <a:gd name="connsiteY0" fmla="*/ 0 h 383059"/>
                        <a:gd name="connsiteX1" fmla="*/ 166816 w 166816"/>
                        <a:gd name="connsiteY1" fmla="*/ 0 h 383059"/>
                        <a:gd name="connsiteX2" fmla="*/ 166816 w 166816"/>
                        <a:gd name="connsiteY2" fmla="*/ 383059 h 383059"/>
                        <a:gd name="connsiteX3" fmla="*/ 0 w 166816"/>
                        <a:gd name="connsiteY3" fmla="*/ 383059 h 383059"/>
                        <a:gd name="connsiteX4" fmla="*/ 0 w 166816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0" y="0"/>
                          </a:moveTo>
                          <a:lnTo>
                            <a:pt x="166816" y="0"/>
                          </a:ln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2" name="Freeform: Shape 361">
                      <a:extLst>
                        <a:ext uri="{FF2B5EF4-FFF2-40B4-BE49-F238E27FC236}">
                          <a16:creationId xmlns:a16="http://schemas.microsoft.com/office/drawing/2014/main" id="{F588E9E4-2D93-4CE1-A793-D1DC3F41BA0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948115"/>
                      <a:ext cx="383059" cy="166817"/>
                    </a:xfrm>
                    <a:custGeom>
                      <a:avLst/>
                      <a:gdLst>
                        <a:gd name="connsiteX0" fmla="*/ 0 w 383059"/>
                        <a:gd name="connsiteY0" fmla="*/ 0 h 166817"/>
                        <a:gd name="connsiteX1" fmla="*/ 383059 w 383059"/>
                        <a:gd name="connsiteY1" fmla="*/ 0 h 166817"/>
                        <a:gd name="connsiteX2" fmla="*/ 383059 w 383059"/>
                        <a:gd name="connsiteY2" fmla="*/ 166817 h 166817"/>
                        <a:gd name="connsiteX3" fmla="*/ 0 w 383059"/>
                        <a:gd name="connsiteY3" fmla="*/ 166817 h 166817"/>
                        <a:gd name="connsiteX4" fmla="*/ 0 w 383059"/>
                        <a:gd name="connsiteY4" fmla="*/ 0 h 16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7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7"/>
                          </a:lnTo>
                          <a:lnTo>
                            <a:pt x="0" y="1668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63" name="Freeform: Shape 362">
                      <a:extLst>
                        <a:ext uri="{FF2B5EF4-FFF2-40B4-BE49-F238E27FC236}">
                          <a16:creationId xmlns:a16="http://schemas.microsoft.com/office/drawing/2014/main" id="{319A18AA-5D33-42B4-BE06-C78CA87E62C7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2" y="2290116"/>
                      <a:ext cx="166816" cy="383059"/>
                    </a:xfrm>
                    <a:custGeom>
                      <a:avLst/>
                      <a:gdLst>
                        <a:gd name="connsiteX0" fmla="*/ 166816 w 166816"/>
                        <a:gd name="connsiteY0" fmla="*/ 0 h 383059"/>
                        <a:gd name="connsiteX1" fmla="*/ 166816 w 166816"/>
                        <a:gd name="connsiteY1" fmla="*/ 383059 h 383059"/>
                        <a:gd name="connsiteX2" fmla="*/ 0 w 166816"/>
                        <a:gd name="connsiteY2" fmla="*/ 383059 h 383059"/>
                        <a:gd name="connsiteX3" fmla="*/ 0 w 166816"/>
                        <a:gd name="connsiteY3" fmla="*/ 383057 h 383059"/>
                        <a:gd name="connsiteX4" fmla="*/ 1 w 166816"/>
                        <a:gd name="connsiteY4" fmla="*/ 383057 h 383059"/>
                        <a:gd name="connsiteX5" fmla="*/ 1 w 166816"/>
                        <a:gd name="connsiteY5" fmla="*/ 1 h 383059"/>
                        <a:gd name="connsiteX6" fmla="*/ 0 w 166816"/>
                        <a:gd name="connsiteY6" fmla="*/ 1 h 383059"/>
                        <a:gd name="connsiteX7" fmla="*/ 0 w 166816"/>
                        <a:gd name="connsiteY7" fmla="*/ 0 h 383059"/>
                        <a:gd name="connsiteX8" fmla="*/ 1 w 166816"/>
                        <a:gd name="connsiteY8" fmla="*/ 0 h 383059"/>
                        <a:gd name="connsiteX9" fmla="*/ 166816 w 166816"/>
                        <a:gd name="connsiteY9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166816" y="0"/>
                          </a:move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383057"/>
                          </a:lnTo>
                          <a:lnTo>
                            <a:pt x="1" y="383057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66816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64" name="Freeform: Shape 363">
                      <a:extLst>
                        <a:ext uri="{FF2B5EF4-FFF2-40B4-BE49-F238E27FC236}">
                          <a16:creationId xmlns:a16="http://schemas.microsoft.com/office/drawing/2014/main" id="{133B79A4-370A-401B-857E-D1916223F16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157281" y="2673175"/>
                      <a:ext cx="383059" cy="166815"/>
                    </a:xfrm>
                    <a:custGeom>
                      <a:avLst/>
                      <a:gdLst>
                        <a:gd name="connsiteX0" fmla="*/ 383059 w 383059"/>
                        <a:gd name="connsiteY0" fmla="*/ 0 h 166815"/>
                        <a:gd name="connsiteX1" fmla="*/ 383059 w 383059"/>
                        <a:gd name="connsiteY1" fmla="*/ 166815 h 166815"/>
                        <a:gd name="connsiteX2" fmla="*/ 0 w 383059"/>
                        <a:gd name="connsiteY2" fmla="*/ 166815 h 166815"/>
                        <a:gd name="connsiteX3" fmla="*/ 0 w 383059"/>
                        <a:gd name="connsiteY3" fmla="*/ 0 h 166815"/>
                        <a:gd name="connsiteX4" fmla="*/ 383059 w 383059"/>
                        <a:gd name="connsiteY4" fmla="*/ 0 h 1668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5">
                          <a:moveTo>
                            <a:pt x="383059" y="0"/>
                          </a:moveTo>
                          <a:lnTo>
                            <a:pt x="383059" y="166815"/>
                          </a:lnTo>
                          <a:lnTo>
                            <a:pt x="0" y="166815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65" name="Freeform: Shape 364">
                      <a:extLst>
                        <a:ext uri="{FF2B5EF4-FFF2-40B4-BE49-F238E27FC236}">
                          <a16:creationId xmlns:a16="http://schemas.microsoft.com/office/drawing/2014/main" id="{8E8DBCA0-AF1F-4D4E-A5CE-04DA9B1BBD9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707160" y="2673174"/>
                      <a:ext cx="383059" cy="166816"/>
                    </a:xfrm>
                    <a:custGeom>
                      <a:avLst/>
                      <a:gdLst>
                        <a:gd name="connsiteX0" fmla="*/ 383059 w 383059"/>
                        <a:gd name="connsiteY0" fmla="*/ 0 h 166816"/>
                        <a:gd name="connsiteX1" fmla="*/ 383059 w 383059"/>
                        <a:gd name="connsiteY1" fmla="*/ 166816 h 166816"/>
                        <a:gd name="connsiteX2" fmla="*/ 0 w 383059"/>
                        <a:gd name="connsiteY2" fmla="*/ 166816 h 166816"/>
                        <a:gd name="connsiteX3" fmla="*/ 0 w 383059"/>
                        <a:gd name="connsiteY3" fmla="*/ 0 h 166816"/>
                        <a:gd name="connsiteX4" fmla="*/ 383059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383059" y="0"/>
                          </a:move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66" name="Freeform: Shape 365">
                      <a:extLst>
                        <a:ext uri="{FF2B5EF4-FFF2-40B4-BE49-F238E27FC236}">
                          <a16:creationId xmlns:a16="http://schemas.microsoft.com/office/drawing/2014/main" id="{C8BF6472-E514-4B43-A715-34867162F36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432221" y="2565054"/>
                      <a:ext cx="383058" cy="383056"/>
                    </a:xfrm>
                    <a:custGeom>
                      <a:avLst/>
                      <a:gdLst>
                        <a:gd name="connsiteX0" fmla="*/ 383058 w 383058"/>
                        <a:gd name="connsiteY0" fmla="*/ 0 h 383056"/>
                        <a:gd name="connsiteX1" fmla="*/ 383058 w 383058"/>
                        <a:gd name="connsiteY1" fmla="*/ 383056 h 383056"/>
                        <a:gd name="connsiteX2" fmla="*/ 0 w 383058"/>
                        <a:gd name="connsiteY2" fmla="*/ 383056 h 383056"/>
                        <a:gd name="connsiteX3" fmla="*/ 0 w 383058"/>
                        <a:gd name="connsiteY3" fmla="*/ 0 h 383056"/>
                        <a:gd name="connsiteX4" fmla="*/ 383058 w 383058"/>
                        <a:gd name="connsiteY4" fmla="*/ 0 h 38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8" h="383056">
                          <a:moveTo>
                            <a:pt x="383058" y="0"/>
                          </a:moveTo>
                          <a:lnTo>
                            <a:pt x="383058" y="383056"/>
                          </a:lnTo>
                          <a:lnTo>
                            <a:pt x="0" y="383056"/>
                          </a:lnTo>
                          <a:lnTo>
                            <a:pt x="0" y="0"/>
                          </a:lnTo>
                          <a:lnTo>
                            <a:pt x="383058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67" name="Freeform: Shape 366">
                      <a:extLst>
                        <a:ext uri="{FF2B5EF4-FFF2-40B4-BE49-F238E27FC236}">
                          <a16:creationId xmlns:a16="http://schemas.microsoft.com/office/drawing/2014/main" id="{CB868D83-EC97-4739-8DDF-5E68342C393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1" y="2839993"/>
                      <a:ext cx="166819" cy="383059"/>
                    </a:xfrm>
                    <a:custGeom>
                      <a:avLst/>
                      <a:gdLst>
                        <a:gd name="connsiteX0" fmla="*/ 166819 w 166819"/>
                        <a:gd name="connsiteY0" fmla="*/ 0 h 383059"/>
                        <a:gd name="connsiteX1" fmla="*/ 166819 w 166819"/>
                        <a:gd name="connsiteY1" fmla="*/ 383059 h 383059"/>
                        <a:gd name="connsiteX2" fmla="*/ 0 w 166819"/>
                        <a:gd name="connsiteY2" fmla="*/ 383059 h 383059"/>
                        <a:gd name="connsiteX3" fmla="*/ 0 w 166819"/>
                        <a:gd name="connsiteY3" fmla="*/ 0 h 383059"/>
                        <a:gd name="connsiteX4" fmla="*/ 166819 w 16681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9" h="383059">
                          <a:moveTo>
                            <a:pt x="166819" y="0"/>
                          </a:moveTo>
                          <a:lnTo>
                            <a:pt x="16681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lnTo>
                            <a:pt x="1668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48" name="Group 347">
                    <a:extLst>
                      <a:ext uri="{FF2B5EF4-FFF2-40B4-BE49-F238E27FC236}">
                        <a16:creationId xmlns:a16="http://schemas.microsoft.com/office/drawing/2014/main" id="{ACA8B31E-8615-4013-8B4E-9AC0FC0BB4A4}"/>
                      </a:ext>
                    </a:extLst>
                  </p:cNvPr>
                  <p:cNvGrpSpPr/>
                  <p:nvPr/>
                </p:nvGrpSpPr>
                <p:grpSpPr>
                  <a:xfrm>
                    <a:off x="2790565" y="858788"/>
                    <a:ext cx="1433385" cy="716694"/>
                    <a:chOff x="1190368" y="1217138"/>
                    <a:chExt cx="1433385" cy="716694"/>
                  </a:xfrm>
                </p:grpSpPr>
                <p:grpSp>
                  <p:nvGrpSpPr>
                    <p:cNvPr id="349" name="Group 348">
                      <a:extLst>
                        <a:ext uri="{FF2B5EF4-FFF2-40B4-BE49-F238E27FC236}">
                          <a16:creationId xmlns:a16="http://schemas.microsoft.com/office/drawing/2014/main" id="{7B100793-DFF2-4C1D-95B4-A6ECF508183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0368" y="1217140"/>
                      <a:ext cx="716692" cy="716692"/>
                      <a:chOff x="852616" y="661086"/>
                      <a:chExt cx="716692" cy="716692"/>
                    </a:xfrm>
                  </p:grpSpPr>
                  <p:sp>
                    <p:nvSpPr>
                      <p:cNvPr id="356" name="Rectangle 355">
                        <a:extLst>
                          <a:ext uri="{FF2B5EF4-FFF2-40B4-BE49-F238E27FC236}">
                            <a16:creationId xmlns:a16="http://schemas.microsoft.com/office/drawing/2014/main" id="{DEC718EE-CC28-46B5-9C40-E89059027A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57" name="Rectangle 356">
                        <a:extLst>
                          <a:ext uri="{FF2B5EF4-FFF2-40B4-BE49-F238E27FC236}">
                            <a16:creationId xmlns:a16="http://schemas.microsoft.com/office/drawing/2014/main" id="{DDB319B9-2349-4425-8C9C-357D4C3B6C1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50" name="Group 349">
                      <a:extLst>
                        <a:ext uri="{FF2B5EF4-FFF2-40B4-BE49-F238E27FC236}">
                          <a16:creationId xmlns:a16="http://schemas.microsoft.com/office/drawing/2014/main" id="{F1C589FE-C38C-42C5-8B4E-5951473C543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7060" y="1217138"/>
                      <a:ext cx="716693" cy="716693"/>
                      <a:chOff x="2207742" y="1155355"/>
                      <a:chExt cx="716693" cy="716693"/>
                    </a:xfrm>
                  </p:grpSpPr>
                  <p:sp>
                    <p:nvSpPr>
                      <p:cNvPr id="351" name="Freeform: Shape 350">
                        <a:extLst>
                          <a:ext uri="{FF2B5EF4-FFF2-40B4-BE49-F238E27FC236}">
                            <a16:creationId xmlns:a16="http://schemas.microsoft.com/office/drawing/2014/main" id="{43D2C592-23A2-4122-8E7C-D5C1788F0944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374557" y="1322170"/>
                        <a:ext cx="383059" cy="383059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383059"/>
                          <a:gd name="connsiteX1" fmla="*/ 383059 w 383059"/>
                          <a:gd name="connsiteY1" fmla="*/ 383059 h 383059"/>
                          <a:gd name="connsiteX2" fmla="*/ 0 w 383059"/>
                          <a:gd name="connsiteY2" fmla="*/ 383059 h 383059"/>
                          <a:gd name="connsiteX3" fmla="*/ 0 w 383059"/>
                          <a:gd name="connsiteY3" fmla="*/ 0 h 383059"/>
                          <a:gd name="connsiteX4" fmla="*/ 383059 w 383059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383059">
                            <a:moveTo>
                              <a:pt x="383059" y="0"/>
                            </a:moveTo>
                            <a:lnTo>
                              <a:pt x="383059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2" name="Freeform: Shape 351">
                        <a:extLst>
                          <a:ext uri="{FF2B5EF4-FFF2-40B4-BE49-F238E27FC236}">
                            <a16:creationId xmlns:a16="http://schemas.microsoft.com/office/drawing/2014/main" id="{B90326CE-AAA8-4282-A4B1-397C42A26C7F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80" y="1047233"/>
                        <a:ext cx="166816" cy="383059"/>
                      </a:xfrm>
                      <a:custGeom>
                        <a:avLst/>
                        <a:gdLst>
                          <a:gd name="connsiteX0" fmla="*/ 166816 w 166816"/>
                          <a:gd name="connsiteY0" fmla="*/ 0 h 383059"/>
                          <a:gd name="connsiteX1" fmla="*/ 166816 w 166816"/>
                          <a:gd name="connsiteY1" fmla="*/ 383059 h 383059"/>
                          <a:gd name="connsiteX2" fmla="*/ 0 w 166816"/>
                          <a:gd name="connsiteY2" fmla="*/ 383059 h 383059"/>
                          <a:gd name="connsiteX3" fmla="*/ 0 w 166816"/>
                          <a:gd name="connsiteY3" fmla="*/ 0 h 383059"/>
                          <a:gd name="connsiteX4" fmla="*/ 166816 w 166816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6" h="383059">
                            <a:moveTo>
                              <a:pt x="166816" y="0"/>
                            </a:moveTo>
                            <a:lnTo>
                              <a:pt x="166816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6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3" name="Freeform: Shape 352">
                        <a:extLst>
                          <a:ext uri="{FF2B5EF4-FFF2-40B4-BE49-F238E27FC236}">
                            <a16:creationId xmlns:a16="http://schemas.microsoft.com/office/drawing/2014/main" id="{2A794233-8CEA-48B5-8C3A-014ED2FACCE0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099621" y="1430290"/>
                        <a:ext cx="383059" cy="166818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8"/>
                          <a:gd name="connsiteX1" fmla="*/ 383059 w 383059"/>
                          <a:gd name="connsiteY1" fmla="*/ 166818 h 166818"/>
                          <a:gd name="connsiteX2" fmla="*/ 0 w 383059"/>
                          <a:gd name="connsiteY2" fmla="*/ 166818 h 166818"/>
                          <a:gd name="connsiteX3" fmla="*/ 0 w 383059"/>
                          <a:gd name="connsiteY3" fmla="*/ 0 h 166818"/>
                          <a:gd name="connsiteX4" fmla="*/ 383059 w 383059"/>
                          <a:gd name="connsiteY4" fmla="*/ 0 h 1668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8">
                            <a:moveTo>
                              <a:pt x="383059" y="0"/>
                            </a:moveTo>
                            <a:lnTo>
                              <a:pt x="383059" y="166818"/>
                            </a:lnTo>
                            <a:lnTo>
                              <a:pt x="0" y="166818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4" name="Freeform: Shape 353">
                        <a:extLst>
                          <a:ext uri="{FF2B5EF4-FFF2-40B4-BE49-F238E27FC236}">
                            <a16:creationId xmlns:a16="http://schemas.microsoft.com/office/drawing/2014/main" id="{2195CCAF-7E71-4BDC-980E-0B5328D07ED3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649497" y="1430291"/>
                        <a:ext cx="383059" cy="166816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6"/>
                          <a:gd name="connsiteX1" fmla="*/ 383059 w 383059"/>
                          <a:gd name="connsiteY1" fmla="*/ 166816 h 166816"/>
                          <a:gd name="connsiteX2" fmla="*/ 0 w 383059"/>
                          <a:gd name="connsiteY2" fmla="*/ 166816 h 166816"/>
                          <a:gd name="connsiteX3" fmla="*/ 0 w 383059"/>
                          <a:gd name="connsiteY3" fmla="*/ 0 h 166816"/>
                          <a:gd name="connsiteX4" fmla="*/ 383059 w 383059"/>
                          <a:gd name="connsiteY4" fmla="*/ 0 h 1668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6">
                            <a:moveTo>
                              <a:pt x="383059" y="0"/>
                            </a:moveTo>
                            <a:lnTo>
                              <a:pt x="383059" y="166816"/>
                            </a:lnTo>
                            <a:lnTo>
                              <a:pt x="0" y="166816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55" name="Freeform: Shape 354">
                        <a:extLst>
                          <a:ext uri="{FF2B5EF4-FFF2-40B4-BE49-F238E27FC236}">
                            <a16:creationId xmlns:a16="http://schemas.microsoft.com/office/drawing/2014/main" id="{5141C205-C72F-4DFE-B4D5-09D14A380E66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79" y="1597109"/>
                        <a:ext cx="166818" cy="383059"/>
                      </a:xfrm>
                      <a:custGeom>
                        <a:avLst/>
                        <a:gdLst>
                          <a:gd name="connsiteX0" fmla="*/ 166818 w 166818"/>
                          <a:gd name="connsiteY0" fmla="*/ 0 h 383059"/>
                          <a:gd name="connsiteX1" fmla="*/ 166818 w 166818"/>
                          <a:gd name="connsiteY1" fmla="*/ 383059 h 383059"/>
                          <a:gd name="connsiteX2" fmla="*/ 0 w 166818"/>
                          <a:gd name="connsiteY2" fmla="*/ 383059 h 383059"/>
                          <a:gd name="connsiteX3" fmla="*/ 0 w 166818"/>
                          <a:gd name="connsiteY3" fmla="*/ 0 h 383059"/>
                          <a:gd name="connsiteX4" fmla="*/ 166818 w 166818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8" h="383059">
                            <a:moveTo>
                              <a:pt x="166818" y="0"/>
                            </a:moveTo>
                            <a:lnTo>
                              <a:pt x="166818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  <p:grpSp>
            <p:nvGrpSpPr>
              <p:cNvPr id="300" name="Group 299">
                <a:extLst>
                  <a:ext uri="{FF2B5EF4-FFF2-40B4-BE49-F238E27FC236}">
                    <a16:creationId xmlns:a16="http://schemas.microsoft.com/office/drawing/2014/main" id="{A47A5143-BE71-4248-9F55-66C02534E164}"/>
                  </a:ext>
                </a:extLst>
              </p:cNvPr>
              <p:cNvGrpSpPr/>
              <p:nvPr/>
            </p:nvGrpSpPr>
            <p:grpSpPr>
              <a:xfrm>
                <a:off x="6905350" y="1210310"/>
                <a:ext cx="2862134" cy="1432220"/>
                <a:chOff x="1190366" y="1217137"/>
                <a:chExt cx="2862134" cy="1432220"/>
              </a:xfrm>
            </p:grpSpPr>
            <p:grpSp>
              <p:nvGrpSpPr>
                <p:cNvPr id="301" name="Group 300">
                  <a:extLst>
                    <a:ext uri="{FF2B5EF4-FFF2-40B4-BE49-F238E27FC236}">
                      <a16:creationId xmlns:a16="http://schemas.microsoft.com/office/drawing/2014/main" id="{C87B2DFF-04CF-46DB-B80B-8969BF939626}"/>
                    </a:ext>
                  </a:extLst>
                </p:cNvPr>
                <p:cNvGrpSpPr/>
                <p:nvPr/>
              </p:nvGrpSpPr>
              <p:grpSpPr>
                <a:xfrm>
                  <a:off x="1190366" y="1217138"/>
                  <a:ext cx="1433387" cy="1432219"/>
                  <a:chOff x="1190366" y="1217138"/>
                  <a:chExt cx="1433387" cy="1432219"/>
                </a:xfrm>
              </p:grpSpPr>
              <p:grpSp>
                <p:nvGrpSpPr>
                  <p:cNvPr id="324" name="Group 323">
                    <a:extLst>
                      <a:ext uri="{FF2B5EF4-FFF2-40B4-BE49-F238E27FC236}">
                        <a16:creationId xmlns:a16="http://schemas.microsoft.com/office/drawing/2014/main" id="{FC2FC51D-0941-4784-9B0F-ECAF33F08E93}"/>
                      </a:ext>
                    </a:extLst>
                  </p:cNvPr>
                  <p:cNvGrpSpPr/>
                  <p:nvPr/>
                </p:nvGrpSpPr>
                <p:grpSpPr>
                  <a:xfrm>
                    <a:off x="1190368" y="1217138"/>
                    <a:ext cx="1433385" cy="716694"/>
                    <a:chOff x="1190368" y="1217138"/>
                    <a:chExt cx="1433385" cy="716694"/>
                  </a:xfrm>
                </p:grpSpPr>
                <p:grpSp>
                  <p:nvGrpSpPr>
                    <p:cNvPr id="336" name="Group 335">
                      <a:extLst>
                        <a:ext uri="{FF2B5EF4-FFF2-40B4-BE49-F238E27FC236}">
                          <a16:creationId xmlns:a16="http://schemas.microsoft.com/office/drawing/2014/main" id="{0C5BB834-3A66-4EE4-AC62-44301EA456D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0368" y="1217140"/>
                      <a:ext cx="716692" cy="716692"/>
                      <a:chOff x="852616" y="661086"/>
                      <a:chExt cx="716692" cy="716692"/>
                    </a:xfrm>
                  </p:grpSpPr>
                  <p:sp>
                    <p:nvSpPr>
                      <p:cNvPr id="343" name="Rectangle 342">
                        <a:extLst>
                          <a:ext uri="{FF2B5EF4-FFF2-40B4-BE49-F238E27FC236}">
                            <a16:creationId xmlns:a16="http://schemas.microsoft.com/office/drawing/2014/main" id="{D4B88BD1-50EF-4134-8F8E-1946F862C2E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44" name="Rectangle 343">
                        <a:extLst>
                          <a:ext uri="{FF2B5EF4-FFF2-40B4-BE49-F238E27FC236}">
                            <a16:creationId xmlns:a16="http://schemas.microsoft.com/office/drawing/2014/main" id="{114D9A3B-6672-433C-AB9B-83BBAA0A1B3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37" name="Group 336">
                      <a:extLst>
                        <a:ext uri="{FF2B5EF4-FFF2-40B4-BE49-F238E27FC236}">
                          <a16:creationId xmlns:a16="http://schemas.microsoft.com/office/drawing/2014/main" id="{479CD04D-AC4F-4C73-B9C5-9757CBAAE74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7060" y="1217138"/>
                      <a:ext cx="716693" cy="716693"/>
                      <a:chOff x="2207742" y="1155355"/>
                      <a:chExt cx="716693" cy="716693"/>
                    </a:xfrm>
                  </p:grpSpPr>
                  <p:sp>
                    <p:nvSpPr>
                      <p:cNvPr id="338" name="Freeform: Shape 337">
                        <a:extLst>
                          <a:ext uri="{FF2B5EF4-FFF2-40B4-BE49-F238E27FC236}">
                            <a16:creationId xmlns:a16="http://schemas.microsoft.com/office/drawing/2014/main" id="{C9CA0A15-5B8C-4C80-AD80-6D45DC8291F6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374557" y="1322170"/>
                        <a:ext cx="383059" cy="383059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383059"/>
                          <a:gd name="connsiteX1" fmla="*/ 383059 w 383059"/>
                          <a:gd name="connsiteY1" fmla="*/ 383059 h 383059"/>
                          <a:gd name="connsiteX2" fmla="*/ 0 w 383059"/>
                          <a:gd name="connsiteY2" fmla="*/ 383059 h 383059"/>
                          <a:gd name="connsiteX3" fmla="*/ 0 w 383059"/>
                          <a:gd name="connsiteY3" fmla="*/ 0 h 383059"/>
                          <a:gd name="connsiteX4" fmla="*/ 383059 w 383059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383059">
                            <a:moveTo>
                              <a:pt x="383059" y="0"/>
                            </a:moveTo>
                            <a:lnTo>
                              <a:pt x="383059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39" name="Freeform: Shape 338">
                        <a:extLst>
                          <a:ext uri="{FF2B5EF4-FFF2-40B4-BE49-F238E27FC236}">
                            <a16:creationId xmlns:a16="http://schemas.microsoft.com/office/drawing/2014/main" id="{2493DDE4-BB61-4721-A3CE-7AB98772FBC8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80" y="1047233"/>
                        <a:ext cx="166816" cy="383059"/>
                      </a:xfrm>
                      <a:custGeom>
                        <a:avLst/>
                        <a:gdLst>
                          <a:gd name="connsiteX0" fmla="*/ 166816 w 166816"/>
                          <a:gd name="connsiteY0" fmla="*/ 0 h 383059"/>
                          <a:gd name="connsiteX1" fmla="*/ 166816 w 166816"/>
                          <a:gd name="connsiteY1" fmla="*/ 383059 h 383059"/>
                          <a:gd name="connsiteX2" fmla="*/ 0 w 166816"/>
                          <a:gd name="connsiteY2" fmla="*/ 383059 h 383059"/>
                          <a:gd name="connsiteX3" fmla="*/ 0 w 166816"/>
                          <a:gd name="connsiteY3" fmla="*/ 0 h 383059"/>
                          <a:gd name="connsiteX4" fmla="*/ 166816 w 166816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6" h="383059">
                            <a:moveTo>
                              <a:pt x="166816" y="0"/>
                            </a:moveTo>
                            <a:lnTo>
                              <a:pt x="166816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6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40" name="Freeform: Shape 339">
                        <a:extLst>
                          <a:ext uri="{FF2B5EF4-FFF2-40B4-BE49-F238E27FC236}">
                            <a16:creationId xmlns:a16="http://schemas.microsoft.com/office/drawing/2014/main" id="{2908DFC1-7D87-447A-B25A-DF092576B5AD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099621" y="1430290"/>
                        <a:ext cx="383059" cy="166818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8"/>
                          <a:gd name="connsiteX1" fmla="*/ 383059 w 383059"/>
                          <a:gd name="connsiteY1" fmla="*/ 166818 h 166818"/>
                          <a:gd name="connsiteX2" fmla="*/ 0 w 383059"/>
                          <a:gd name="connsiteY2" fmla="*/ 166818 h 166818"/>
                          <a:gd name="connsiteX3" fmla="*/ 0 w 383059"/>
                          <a:gd name="connsiteY3" fmla="*/ 0 h 166818"/>
                          <a:gd name="connsiteX4" fmla="*/ 383059 w 383059"/>
                          <a:gd name="connsiteY4" fmla="*/ 0 h 1668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8">
                            <a:moveTo>
                              <a:pt x="383059" y="0"/>
                            </a:moveTo>
                            <a:lnTo>
                              <a:pt x="383059" y="166818"/>
                            </a:lnTo>
                            <a:lnTo>
                              <a:pt x="0" y="166818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41" name="Freeform: Shape 340">
                        <a:extLst>
                          <a:ext uri="{FF2B5EF4-FFF2-40B4-BE49-F238E27FC236}">
                            <a16:creationId xmlns:a16="http://schemas.microsoft.com/office/drawing/2014/main" id="{D2BC2814-6DC5-4E3C-B7F2-F42AF11FE8AD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649497" y="1430291"/>
                        <a:ext cx="383059" cy="166816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6"/>
                          <a:gd name="connsiteX1" fmla="*/ 383059 w 383059"/>
                          <a:gd name="connsiteY1" fmla="*/ 166816 h 166816"/>
                          <a:gd name="connsiteX2" fmla="*/ 0 w 383059"/>
                          <a:gd name="connsiteY2" fmla="*/ 166816 h 166816"/>
                          <a:gd name="connsiteX3" fmla="*/ 0 w 383059"/>
                          <a:gd name="connsiteY3" fmla="*/ 0 h 166816"/>
                          <a:gd name="connsiteX4" fmla="*/ 383059 w 383059"/>
                          <a:gd name="connsiteY4" fmla="*/ 0 h 1668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6">
                            <a:moveTo>
                              <a:pt x="383059" y="0"/>
                            </a:moveTo>
                            <a:lnTo>
                              <a:pt x="383059" y="166816"/>
                            </a:lnTo>
                            <a:lnTo>
                              <a:pt x="0" y="166816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42" name="Freeform: Shape 341">
                        <a:extLst>
                          <a:ext uri="{FF2B5EF4-FFF2-40B4-BE49-F238E27FC236}">
                            <a16:creationId xmlns:a16="http://schemas.microsoft.com/office/drawing/2014/main" id="{A87C158C-CB1D-4685-8BC5-94FAC350A8AA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79" y="1597109"/>
                        <a:ext cx="166818" cy="383059"/>
                      </a:xfrm>
                      <a:custGeom>
                        <a:avLst/>
                        <a:gdLst>
                          <a:gd name="connsiteX0" fmla="*/ 166818 w 166818"/>
                          <a:gd name="connsiteY0" fmla="*/ 0 h 383059"/>
                          <a:gd name="connsiteX1" fmla="*/ 166818 w 166818"/>
                          <a:gd name="connsiteY1" fmla="*/ 383059 h 383059"/>
                          <a:gd name="connsiteX2" fmla="*/ 0 w 166818"/>
                          <a:gd name="connsiteY2" fmla="*/ 383059 h 383059"/>
                          <a:gd name="connsiteX3" fmla="*/ 0 w 166818"/>
                          <a:gd name="connsiteY3" fmla="*/ 0 h 383059"/>
                          <a:gd name="connsiteX4" fmla="*/ 166818 w 166818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8" h="383059">
                            <a:moveTo>
                              <a:pt x="166818" y="0"/>
                            </a:moveTo>
                            <a:lnTo>
                              <a:pt x="166818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325" name="Group 324">
                    <a:extLst>
                      <a:ext uri="{FF2B5EF4-FFF2-40B4-BE49-F238E27FC236}">
                        <a16:creationId xmlns:a16="http://schemas.microsoft.com/office/drawing/2014/main" id="{E2A99E6B-62C3-4F46-B8BF-8731D6BCAAC8}"/>
                      </a:ext>
                    </a:extLst>
                  </p:cNvPr>
                  <p:cNvGrpSpPr/>
                  <p:nvPr/>
                </p:nvGrpSpPr>
                <p:grpSpPr>
                  <a:xfrm>
                    <a:off x="1190366" y="1932663"/>
                    <a:ext cx="1433386" cy="716694"/>
                    <a:chOff x="1548712" y="2398238"/>
                    <a:chExt cx="1433386" cy="716694"/>
                  </a:xfrm>
                </p:grpSpPr>
                <p:sp>
                  <p:nvSpPr>
                    <p:cNvPr id="326" name="Freeform: Shape 325">
                      <a:extLst>
                        <a:ext uri="{FF2B5EF4-FFF2-40B4-BE49-F238E27FC236}">
                          <a16:creationId xmlns:a16="http://schemas.microsoft.com/office/drawing/2014/main" id="{28295BED-10A8-460F-B6A7-497FB327CF8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565056"/>
                      <a:ext cx="383059" cy="383059"/>
                    </a:xfrm>
                    <a:custGeom>
                      <a:avLst/>
                      <a:gdLst>
                        <a:gd name="connsiteX0" fmla="*/ 0 w 383059"/>
                        <a:gd name="connsiteY0" fmla="*/ 0 h 383059"/>
                        <a:gd name="connsiteX1" fmla="*/ 383059 w 383059"/>
                        <a:gd name="connsiteY1" fmla="*/ 0 h 383059"/>
                        <a:gd name="connsiteX2" fmla="*/ 383059 w 383059"/>
                        <a:gd name="connsiteY2" fmla="*/ 383059 h 383059"/>
                        <a:gd name="connsiteX3" fmla="*/ 0 w 383059"/>
                        <a:gd name="connsiteY3" fmla="*/ 383059 h 383059"/>
                        <a:gd name="connsiteX4" fmla="*/ 0 w 38305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383059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7" name="Freeform: Shape 326">
                      <a:extLst>
                        <a:ext uri="{FF2B5EF4-FFF2-40B4-BE49-F238E27FC236}">
                          <a16:creationId xmlns:a16="http://schemas.microsoft.com/office/drawing/2014/main" id="{98D84A51-66D9-4E97-8BC7-1742AD4DAE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398240"/>
                      <a:ext cx="383059" cy="166816"/>
                    </a:xfrm>
                    <a:custGeom>
                      <a:avLst/>
                      <a:gdLst>
                        <a:gd name="connsiteX0" fmla="*/ 0 w 383059"/>
                        <a:gd name="connsiteY0" fmla="*/ 0 h 166816"/>
                        <a:gd name="connsiteX1" fmla="*/ 383059 w 383059"/>
                        <a:gd name="connsiteY1" fmla="*/ 0 h 166816"/>
                        <a:gd name="connsiteX2" fmla="*/ 383059 w 383059"/>
                        <a:gd name="connsiteY2" fmla="*/ 166816 h 166816"/>
                        <a:gd name="connsiteX3" fmla="*/ 0 w 383059"/>
                        <a:gd name="connsiteY3" fmla="*/ 166816 h 166816"/>
                        <a:gd name="connsiteX4" fmla="*/ 0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8" name="Freeform: Shape 327">
                      <a:extLst>
                        <a:ext uri="{FF2B5EF4-FFF2-40B4-BE49-F238E27FC236}">
                          <a16:creationId xmlns:a16="http://schemas.microsoft.com/office/drawing/2014/main" id="{D81AFCEF-5766-4922-ADB8-C85ECE42CA8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8712" y="2565056"/>
                      <a:ext cx="166817" cy="383059"/>
                    </a:xfrm>
                    <a:custGeom>
                      <a:avLst/>
                      <a:gdLst>
                        <a:gd name="connsiteX0" fmla="*/ 0 w 166817"/>
                        <a:gd name="connsiteY0" fmla="*/ 0 h 383059"/>
                        <a:gd name="connsiteX1" fmla="*/ 166817 w 166817"/>
                        <a:gd name="connsiteY1" fmla="*/ 0 h 383059"/>
                        <a:gd name="connsiteX2" fmla="*/ 166817 w 166817"/>
                        <a:gd name="connsiteY2" fmla="*/ 383059 h 383059"/>
                        <a:gd name="connsiteX3" fmla="*/ 0 w 166817"/>
                        <a:gd name="connsiteY3" fmla="*/ 383059 h 383059"/>
                        <a:gd name="connsiteX4" fmla="*/ 0 w 166817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7" h="383059">
                          <a:moveTo>
                            <a:pt x="0" y="0"/>
                          </a:moveTo>
                          <a:lnTo>
                            <a:pt x="166817" y="0"/>
                          </a:lnTo>
                          <a:lnTo>
                            <a:pt x="166817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29" name="Freeform: Shape 328">
                      <a:extLst>
                        <a:ext uri="{FF2B5EF4-FFF2-40B4-BE49-F238E27FC236}">
                          <a16:creationId xmlns:a16="http://schemas.microsoft.com/office/drawing/2014/main" id="{C9B04B2D-DC11-446C-AEBA-686C2758C7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8587" y="2565056"/>
                      <a:ext cx="166816" cy="383059"/>
                    </a:xfrm>
                    <a:custGeom>
                      <a:avLst/>
                      <a:gdLst>
                        <a:gd name="connsiteX0" fmla="*/ 0 w 166816"/>
                        <a:gd name="connsiteY0" fmla="*/ 0 h 383059"/>
                        <a:gd name="connsiteX1" fmla="*/ 166816 w 166816"/>
                        <a:gd name="connsiteY1" fmla="*/ 0 h 383059"/>
                        <a:gd name="connsiteX2" fmla="*/ 166816 w 166816"/>
                        <a:gd name="connsiteY2" fmla="*/ 383059 h 383059"/>
                        <a:gd name="connsiteX3" fmla="*/ 0 w 166816"/>
                        <a:gd name="connsiteY3" fmla="*/ 383059 h 383059"/>
                        <a:gd name="connsiteX4" fmla="*/ 0 w 166816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0" y="0"/>
                          </a:moveTo>
                          <a:lnTo>
                            <a:pt x="166816" y="0"/>
                          </a:ln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0" name="Freeform: Shape 329">
                      <a:extLst>
                        <a:ext uri="{FF2B5EF4-FFF2-40B4-BE49-F238E27FC236}">
                          <a16:creationId xmlns:a16="http://schemas.microsoft.com/office/drawing/2014/main" id="{EB817C5F-D929-4969-82C2-6F9D9FACE2F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948115"/>
                      <a:ext cx="383059" cy="166817"/>
                    </a:xfrm>
                    <a:custGeom>
                      <a:avLst/>
                      <a:gdLst>
                        <a:gd name="connsiteX0" fmla="*/ 0 w 383059"/>
                        <a:gd name="connsiteY0" fmla="*/ 0 h 166817"/>
                        <a:gd name="connsiteX1" fmla="*/ 383059 w 383059"/>
                        <a:gd name="connsiteY1" fmla="*/ 0 h 166817"/>
                        <a:gd name="connsiteX2" fmla="*/ 383059 w 383059"/>
                        <a:gd name="connsiteY2" fmla="*/ 166817 h 166817"/>
                        <a:gd name="connsiteX3" fmla="*/ 0 w 383059"/>
                        <a:gd name="connsiteY3" fmla="*/ 166817 h 166817"/>
                        <a:gd name="connsiteX4" fmla="*/ 0 w 383059"/>
                        <a:gd name="connsiteY4" fmla="*/ 0 h 16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7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7"/>
                          </a:lnTo>
                          <a:lnTo>
                            <a:pt x="0" y="1668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1" name="Freeform: Shape 330">
                      <a:extLst>
                        <a:ext uri="{FF2B5EF4-FFF2-40B4-BE49-F238E27FC236}">
                          <a16:creationId xmlns:a16="http://schemas.microsoft.com/office/drawing/2014/main" id="{0572B626-65D8-4909-A768-61586082ADB6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2" y="2290116"/>
                      <a:ext cx="166816" cy="383059"/>
                    </a:xfrm>
                    <a:custGeom>
                      <a:avLst/>
                      <a:gdLst>
                        <a:gd name="connsiteX0" fmla="*/ 166816 w 166816"/>
                        <a:gd name="connsiteY0" fmla="*/ 0 h 383059"/>
                        <a:gd name="connsiteX1" fmla="*/ 166816 w 166816"/>
                        <a:gd name="connsiteY1" fmla="*/ 383059 h 383059"/>
                        <a:gd name="connsiteX2" fmla="*/ 0 w 166816"/>
                        <a:gd name="connsiteY2" fmla="*/ 383059 h 383059"/>
                        <a:gd name="connsiteX3" fmla="*/ 0 w 166816"/>
                        <a:gd name="connsiteY3" fmla="*/ 383057 h 383059"/>
                        <a:gd name="connsiteX4" fmla="*/ 1 w 166816"/>
                        <a:gd name="connsiteY4" fmla="*/ 383057 h 383059"/>
                        <a:gd name="connsiteX5" fmla="*/ 1 w 166816"/>
                        <a:gd name="connsiteY5" fmla="*/ 1 h 383059"/>
                        <a:gd name="connsiteX6" fmla="*/ 0 w 166816"/>
                        <a:gd name="connsiteY6" fmla="*/ 1 h 383059"/>
                        <a:gd name="connsiteX7" fmla="*/ 0 w 166816"/>
                        <a:gd name="connsiteY7" fmla="*/ 0 h 383059"/>
                        <a:gd name="connsiteX8" fmla="*/ 1 w 166816"/>
                        <a:gd name="connsiteY8" fmla="*/ 0 h 383059"/>
                        <a:gd name="connsiteX9" fmla="*/ 166816 w 166816"/>
                        <a:gd name="connsiteY9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166816" y="0"/>
                          </a:move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383057"/>
                          </a:lnTo>
                          <a:lnTo>
                            <a:pt x="1" y="383057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66816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2" name="Freeform: Shape 331">
                      <a:extLst>
                        <a:ext uri="{FF2B5EF4-FFF2-40B4-BE49-F238E27FC236}">
                          <a16:creationId xmlns:a16="http://schemas.microsoft.com/office/drawing/2014/main" id="{8D2F85A7-BAFF-4CE4-89E1-5FA6848CB123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157281" y="2673175"/>
                      <a:ext cx="383059" cy="166815"/>
                    </a:xfrm>
                    <a:custGeom>
                      <a:avLst/>
                      <a:gdLst>
                        <a:gd name="connsiteX0" fmla="*/ 383059 w 383059"/>
                        <a:gd name="connsiteY0" fmla="*/ 0 h 166815"/>
                        <a:gd name="connsiteX1" fmla="*/ 383059 w 383059"/>
                        <a:gd name="connsiteY1" fmla="*/ 166815 h 166815"/>
                        <a:gd name="connsiteX2" fmla="*/ 0 w 383059"/>
                        <a:gd name="connsiteY2" fmla="*/ 166815 h 166815"/>
                        <a:gd name="connsiteX3" fmla="*/ 0 w 383059"/>
                        <a:gd name="connsiteY3" fmla="*/ 0 h 166815"/>
                        <a:gd name="connsiteX4" fmla="*/ 383059 w 383059"/>
                        <a:gd name="connsiteY4" fmla="*/ 0 h 1668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5">
                          <a:moveTo>
                            <a:pt x="383059" y="0"/>
                          </a:moveTo>
                          <a:lnTo>
                            <a:pt x="383059" y="166815"/>
                          </a:lnTo>
                          <a:lnTo>
                            <a:pt x="0" y="166815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3" name="Freeform: Shape 332">
                      <a:extLst>
                        <a:ext uri="{FF2B5EF4-FFF2-40B4-BE49-F238E27FC236}">
                          <a16:creationId xmlns:a16="http://schemas.microsoft.com/office/drawing/2014/main" id="{4529DB7E-A52A-40D3-82FD-EC590078A62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707160" y="2673174"/>
                      <a:ext cx="383059" cy="166816"/>
                    </a:xfrm>
                    <a:custGeom>
                      <a:avLst/>
                      <a:gdLst>
                        <a:gd name="connsiteX0" fmla="*/ 383059 w 383059"/>
                        <a:gd name="connsiteY0" fmla="*/ 0 h 166816"/>
                        <a:gd name="connsiteX1" fmla="*/ 383059 w 383059"/>
                        <a:gd name="connsiteY1" fmla="*/ 166816 h 166816"/>
                        <a:gd name="connsiteX2" fmla="*/ 0 w 383059"/>
                        <a:gd name="connsiteY2" fmla="*/ 166816 h 166816"/>
                        <a:gd name="connsiteX3" fmla="*/ 0 w 383059"/>
                        <a:gd name="connsiteY3" fmla="*/ 0 h 166816"/>
                        <a:gd name="connsiteX4" fmla="*/ 383059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383059" y="0"/>
                          </a:move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4" name="Freeform: Shape 333">
                      <a:extLst>
                        <a:ext uri="{FF2B5EF4-FFF2-40B4-BE49-F238E27FC236}">
                          <a16:creationId xmlns:a16="http://schemas.microsoft.com/office/drawing/2014/main" id="{27E3CFB3-0944-435E-99B9-F673C7FD5332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432221" y="2565054"/>
                      <a:ext cx="383058" cy="383056"/>
                    </a:xfrm>
                    <a:custGeom>
                      <a:avLst/>
                      <a:gdLst>
                        <a:gd name="connsiteX0" fmla="*/ 383058 w 383058"/>
                        <a:gd name="connsiteY0" fmla="*/ 0 h 383056"/>
                        <a:gd name="connsiteX1" fmla="*/ 383058 w 383058"/>
                        <a:gd name="connsiteY1" fmla="*/ 383056 h 383056"/>
                        <a:gd name="connsiteX2" fmla="*/ 0 w 383058"/>
                        <a:gd name="connsiteY2" fmla="*/ 383056 h 383056"/>
                        <a:gd name="connsiteX3" fmla="*/ 0 w 383058"/>
                        <a:gd name="connsiteY3" fmla="*/ 0 h 383056"/>
                        <a:gd name="connsiteX4" fmla="*/ 383058 w 383058"/>
                        <a:gd name="connsiteY4" fmla="*/ 0 h 38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8" h="383056">
                          <a:moveTo>
                            <a:pt x="383058" y="0"/>
                          </a:moveTo>
                          <a:lnTo>
                            <a:pt x="383058" y="383056"/>
                          </a:lnTo>
                          <a:lnTo>
                            <a:pt x="0" y="383056"/>
                          </a:lnTo>
                          <a:lnTo>
                            <a:pt x="0" y="0"/>
                          </a:lnTo>
                          <a:lnTo>
                            <a:pt x="383058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35" name="Freeform: Shape 334">
                      <a:extLst>
                        <a:ext uri="{FF2B5EF4-FFF2-40B4-BE49-F238E27FC236}">
                          <a16:creationId xmlns:a16="http://schemas.microsoft.com/office/drawing/2014/main" id="{55CCDDB6-EA78-4D05-998E-E909A93BEC8F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1" y="2839993"/>
                      <a:ext cx="166819" cy="383059"/>
                    </a:xfrm>
                    <a:custGeom>
                      <a:avLst/>
                      <a:gdLst>
                        <a:gd name="connsiteX0" fmla="*/ 166819 w 166819"/>
                        <a:gd name="connsiteY0" fmla="*/ 0 h 383059"/>
                        <a:gd name="connsiteX1" fmla="*/ 166819 w 166819"/>
                        <a:gd name="connsiteY1" fmla="*/ 383059 h 383059"/>
                        <a:gd name="connsiteX2" fmla="*/ 0 w 166819"/>
                        <a:gd name="connsiteY2" fmla="*/ 383059 h 383059"/>
                        <a:gd name="connsiteX3" fmla="*/ 0 w 166819"/>
                        <a:gd name="connsiteY3" fmla="*/ 0 h 383059"/>
                        <a:gd name="connsiteX4" fmla="*/ 166819 w 16681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9" h="383059">
                          <a:moveTo>
                            <a:pt x="166819" y="0"/>
                          </a:moveTo>
                          <a:lnTo>
                            <a:pt x="16681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lnTo>
                            <a:pt x="1668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302" name="Group 301">
                  <a:extLst>
                    <a:ext uri="{FF2B5EF4-FFF2-40B4-BE49-F238E27FC236}">
                      <a16:creationId xmlns:a16="http://schemas.microsoft.com/office/drawing/2014/main" id="{C9A9A90A-A3EB-46CC-8057-FAA075323459}"/>
                    </a:ext>
                  </a:extLst>
                </p:cNvPr>
                <p:cNvGrpSpPr/>
                <p:nvPr/>
              </p:nvGrpSpPr>
              <p:grpSpPr>
                <a:xfrm>
                  <a:off x="2619114" y="1217137"/>
                  <a:ext cx="1433386" cy="1424629"/>
                  <a:chOff x="2790564" y="858788"/>
                  <a:chExt cx="1433386" cy="1424629"/>
                </a:xfrm>
              </p:grpSpPr>
              <p:grpSp>
                <p:nvGrpSpPr>
                  <p:cNvPr id="303" name="Group 302">
                    <a:extLst>
                      <a:ext uri="{FF2B5EF4-FFF2-40B4-BE49-F238E27FC236}">
                        <a16:creationId xmlns:a16="http://schemas.microsoft.com/office/drawing/2014/main" id="{389FD2D6-16E1-4CA2-98D2-BAC90A733AB1}"/>
                      </a:ext>
                    </a:extLst>
                  </p:cNvPr>
                  <p:cNvGrpSpPr/>
                  <p:nvPr/>
                </p:nvGrpSpPr>
                <p:grpSpPr>
                  <a:xfrm>
                    <a:off x="2790564" y="1566723"/>
                    <a:ext cx="1433386" cy="716694"/>
                    <a:chOff x="1548712" y="2398238"/>
                    <a:chExt cx="1433386" cy="716694"/>
                  </a:xfrm>
                </p:grpSpPr>
                <p:sp>
                  <p:nvSpPr>
                    <p:cNvPr id="314" name="Freeform: Shape 313">
                      <a:extLst>
                        <a:ext uri="{FF2B5EF4-FFF2-40B4-BE49-F238E27FC236}">
                          <a16:creationId xmlns:a16="http://schemas.microsoft.com/office/drawing/2014/main" id="{A254FEDA-11BF-4E7C-B862-F19D0109023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565056"/>
                      <a:ext cx="383059" cy="383059"/>
                    </a:xfrm>
                    <a:custGeom>
                      <a:avLst/>
                      <a:gdLst>
                        <a:gd name="connsiteX0" fmla="*/ 0 w 383059"/>
                        <a:gd name="connsiteY0" fmla="*/ 0 h 383059"/>
                        <a:gd name="connsiteX1" fmla="*/ 383059 w 383059"/>
                        <a:gd name="connsiteY1" fmla="*/ 0 h 383059"/>
                        <a:gd name="connsiteX2" fmla="*/ 383059 w 383059"/>
                        <a:gd name="connsiteY2" fmla="*/ 383059 h 383059"/>
                        <a:gd name="connsiteX3" fmla="*/ 0 w 383059"/>
                        <a:gd name="connsiteY3" fmla="*/ 383059 h 383059"/>
                        <a:gd name="connsiteX4" fmla="*/ 0 w 38305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383059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5" name="Freeform: Shape 314">
                      <a:extLst>
                        <a:ext uri="{FF2B5EF4-FFF2-40B4-BE49-F238E27FC236}">
                          <a16:creationId xmlns:a16="http://schemas.microsoft.com/office/drawing/2014/main" id="{7CF005E7-6EED-499F-AE4D-F567F88191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398240"/>
                      <a:ext cx="383059" cy="166816"/>
                    </a:xfrm>
                    <a:custGeom>
                      <a:avLst/>
                      <a:gdLst>
                        <a:gd name="connsiteX0" fmla="*/ 0 w 383059"/>
                        <a:gd name="connsiteY0" fmla="*/ 0 h 166816"/>
                        <a:gd name="connsiteX1" fmla="*/ 383059 w 383059"/>
                        <a:gd name="connsiteY1" fmla="*/ 0 h 166816"/>
                        <a:gd name="connsiteX2" fmla="*/ 383059 w 383059"/>
                        <a:gd name="connsiteY2" fmla="*/ 166816 h 166816"/>
                        <a:gd name="connsiteX3" fmla="*/ 0 w 383059"/>
                        <a:gd name="connsiteY3" fmla="*/ 166816 h 166816"/>
                        <a:gd name="connsiteX4" fmla="*/ 0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6" name="Freeform: Shape 315">
                      <a:extLst>
                        <a:ext uri="{FF2B5EF4-FFF2-40B4-BE49-F238E27FC236}">
                          <a16:creationId xmlns:a16="http://schemas.microsoft.com/office/drawing/2014/main" id="{31BE6D9D-54BF-4A83-AE1F-63D3BFED53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548712" y="2565056"/>
                      <a:ext cx="166817" cy="383059"/>
                    </a:xfrm>
                    <a:custGeom>
                      <a:avLst/>
                      <a:gdLst>
                        <a:gd name="connsiteX0" fmla="*/ 0 w 166817"/>
                        <a:gd name="connsiteY0" fmla="*/ 0 h 383059"/>
                        <a:gd name="connsiteX1" fmla="*/ 166817 w 166817"/>
                        <a:gd name="connsiteY1" fmla="*/ 0 h 383059"/>
                        <a:gd name="connsiteX2" fmla="*/ 166817 w 166817"/>
                        <a:gd name="connsiteY2" fmla="*/ 383059 h 383059"/>
                        <a:gd name="connsiteX3" fmla="*/ 0 w 166817"/>
                        <a:gd name="connsiteY3" fmla="*/ 383059 h 383059"/>
                        <a:gd name="connsiteX4" fmla="*/ 0 w 166817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7" h="383059">
                          <a:moveTo>
                            <a:pt x="0" y="0"/>
                          </a:moveTo>
                          <a:lnTo>
                            <a:pt x="166817" y="0"/>
                          </a:lnTo>
                          <a:lnTo>
                            <a:pt x="166817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7" name="Freeform: Shape 316">
                      <a:extLst>
                        <a:ext uri="{FF2B5EF4-FFF2-40B4-BE49-F238E27FC236}">
                          <a16:creationId xmlns:a16="http://schemas.microsoft.com/office/drawing/2014/main" id="{F8589FA4-3370-4234-BD74-2274C32374D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098587" y="2565056"/>
                      <a:ext cx="166816" cy="383059"/>
                    </a:xfrm>
                    <a:custGeom>
                      <a:avLst/>
                      <a:gdLst>
                        <a:gd name="connsiteX0" fmla="*/ 0 w 166816"/>
                        <a:gd name="connsiteY0" fmla="*/ 0 h 383059"/>
                        <a:gd name="connsiteX1" fmla="*/ 166816 w 166816"/>
                        <a:gd name="connsiteY1" fmla="*/ 0 h 383059"/>
                        <a:gd name="connsiteX2" fmla="*/ 166816 w 166816"/>
                        <a:gd name="connsiteY2" fmla="*/ 383059 h 383059"/>
                        <a:gd name="connsiteX3" fmla="*/ 0 w 166816"/>
                        <a:gd name="connsiteY3" fmla="*/ 383059 h 383059"/>
                        <a:gd name="connsiteX4" fmla="*/ 0 w 166816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0" y="0"/>
                          </a:moveTo>
                          <a:lnTo>
                            <a:pt x="166816" y="0"/>
                          </a:ln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8" name="Freeform: Shape 317">
                      <a:extLst>
                        <a:ext uri="{FF2B5EF4-FFF2-40B4-BE49-F238E27FC236}">
                          <a16:creationId xmlns:a16="http://schemas.microsoft.com/office/drawing/2014/main" id="{70F6D858-CB57-4E78-A3BA-83F858DF46C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15529" y="2948115"/>
                      <a:ext cx="383059" cy="166817"/>
                    </a:xfrm>
                    <a:custGeom>
                      <a:avLst/>
                      <a:gdLst>
                        <a:gd name="connsiteX0" fmla="*/ 0 w 383059"/>
                        <a:gd name="connsiteY0" fmla="*/ 0 h 166817"/>
                        <a:gd name="connsiteX1" fmla="*/ 383059 w 383059"/>
                        <a:gd name="connsiteY1" fmla="*/ 0 h 166817"/>
                        <a:gd name="connsiteX2" fmla="*/ 383059 w 383059"/>
                        <a:gd name="connsiteY2" fmla="*/ 166817 h 166817"/>
                        <a:gd name="connsiteX3" fmla="*/ 0 w 383059"/>
                        <a:gd name="connsiteY3" fmla="*/ 166817 h 166817"/>
                        <a:gd name="connsiteX4" fmla="*/ 0 w 383059"/>
                        <a:gd name="connsiteY4" fmla="*/ 0 h 1668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7">
                          <a:moveTo>
                            <a:pt x="0" y="0"/>
                          </a:moveTo>
                          <a:lnTo>
                            <a:pt x="383059" y="0"/>
                          </a:lnTo>
                          <a:lnTo>
                            <a:pt x="383059" y="166817"/>
                          </a:lnTo>
                          <a:lnTo>
                            <a:pt x="0" y="166817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19" name="Freeform: Shape 318">
                      <a:extLst>
                        <a:ext uri="{FF2B5EF4-FFF2-40B4-BE49-F238E27FC236}">
                          <a16:creationId xmlns:a16="http://schemas.microsoft.com/office/drawing/2014/main" id="{5C368E0A-9841-43F4-A641-841F0A3DB54A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2" y="2290116"/>
                      <a:ext cx="166816" cy="383059"/>
                    </a:xfrm>
                    <a:custGeom>
                      <a:avLst/>
                      <a:gdLst>
                        <a:gd name="connsiteX0" fmla="*/ 166816 w 166816"/>
                        <a:gd name="connsiteY0" fmla="*/ 0 h 383059"/>
                        <a:gd name="connsiteX1" fmla="*/ 166816 w 166816"/>
                        <a:gd name="connsiteY1" fmla="*/ 383059 h 383059"/>
                        <a:gd name="connsiteX2" fmla="*/ 0 w 166816"/>
                        <a:gd name="connsiteY2" fmla="*/ 383059 h 383059"/>
                        <a:gd name="connsiteX3" fmla="*/ 0 w 166816"/>
                        <a:gd name="connsiteY3" fmla="*/ 383057 h 383059"/>
                        <a:gd name="connsiteX4" fmla="*/ 1 w 166816"/>
                        <a:gd name="connsiteY4" fmla="*/ 383057 h 383059"/>
                        <a:gd name="connsiteX5" fmla="*/ 1 w 166816"/>
                        <a:gd name="connsiteY5" fmla="*/ 1 h 383059"/>
                        <a:gd name="connsiteX6" fmla="*/ 0 w 166816"/>
                        <a:gd name="connsiteY6" fmla="*/ 1 h 383059"/>
                        <a:gd name="connsiteX7" fmla="*/ 0 w 166816"/>
                        <a:gd name="connsiteY7" fmla="*/ 0 h 383059"/>
                        <a:gd name="connsiteX8" fmla="*/ 1 w 166816"/>
                        <a:gd name="connsiteY8" fmla="*/ 0 h 383059"/>
                        <a:gd name="connsiteX9" fmla="*/ 166816 w 166816"/>
                        <a:gd name="connsiteY9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66816" h="383059">
                          <a:moveTo>
                            <a:pt x="166816" y="0"/>
                          </a:moveTo>
                          <a:lnTo>
                            <a:pt x="166816" y="383059"/>
                          </a:lnTo>
                          <a:lnTo>
                            <a:pt x="0" y="383059"/>
                          </a:lnTo>
                          <a:lnTo>
                            <a:pt x="0" y="383057"/>
                          </a:lnTo>
                          <a:lnTo>
                            <a:pt x="1" y="383057"/>
                          </a:lnTo>
                          <a:lnTo>
                            <a:pt x="1" y="1"/>
                          </a:lnTo>
                          <a:lnTo>
                            <a:pt x="0" y="1"/>
                          </a:lnTo>
                          <a:lnTo>
                            <a:pt x="0" y="0"/>
                          </a:lnTo>
                          <a:lnTo>
                            <a:pt x="1" y="0"/>
                          </a:lnTo>
                          <a:lnTo>
                            <a:pt x="166816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0" name="Freeform: Shape 319">
                      <a:extLst>
                        <a:ext uri="{FF2B5EF4-FFF2-40B4-BE49-F238E27FC236}">
                          <a16:creationId xmlns:a16="http://schemas.microsoft.com/office/drawing/2014/main" id="{50F1BE39-1A94-4256-9C1A-54374FC363CC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157281" y="2673175"/>
                      <a:ext cx="383059" cy="166815"/>
                    </a:xfrm>
                    <a:custGeom>
                      <a:avLst/>
                      <a:gdLst>
                        <a:gd name="connsiteX0" fmla="*/ 383059 w 383059"/>
                        <a:gd name="connsiteY0" fmla="*/ 0 h 166815"/>
                        <a:gd name="connsiteX1" fmla="*/ 383059 w 383059"/>
                        <a:gd name="connsiteY1" fmla="*/ 166815 h 166815"/>
                        <a:gd name="connsiteX2" fmla="*/ 0 w 383059"/>
                        <a:gd name="connsiteY2" fmla="*/ 166815 h 166815"/>
                        <a:gd name="connsiteX3" fmla="*/ 0 w 383059"/>
                        <a:gd name="connsiteY3" fmla="*/ 0 h 166815"/>
                        <a:gd name="connsiteX4" fmla="*/ 383059 w 383059"/>
                        <a:gd name="connsiteY4" fmla="*/ 0 h 16681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5">
                          <a:moveTo>
                            <a:pt x="383059" y="0"/>
                          </a:moveTo>
                          <a:lnTo>
                            <a:pt x="383059" y="166815"/>
                          </a:lnTo>
                          <a:lnTo>
                            <a:pt x="0" y="166815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1" name="Freeform: Shape 320">
                      <a:extLst>
                        <a:ext uri="{FF2B5EF4-FFF2-40B4-BE49-F238E27FC236}">
                          <a16:creationId xmlns:a16="http://schemas.microsoft.com/office/drawing/2014/main" id="{9EA150C1-81A1-4DBE-B55F-DB7C031221AE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707160" y="2673174"/>
                      <a:ext cx="383059" cy="166816"/>
                    </a:xfrm>
                    <a:custGeom>
                      <a:avLst/>
                      <a:gdLst>
                        <a:gd name="connsiteX0" fmla="*/ 383059 w 383059"/>
                        <a:gd name="connsiteY0" fmla="*/ 0 h 166816"/>
                        <a:gd name="connsiteX1" fmla="*/ 383059 w 383059"/>
                        <a:gd name="connsiteY1" fmla="*/ 166816 h 166816"/>
                        <a:gd name="connsiteX2" fmla="*/ 0 w 383059"/>
                        <a:gd name="connsiteY2" fmla="*/ 166816 h 166816"/>
                        <a:gd name="connsiteX3" fmla="*/ 0 w 383059"/>
                        <a:gd name="connsiteY3" fmla="*/ 0 h 166816"/>
                        <a:gd name="connsiteX4" fmla="*/ 383059 w 383059"/>
                        <a:gd name="connsiteY4" fmla="*/ 0 h 16681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9" h="166816">
                          <a:moveTo>
                            <a:pt x="383059" y="0"/>
                          </a:moveTo>
                          <a:lnTo>
                            <a:pt x="383059" y="166816"/>
                          </a:lnTo>
                          <a:lnTo>
                            <a:pt x="0" y="166816"/>
                          </a:lnTo>
                          <a:lnTo>
                            <a:pt x="0" y="0"/>
                          </a:lnTo>
                          <a:lnTo>
                            <a:pt x="383059" y="0"/>
                          </a:ln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2" name="Freeform: Shape 321">
                      <a:extLst>
                        <a:ext uri="{FF2B5EF4-FFF2-40B4-BE49-F238E27FC236}">
                          <a16:creationId xmlns:a16="http://schemas.microsoft.com/office/drawing/2014/main" id="{4B15E7C7-2C74-4DE5-BB56-085E62903E98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432221" y="2565054"/>
                      <a:ext cx="383058" cy="383056"/>
                    </a:xfrm>
                    <a:custGeom>
                      <a:avLst/>
                      <a:gdLst>
                        <a:gd name="connsiteX0" fmla="*/ 383058 w 383058"/>
                        <a:gd name="connsiteY0" fmla="*/ 0 h 383056"/>
                        <a:gd name="connsiteX1" fmla="*/ 383058 w 383058"/>
                        <a:gd name="connsiteY1" fmla="*/ 383056 h 383056"/>
                        <a:gd name="connsiteX2" fmla="*/ 0 w 383058"/>
                        <a:gd name="connsiteY2" fmla="*/ 383056 h 383056"/>
                        <a:gd name="connsiteX3" fmla="*/ 0 w 383058"/>
                        <a:gd name="connsiteY3" fmla="*/ 0 h 383056"/>
                        <a:gd name="connsiteX4" fmla="*/ 383058 w 383058"/>
                        <a:gd name="connsiteY4" fmla="*/ 0 h 38305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383058" h="383056">
                          <a:moveTo>
                            <a:pt x="383058" y="0"/>
                          </a:moveTo>
                          <a:lnTo>
                            <a:pt x="383058" y="383056"/>
                          </a:lnTo>
                          <a:lnTo>
                            <a:pt x="0" y="383056"/>
                          </a:lnTo>
                          <a:lnTo>
                            <a:pt x="0" y="0"/>
                          </a:lnTo>
                          <a:lnTo>
                            <a:pt x="383058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323" name="Freeform: Shape 322">
                      <a:extLst>
                        <a:ext uri="{FF2B5EF4-FFF2-40B4-BE49-F238E27FC236}">
                          <a16:creationId xmlns:a16="http://schemas.microsoft.com/office/drawing/2014/main" id="{70924E96-3C0A-4047-931F-B5030B028AA5}"/>
                        </a:ext>
                      </a:extLst>
                    </p:cNvPr>
                    <p:cNvSpPr/>
                    <p:nvPr/>
                  </p:nvSpPr>
                  <p:spPr>
                    <a:xfrm rot="16200000">
                      <a:off x="2540341" y="2839993"/>
                      <a:ext cx="166819" cy="383059"/>
                    </a:xfrm>
                    <a:custGeom>
                      <a:avLst/>
                      <a:gdLst>
                        <a:gd name="connsiteX0" fmla="*/ 166819 w 166819"/>
                        <a:gd name="connsiteY0" fmla="*/ 0 h 383059"/>
                        <a:gd name="connsiteX1" fmla="*/ 166819 w 166819"/>
                        <a:gd name="connsiteY1" fmla="*/ 383059 h 383059"/>
                        <a:gd name="connsiteX2" fmla="*/ 0 w 166819"/>
                        <a:gd name="connsiteY2" fmla="*/ 383059 h 383059"/>
                        <a:gd name="connsiteX3" fmla="*/ 0 w 166819"/>
                        <a:gd name="connsiteY3" fmla="*/ 0 h 383059"/>
                        <a:gd name="connsiteX4" fmla="*/ 166819 w 166819"/>
                        <a:gd name="connsiteY4" fmla="*/ 0 h 3830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66819" h="383059">
                          <a:moveTo>
                            <a:pt x="166819" y="0"/>
                          </a:moveTo>
                          <a:lnTo>
                            <a:pt x="166819" y="383059"/>
                          </a:lnTo>
                          <a:lnTo>
                            <a:pt x="0" y="383059"/>
                          </a:lnTo>
                          <a:lnTo>
                            <a:pt x="0" y="0"/>
                          </a:lnTo>
                          <a:lnTo>
                            <a:pt x="166819" y="0"/>
                          </a:ln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>
                      <a:noAutofit/>
                    </a:bodyPr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304" name="Group 303">
                    <a:extLst>
                      <a:ext uri="{FF2B5EF4-FFF2-40B4-BE49-F238E27FC236}">
                        <a16:creationId xmlns:a16="http://schemas.microsoft.com/office/drawing/2014/main" id="{1B3D517C-BBF8-4F47-B0C2-76731FD18CC5}"/>
                      </a:ext>
                    </a:extLst>
                  </p:cNvPr>
                  <p:cNvGrpSpPr/>
                  <p:nvPr/>
                </p:nvGrpSpPr>
                <p:grpSpPr>
                  <a:xfrm>
                    <a:off x="2790565" y="858788"/>
                    <a:ext cx="1433385" cy="716694"/>
                    <a:chOff x="1190368" y="1217138"/>
                    <a:chExt cx="1433385" cy="716694"/>
                  </a:xfrm>
                </p:grpSpPr>
                <p:grpSp>
                  <p:nvGrpSpPr>
                    <p:cNvPr id="305" name="Group 304">
                      <a:extLst>
                        <a:ext uri="{FF2B5EF4-FFF2-40B4-BE49-F238E27FC236}">
                          <a16:creationId xmlns:a16="http://schemas.microsoft.com/office/drawing/2014/main" id="{BBE13BC7-234F-48FC-8756-5A85C23D8850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190368" y="1217140"/>
                      <a:ext cx="716692" cy="716692"/>
                      <a:chOff x="852616" y="661086"/>
                      <a:chExt cx="716692" cy="716692"/>
                    </a:xfrm>
                  </p:grpSpPr>
                  <p:sp>
                    <p:nvSpPr>
                      <p:cNvPr id="312" name="Rectangle 311">
                        <a:extLst>
                          <a:ext uri="{FF2B5EF4-FFF2-40B4-BE49-F238E27FC236}">
                            <a16:creationId xmlns:a16="http://schemas.microsoft.com/office/drawing/2014/main" id="{DB4D2CE9-2D5F-478C-B88A-D89E5A0AD593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/>
                      </a:p>
                    </p:txBody>
                  </p:sp>
                  <p:sp>
                    <p:nvSpPr>
                      <p:cNvPr id="313" name="Rectangle 312">
                        <a:extLst>
                          <a:ext uri="{FF2B5EF4-FFF2-40B4-BE49-F238E27FC236}">
                            <a16:creationId xmlns:a16="http://schemas.microsoft.com/office/drawing/2014/main" id="{FEBC7FAB-3F7A-4DB7-AD63-8D3F3EE38E5F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852616" y="827902"/>
                        <a:ext cx="716692" cy="383059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grpSp>
                  <p:nvGrpSpPr>
                    <p:cNvPr id="306" name="Group 305">
                      <a:extLst>
                        <a:ext uri="{FF2B5EF4-FFF2-40B4-BE49-F238E27FC236}">
                          <a16:creationId xmlns:a16="http://schemas.microsoft.com/office/drawing/2014/main" id="{6CFE81C3-CDE3-4860-9EB7-70033BE66E3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907060" y="1217138"/>
                      <a:ext cx="716693" cy="716693"/>
                      <a:chOff x="2207742" y="1155355"/>
                      <a:chExt cx="716693" cy="716693"/>
                    </a:xfrm>
                  </p:grpSpPr>
                  <p:sp>
                    <p:nvSpPr>
                      <p:cNvPr id="307" name="Freeform: Shape 306">
                        <a:extLst>
                          <a:ext uri="{FF2B5EF4-FFF2-40B4-BE49-F238E27FC236}">
                            <a16:creationId xmlns:a16="http://schemas.microsoft.com/office/drawing/2014/main" id="{D5A14DE8-56B4-4896-9B46-5B60385628BA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374557" y="1322170"/>
                        <a:ext cx="383059" cy="383059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383059"/>
                          <a:gd name="connsiteX1" fmla="*/ 383059 w 383059"/>
                          <a:gd name="connsiteY1" fmla="*/ 383059 h 383059"/>
                          <a:gd name="connsiteX2" fmla="*/ 0 w 383059"/>
                          <a:gd name="connsiteY2" fmla="*/ 383059 h 383059"/>
                          <a:gd name="connsiteX3" fmla="*/ 0 w 383059"/>
                          <a:gd name="connsiteY3" fmla="*/ 0 h 383059"/>
                          <a:gd name="connsiteX4" fmla="*/ 383059 w 383059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383059">
                            <a:moveTo>
                              <a:pt x="383059" y="0"/>
                            </a:moveTo>
                            <a:lnTo>
                              <a:pt x="383059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08" name="Freeform: Shape 307">
                        <a:extLst>
                          <a:ext uri="{FF2B5EF4-FFF2-40B4-BE49-F238E27FC236}">
                            <a16:creationId xmlns:a16="http://schemas.microsoft.com/office/drawing/2014/main" id="{90463F3D-7311-4148-9378-2E4CF679F792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80" y="1047233"/>
                        <a:ext cx="166816" cy="383059"/>
                      </a:xfrm>
                      <a:custGeom>
                        <a:avLst/>
                        <a:gdLst>
                          <a:gd name="connsiteX0" fmla="*/ 166816 w 166816"/>
                          <a:gd name="connsiteY0" fmla="*/ 0 h 383059"/>
                          <a:gd name="connsiteX1" fmla="*/ 166816 w 166816"/>
                          <a:gd name="connsiteY1" fmla="*/ 383059 h 383059"/>
                          <a:gd name="connsiteX2" fmla="*/ 0 w 166816"/>
                          <a:gd name="connsiteY2" fmla="*/ 383059 h 383059"/>
                          <a:gd name="connsiteX3" fmla="*/ 0 w 166816"/>
                          <a:gd name="connsiteY3" fmla="*/ 0 h 383059"/>
                          <a:gd name="connsiteX4" fmla="*/ 166816 w 166816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6" h="383059">
                            <a:moveTo>
                              <a:pt x="166816" y="0"/>
                            </a:moveTo>
                            <a:lnTo>
                              <a:pt x="166816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6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09" name="Freeform: Shape 308">
                        <a:extLst>
                          <a:ext uri="{FF2B5EF4-FFF2-40B4-BE49-F238E27FC236}">
                            <a16:creationId xmlns:a16="http://schemas.microsoft.com/office/drawing/2014/main" id="{363AC19D-955E-4738-9959-848CA9774151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099621" y="1430290"/>
                        <a:ext cx="383059" cy="166818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8"/>
                          <a:gd name="connsiteX1" fmla="*/ 383059 w 383059"/>
                          <a:gd name="connsiteY1" fmla="*/ 166818 h 166818"/>
                          <a:gd name="connsiteX2" fmla="*/ 0 w 383059"/>
                          <a:gd name="connsiteY2" fmla="*/ 166818 h 166818"/>
                          <a:gd name="connsiteX3" fmla="*/ 0 w 383059"/>
                          <a:gd name="connsiteY3" fmla="*/ 0 h 166818"/>
                          <a:gd name="connsiteX4" fmla="*/ 383059 w 383059"/>
                          <a:gd name="connsiteY4" fmla="*/ 0 h 16681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8">
                            <a:moveTo>
                              <a:pt x="383059" y="0"/>
                            </a:moveTo>
                            <a:lnTo>
                              <a:pt x="383059" y="166818"/>
                            </a:lnTo>
                            <a:lnTo>
                              <a:pt x="0" y="166818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10" name="Freeform: Shape 309">
                        <a:extLst>
                          <a:ext uri="{FF2B5EF4-FFF2-40B4-BE49-F238E27FC236}">
                            <a16:creationId xmlns:a16="http://schemas.microsoft.com/office/drawing/2014/main" id="{098F398F-CE0A-4C98-AFFE-2F5CFFCD3DE9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649497" y="1430291"/>
                        <a:ext cx="383059" cy="166816"/>
                      </a:xfrm>
                      <a:custGeom>
                        <a:avLst/>
                        <a:gdLst>
                          <a:gd name="connsiteX0" fmla="*/ 383059 w 383059"/>
                          <a:gd name="connsiteY0" fmla="*/ 0 h 166816"/>
                          <a:gd name="connsiteX1" fmla="*/ 383059 w 383059"/>
                          <a:gd name="connsiteY1" fmla="*/ 166816 h 166816"/>
                          <a:gd name="connsiteX2" fmla="*/ 0 w 383059"/>
                          <a:gd name="connsiteY2" fmla="*/ 166816 h 166816"/>
                          <a:gd name="connsiteX3" fmla="*/ 0 w 383059"/>
                          <a:gd name="connsiteY3" fmla="*/ 0 h 166816"/>
                          <a:gd name="connsiteX4" fmla="*/ 383059 w 383059"/>
                          <a:gd name="connsiteY4" fmla="*/ 0 h 16681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383059" h="166816">
                            <a:moveTo>
                              <a:pt x="383059" y="0"/>
                            </a:moveTo>
                            <a:lnTo>
                              <a:pt x="383059" y="166816"/>
                            </a:lnTo>
                            <a:lnTo>
                              <a:pt x="0" y="166816"/>
                            </a:lnTo>
                            <a:lnTo>
                              <a:pt x="0" y="0"/>
                            </a:lnTo>
                            <a:lnTo>
                              <a:pt x="383059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1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  <p:sp>
                    <p:nvSpPr>
                      <p:cNvPr id="311" name="Freeform: Shape 310">
                        <a:extLst>
                          <a:ext uri="{FF2B5EF4-FFF2-40B4-BE49-F238E27FC236}">
                            <a16:creationId xmlns:a16="http://schemas.microsoft.com/office/drawing/2014/main" id="{3B8CC438-5D45-466A-8D7B-72D7EA25B90B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2482679" y="1597109"/>
                        <a:ext cx="166818" cy="383059"/>
                      </a:xfrm>
                      <a:custGeom>
                        <a:avLst/>
                        <a:gdLst>
                          <a:gd name="connsiteX0" fmla="*/ 166818 w 166818"/>
                          <a:gd name="connsiteY0" fmla="*/ 0 h 383059"/>
                          <a:gd name="connsiteX1" fmla="*/ 166818 w 166818"/>
                          <a:gd name="connsiteY1" fmla="*/ 383059 h 383059"/>
                          <a:gd name="connsiteX2" fmla="*/ 0 w 166818"/>
                          <a:gd name="connsiteY2" fmla="*/ 383059 h 383059"/>
                          <a:gd name="connsiteX3" fmla="*/ 0 w 166818"/>
                          <a:gd name="connsiteY3" fmla="*/ 0 h 383059"/>
                          <a:gd name="connsiteX4" fmla="*/ 166818 w 166818"/>
                          <a:gd name="connsiteY4" fmla="*/ 0 h 38305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66818" h="383059">
                            <a:moveTo>
                              <a:pt x="166818" y="0"/>
                            </a:moveTo>
                            <a:lnTo>
                              <a:pt x="166818" y="383059"/>
                            </a:lnTo>
                            <a:lnTo>
                              <a:pt x="0" y="383059"/>
                            </a:lnTo>
                            <a:lnTo>
                              <a:pt x="0" y="0"/>
                            </a:lnTo>
                            <a:lnTo>
                              <a:pt x="166818" y="0"/>
                            </a:lnTo>
                            <a:close/>
                          </a:path>
                        </a:pathLst>
                      </a:custGeom>
                      <a:solidFill>
                        <a:schemeClr val="accent2"/>
                      </a:solidFill>
                      <a:ln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wrap="square" rtlCol="0" anchor="ctr">
                        <a:noAutofit/>
                      </a:bodyPr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9849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EE2C5A04-E3E6-4544-B858-F726C2D84FBD}"/>
              </a:ext>
            </a:extLst>
          </p:cNvPr>
          <p:cNvGrpSpPr/>
          <p:nvPr/>
        </p:nvGrpSpPr>
        <p:grpSpPr>
          <a:xfrm>
            <a:off x="550870" y="1735905"/>
            <a:ext cx="10696964" cy="675576"/>
            <a:chOff x="1971897" y="1429227"/>
            <a:chExt cx="10696964" cy="675576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E7006B8E-DCB6-4E84-A38C-64233CDC1DED}"/>
                </a:ext>
              </a:extLst>
            </p:cNvPr>
            <p:cNvSpPr/>
            <p:nvPr/>
          </p:nvSpPr>
          <p:spPr>
            <a:xfrm>
              <a:off x="3439295" y="1429227"/>
              <a:ext cx="1853514" cy="667266"/>
            </a:xfrm>
            <a:custGeom>
              <a:avLst/>
              <a:gdLst>
                <a:gd name="connsiteX0" fmla="*/ 333633 w 1853514"/>
                <a:gd name="connsiteY0" fmla="*/ 0 h 667266"/>
                <a:gd name="connsiteX1" fmla="*/ 1519881 w 1853514"/>
                <a:gd name="connsiteY1" fmla="*/ 0 h 667266"/>
                <a:gd name="connsiteX2" fmla="*/ 1853514 w 1853514"/>
                <a:gd name="connsiteY2" fmla="*/ 333633 h 667266"/>
                <a:gd name="connsiteX3" fmla="*/ 1853513 w 1853514"/>
                <a:gd name="connsiteY3" fmla="*/ 333633 h 667266"/>
                <a:gd name="connsiteX4" fmla="*/ 1519880 w 1853514"/>
                <a:gd name="connsiteY4" fmla="*/ 667266 h 667266"/>
                <a:gd name="connsiteX5" fmla="*/ 333633 w 1853514"/>
                <a:gd name="connsiteY5" fmla="*/ 667265 h 667266"/>
                <a:gd name="connsiteX6" fmla="*/ 234421 w 1853514"/>
                <a:gd name="connsiteY6" fmla="*/ 652266 h 667266"/>
                <a:gd name="connsiteX7" fmla="*/ 185487 w 1853514"/>
                <a:gd name="connsiteY7" fmla="*/ 628742 h 667266"/>
                <a:gd name="connsiteX8" fmla="*/ 219488 w 1853514"/>
                <a:gd name="connsiteY8" fmla="*/ 610287 h 667266"/>
                <a:gd name="connsiteX9" fmla="*/ 268865 w 1853514"/>
                <a:gd name="connsiteY9" fmla="*/ 569547 h 667266"/>
                <a:gd name="connsiteX10" fmla="*/ 297761 w 1853514"/>
                <a:gd name="connsiteY10" fmla="*/ 534526 h 667266"/>
                <a:gd name="connsiteX11" fmla="*/ 327455 w 1853514"/>
                <a:gd name="connsiteY11" fmla="*/ 537519 h 667266"/>
                <a:gd name="connsiteX12" fmla="*/ 1501347 w 1853514"/>
                <a:gd name="connsiteY12" fmla="*/ 537519 h 667266"/>
                <a:gd name="connsiteX13" fmla="*/ 1705234 w 1853514"/>
                <a:gd name="connsiteY13" fmla="*/ 333632 h 667266"/>
                <a:gd name="connsiteX14" fmla="*/ 1501347 w 1853514"/>
                <a:gd name="connsiteY14" fmla="*/ 129745 h 667266"/>
                <a:gd name="connsiteX15" fmla="*/ 327455 w 1853514"/>
                <a:gd name="connsiteY15" fmla="*/ 129745 h 667266"/>
                <a:gd name="connsiteX16" fmla="*/ 297760 w 1853514"/>
                <a:gd name="connsiteY16" fmla="*/ 132738 h 667266"/>
                <a:gd name="connsiteX17" fmla="*/ 286365 w 1853514"/>
                <a:gd name="connsiteY17" fmla="*/ 133887 h 667266"/>
                <a:gd name="connsiteX18" fmla="*/ 183285 w 1853514"/>
                <a:gd name="connsiteY18" fmla="*/ 189462 h 667266"/>
                <a:gd name="connsiteX19" fmla="*/ 170937 w 1853514"/>
                <a:gd name="connsiteY19" fmla="*/ 207777 h 667266"/>
                <a:gd name="connsiteX20" fmla="*/ 139590 w 1853514"/>
                <a:gd name="connsiteY20" fmla="*/ 254270 h 667266"/>
                <a:gd name="connsiteX21" fmla="*/ 123568 w 1853514"/>
                <a:gd name="connsiteY21" fmla="*/ 333632 h 667266"/>
                <a:gd name="connsiteX22" fmla="*/ 139590 w 1853514"/>
                <a:gd name="connsiteY22" fmla="*/ 412994 h 667266"/>
                <a:gd name="connsiteX23" fmla="*/ 170937 w 1853514"/>
                <a:gd name="connsiteY23" fmla="*/ 459487 h 667266"/>
                <a:gd name="connsiteX24" fmla="*/ 158588 w 1853514"/>
                <a:gd name="connsiteY24" fmla="*/ 477802 h 667266"/>
                <a:gd name="connsiteX25" fmla="*/ 93780 w 1853514"/>
                <a:gd name="connsiteY25" fmla="*/ 521497 h 667266"/>
                <a:gd name="connsiteX26" fmla="*/ 66539 w 1853514"/>
                <a:gd name="connsiteY26" fmla="*/ 529953 h 667266"/>
                <a:gd name="connsiteX27" fmla="*/ 26219 w 1853514"/>
                <a:gd name="connsiteY27" fmla="*/ 463497 h 667266"/>
                <a:gd name="connsiteX28" fmla="*/ 0 w 1853514"/>
                <a:gd name="connsiteY28" fmla="*/ 333633 h 667266"/>
                <a:gd name="connsiteX29" fmla="*/ 26219 w 1853514"/>
                <a:gd name="connsiteY29" fmla="*/ 203768 h 667266"/>
                <a:gd name="connsiteX30" fmla="*/ 66539 w 1853514"/>
                <a:gd name="connsiteY30" fmla="*/ 137311 h 667266"/>
                <a:gd name="connsiteX31" fmla="*/ 76186 w 1853514"/>
                <a:gd name="connsiteY31" fmla="*/ 121411 h 667266"/>
                <a:gd name="connsiteX32" fmla="*/ 147096 w 1853514"/>
                <a:gd name="connsiteY32" fmla="*/ 56979 h 667266"/>
                <a:gd name="connsiteX33" fmla="*/ 185487 w 1853514"/>
                <a:gd name="connsiteY33" fmla="*/ 38523 h 667266"/>
                <a:gd name="connsiteX34" fmla="*/ 234421 w 1853514"/>
                <a:gd name="connsiteY34" fmla="*/ 14999 h 667266"/>
                <a:gd name="connsiteX35" fmla="*/ 333633 w 1853514"/>
                <a:gd name="connsiteY35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3514" h="667266">
                  <a:moveTo>
                    <a:pt x="333633" y="0"/>
                  </a:moveTo>
                  <a:lnTo>
                    <a:pt x="1519881" y="0"/>
                  </a:lnTo>
                  <a:cubicBezTo>
                    <a:pt x="1704141" y="0"/>
                    <a:pt x="1853514" y="149373"/>
                    <a:pt x="1853514" y="333633"/>
                  </a:cubicBezTo>
                  <a:lnTo>
                    <a:pt x="1853513" y="333633"/>
                  </a:lnTo>
                  <a:cubicBezTo>
                    <a:pt x="1853513" y="517893"/>
                    <a:pt x="1704140" y="667266"/>
                    <a:pt x="1519880" y="667266"/>
                  </a:cubicBezTo>
                  <a:lnTo>
                    <a:pt x="333633" y="667265"/>
                  </a:lnTo>
                  <a:cubicBezTo>
                    <a:pt x="299084" y="667265"/>
                    <a:pt x="265762" y="662014"/>
                    <a:pt x="234421" y="652266"/>
                  </a:cubicBezTo>
                  <a:lnTo>
                    <a:pt x="185487" y="628742"/>
                  </a:lnTo>
                  <a:lnTo>
                    <a:pt x="219488" y="610287"/>
                  </a:lnTo>
                  <a:cubicBezTo>
                    <a:pt x="237238" y="598295"/>
                    <a:pt x="253771" y="584641"/>
                    <a:pt x="268865" y="569547"/>
                  </a:cubicBezTo>
                  <a:lnTo>
                    <a:pt x="297761" y="534526"/>
                  </a:lnTo>
                  <a:lnTo>
                    <a:pt x="327455" y="537519"/>
                  </a:lnTo>
                  <a:lnTo>
                    <a:pt x="1501347" y="537519"/>
                  </a:lnTo>
                  <a:cubicBezTo>
                    <a:pt x="1613951" y="537519"/>
                    <a:pt x="1705234" y="446236"/>
                    <a:pt x="1705234" y="333632"/>
                  </a:cubicBezTo>
                  <a:cubicBezTo>
                    <a:pt x="1705234" y="221028"/>
                    <a:pt x="1613951" y="129745"/>
                    <a:pt x="1501347" y="129745"/>
                  </a:cubicBezTo>
                  <a:lnTo>
                    <a:pt x="327455" y="129745"/>
                  </a:lnTo>
                  <a:lnTo>
                    <a:pt x="297760" y="132738"/>
                  </a:lnTo>
                  <a:lnTo>
                    <a:pt x="286365" y="133887"/>
                  </a:lnTo>
                  <a:cubicBezTo>
                    <a:pt x="246547" y="142035"/>
                    <a:pt x="210957" y="161790"/>
                    <a:pt x="183285" y="189462"/>
                  </a:cubicBezTo>
                  <a:lnTo>
                    <a:pt x="170937" y="207777"/>
                  </a:lnTo>
                  <a:lnTo>
                    <a:pt x="139590" y="254270"/>
                  </a:lnTo>
                  <a:cubicBezTo>
                    <a:pt x="129273" y="278663"/>
                    <a:pt x="123568" y="305481"/>
                    <a:pt x="123568" y="333632"/>
                  </a:cubicBezTo>
                  <a:cubicBezTo>
                    <a:pt x="123568" y="361783"/>
                    <a:pt x="129273" y="388602"/>
                    <a:pt x="139590" y="412994"/>
                  </a:cubicBezTo>
                  <a:lnTo>
                    <a:pt x="170937" y="459487"/>
                  </a:lnTo>
                  <a:lnTo>
                    <a:pt x="158588" y="477802"/>
                  </a:lnTo>
                  <a:cubicBezTo>
                    <a:pt x="140140" y="496250"/>
                    <a:pt x="118173" y="511179"/>
                    <a:pt x="93780" y="521497"/>
                  </a:cubicBezTo>
                  <a:lnTo>
                    <a:pt x="66539" y="529953"/>
                  </a:lnTo>
                  <a:lnTo>
                    <a:pt x="26219" y="463497"/>
                  </a:lnTo>
                  <a:lnTo>
                    <a:pt x="0" y="333633"/>
                  </a:lnTo>
                  <a:lnTo>
                    <a:pt x="26219" y="203768"/>
                  </a:lnTo>
                  <a:lnTo>
                    <a:pt x="66539" y="137311"/>
                  </a:lnTo>
                  <a:lnTo>
                    <a:pt x="76186" y="121411"/>
                  </a:lnTo>
                  <a:cubicBezTo>
                    <a:pt x="96584" y="96695"/>
                    <a:pt x="120472" y="74966"/>
                    <a:pt x="147096" y="56979"/>
                  </a:cubicBezTo>
                  <a:lnTo>
                    <a:pt x="185487" y="38523"/>
                  </a:lnTo>
                  <a:lnTo>
                    <a:pt x="234421" y="14999"/>
                  </a:lnTo>
                  <a:cubicBezTo>
                    <a:pt x="265762" y="5251"/>
                    <a:pt x="299084" y="0"/>
                    <a:pt x="33363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FBFE8C-22C7-4D58-9AEE-802EE815F7EF}"/>
                </a:ext>
              </a:extLst>
            </p:cNvPr>
            <p:cNvSpPr/>
            <p:nvPr/>
          </p:nvSpPr>
          <p:spPr>
            <a:xfrm>
              <a:off x="1971897" y="1437537"/>
              <a:ext cx="1833983" cy="667266"/>
            </a:xfrm>
            <a:custGeom>
              <a:avLst/>
              <a:gdLst>
                <a:gd name="connsiteX0" fmla="*/ 1765158 w 1833983"/>
                <a:gd name="connsiteY0" fmla="*/ 128582 h 667266"/>
                <a:gd name="connsiteX1" fmla="*/ 1777004 w 1833983"/>
                <a:gd name="connsiteY1" fmla="*/ 142940 h 667266"/>
                <a:gd name="connsiteX2" fmla="*/ 1833983 w 1833983"/>
                <a:gd name="connsiteY2" fmla="*/ 329477 h 667266"/>
                <a:gd name="connsiteX3" fmla="*/ 1833982 w 1833983"/>
                <a:gd name="connsiteY3" fmla="*/ 329477 h 667266"/>
                <a:gd name="connsiteX4" fmla="*/ 1777003 w 1833983"/>
                <a:gd name="connsiteY4" fmla="*/ 516014 h 667266"/>
                <a:gd name="connsiteX5" fmla="*/ 1765159 w 1833983"/>
                <a:gd name="connsiteY5" fmla="*/ 530370 h 667266"/>
                <a:gd name="connsiteX6" fmla="*/ 1753763 w 1833983"/>
                <a:gd name="connsiteY6" fmla="*/ 529221 h 667266"/>
                <a:gd name="connsiteX7" fmla="*/ 1650683 w 1833983"/>
                <a:gd name="connsiteY7" fmla="*/ 473646 h 667266"/>
                <a:gd name="connsiteX8" fmla="*/ 1638335 w 1833983"/>
                <a:gd name="connsiteY8" fmla="*/ 455331 h 667266"/>
                <a:gd name="connsiteX9" fmla="*/ 1669681 w 1833983"/>
                <a:gd name="connsiteY9" fmla="*/ 408838 h 667266"/>
                <a:gd name="connsiteX10" fmla="*/ 1685703 w 1833983"/>
                <a:gd name="connsiteY10" fmla="*/ 329476 h 667266"/>
                <a:gd name="connsiteX11" fmla="*/ 1669681 w 1833983"/>
                <a:gd name="connsiteY11" fmla="*/ 250114 h 667266"/>
                <a:gd name="connsiteX12" fmla="*/ 1638335 w 1833983"/>
                <a:gd name="connsiteY12" fmla="*/ 203621 h 667266"/>
                <a:gd name="connsiteX13" fmla="*/ 1650683 w 1833983"/>
                <a:gd name="connsiteY13" fmla="*/ 185306 h 667266"/>
                <a:gd name="connsiteX14" fmla="*/ 1753763 w 1833983"/>
                <a:gd name="connsiteY14" fmla="*/ 129731 h 667266"/>
                <a:gd name="connsiteX15" fmla="*/ 333633 w 1833983"/>
                <a:gd name="connsiteY15" fmla="*/ 0 h 667266"/>
                <a:gd name="connsiteX16" fmla="*/ 1519881 w 1833983"/>
                <a:gd name="connsiteY16" fmla="*/ 0 h 667266"/>
                <a:gd name="connsiteX17" fmla="*/ 1649746 w 1833983"/>
                <a:gd name="connsiteY17" fmla="*/ 26219 h 667266"/>
                <a:gd name="connsiteX18" fmla="*/ 1672416 w 1833983"/>
                <a:gd name="connsiteY18" fmla="*/ 38523 h 667266"/>
                <a:gd name="connsiteX19" fmla="*/ 1634025 w 1833983"/>
                <a:gd name="connsiteY19" fmla="*/ 56979 h 667266"/>
                <a:gd name="connsiteX20" fmla="*/ 1563115 w 1833983"/>
                <a:gd name="connsiteY20" fmla="*/ 121411 h 667266"/>
                <a:gd name="connsiteX21" fmla="*/ 1553468 w 1833983"/>
                <a:gd name="connsiteY21" fmla="*/ 137311 h 667266"/>
                <a:gd name="connsiteX22" fmla="*/ 1542437 w 1833983"/>
                <a:gd name="connsiteY22" fmla="*/ 133887 h 667266"/>
                <a:gd name="connsiteX23" fmla="*/ 1501347 w 1833983"/>
                <a:gd name="connsiteY23" fmla="*/ 129745 h 667266"/>
                <a:gd name="connsiteX24" fmla="*/ 327455 w 1833983"/>
                <a:gd name="connsiteY24" fmla="*/ 129745 h 667266"/>
                <a:gd name="connsiteX25" fmla="*/ 123568 w 1833983"/>
                <a:gd name="connsiteY25" fmla="*/ 333632 h 667266"/>
                <a:gd name="connsiteX26" fmla="*/ 327455 w 1833983"/>
                <a:gd name="connsiteY26" fmla="*/ 537519 h 667266"/>
                <a:gd name="connsiteX27" fmla="*/ 1501347 w 1833983"/>
                <a:gd name="connsiteY27" fmla="*/ 537519 h 667266"/>
                <a:gd name="connsiteX28" fmla="*/ 1538760 w 1833983"/>
                <a:gd name="connsiteY28" fmla="*/ 533748 h 667266"/>
                <a:gd name="connsiteX29" fmla="*/ 1533937 w 1833983"/>
                <a:gd name="connsiteY29" fmla="*/ 525798 h 667266"/>
                <a:gd name="connsiteX30" fmla="*/ 1561178 w 1833983"/>
                <a:gd name="connsiteY30" fmla="*/ 517342 h 667266"/>
                <a:gd name="connsiteX31" fmla="*/ 1625986 w 1833983"/>
                <a:gd name="connsiteY31" fmla="*/ 473647 h 667266"/>
                <a:gd name="connsiteX32" fmla="*/ 1638335 w 1833983"/>
                <a:gd name="connsiteY32" fmla="*/ 455332 h 667266"/>
                <a:gd name="connsiteX33" fmla="*/ 1650683 w 1833983"/>
                <a:gd name="connsiteY33" fmla="*/ 473647 h 667266"/>
                <a:gd name="connsiteX34" fmla="*/ 1753763 w 1833983"/>
                <a:gd name="connsiteY34" fmla="*/ 529222 h 667266"/>
                <a:gd name="connsiteX35" fmla="*/ 1765159 w 1833983"/>
                <a:gd name="connsiteY35" fmla="*/ 530371 h 667266"/>
                <a:gd name="connsiteX36" fmla="*/ 1736263 w 1833983"/>
                <a:gd name="connsiteY36" fmla="*/ 565392 h 667266"/>
                <a:gd name="connsiteX37" fmla="*/ 1686886 w 1833983"/>
                <a:gd name="connsiteY37" fmla="*/ 606132 h 667266"/>
                <a:gd name="connsiteX38" fmla="*/ 1657999 w 1833983"/>
                <a:gd name="connsiteY38" fmla="*/ 621811 h 667266"/>
                <a:gd name="connsiteX39" fmla="*/ 1672416 w 1833983"/>
                <a:gd name="connsiteY39" fmla="*/ 628742 h 667266"/>
                <a:gd name="connsiteX40" fmla="*/ 1649745 w 1833983"/>
                <a:gd name="connsiteY40" fmla="*/ 641047 h 667266"/>
                <a:gd name="connsiteX41" fmla="*/ 1519880 w 1833983"/>
                <a:gd name="connsiteY41" fmla="*/ 667266 h 667266"/>
                <a:gd name="connsiteX42" fmla="*/ 333633 w 1833983"/>
                <a:gd name="connsiteY42" fmla="*/ 667265 h 667266"/>
                <a:gd name="connsiteX43" fmla="*/ 26219 w 1833983"/>
                <a:gd name="connsiteY43" fmla="*/ 463497 h 667266"/>
                <a:gd name="connsiteX44" fmla="*/ 0 w 1833983"/>
                <a:gd name="connsiteY44" fmla="*/ 333633 h 667266"/>
                <a:gd name="connsiteX45" fmla="*/ 26219 w 1833983"/>
                <a:gd name="connsiteY45" fmla="*/ 203768 h 667266"/>
                <a:gd name="connsiteX46" fmla="*/ 333633 w 1833983"/>
                <a:gd name="connsiteY46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33983" h="667266">
                  <a:moveTo>
                    <a:pt x="1765158" y="128582"/>
                  </a:moveTo>
                  <a:lnTo>
                    <a:pt x="1777004" y="142940"/>
                  </a:lnTo>
                  <a:cubicBezTo>
                    <a:pt x="1812978" y="196188"/>
                    <a:pt x="1833983" y="260380"/>
                    <a:pt x="1833983" y="329477"/>
                  </a:cubicBezTo>
                  <a:lnTo>
                    <a:pt x="1833982" y="329477"/>
                  </a:lnTo>
                  <a:cubicBezTo>
                    <a:pt x="1833982" y="398575"/>
                    <a:pt x="1812977" y="462766"/>
                    <a:pt x="1777003" y="516014"/>
                  </a:cubicBezTo>
                  <a:lnTo>
                    <a:pt x="1765159" y="530370"/>
                  </a:lnTo>
                  <a:lnTo>
                    <a:pt x="1753763" y="529221"/>
                  </a:lnTo>
                  <a:cubicBezTo>
                    <a:pt x="1713945" y="521073"/>
                    <a:pt x="1678355" y="501318"/>
                    <a:pt x="1650683" y="473646"/>
                  </a:cubicBezTo>
                  <a:lnTo>
                    <a:pt x="1638335" y="455331"/>
                  </a:lnTo>
                  <a:lnTo>
                    <a:pt x="1669681" y="408838"/>
                  </a:lnTo>
                  <a:cubicBezTo>
                    <a:pt x="1679998" y="384446"/>
                    <a:pt x="1685703" y="357627"/>
                    <a:pt x="1685703" y="329476"/>
                  </a:cubicBezTo>
                  <a:cubicBezTo>
                    <a:pt x="1685703" y="301325"/>
                    <a:pt x="1679998" y="274507"/>
                    <a:pt x="1669681" y="250114"/>
                  </a:cubicBezTo>
                  <a:lnTo>
                    <a:pt x="1638335" y="203621"/>
                  </a:lnTo>
                  <a:lnTo>
                    <a:pt x="1650683" y="185306"/>
                  </a:lnTo>
                  <a:cubicBezTo>
                    <a:pt x="1678355" y="157634"/>
                    <a:pt x="1713945" y="137879"/>
                    <a:pt x="1753763" y="129731"/>
                  </a:cubicBezTo>
                  <a:close/>
                  <a:moveTo>
                    <a:pt x="333633" y="0"/>
                  </a:moveTo>
                  <a:lnTo>
                    <a:pt x="1519881" y="0"/>
                  </a:lnTo>
                  <a:cubicBezTo>
                    <a:pt x="1565946" y="0"/>
                    <a:pt x="1609831" y="9336"/>
                    <a:pt x="1649746" y="26219"/>
                  </a:cubicBezTo>
                  <a:lnTo>
                    <a:pt x="1672416" y="38523"/>
                  </a:lnTo>
                  <a:lnTo>
                    <a:pt x="1634025" y="56979"/>
                  </a:lnTo>
                  <a:cubicBezTo>
                    <a:pt x="1607401" y="74966"/>
                    <a:pt x="1583513" y="96695"/>
                    <a:pt x="1563115" y="121411"/>
                  </a:cubicBezTo>
                  <a:lnTo>
                    <a:pt x="1553468" y="137311"/>
                  </a:lnTo>
                  <a:lnTo>
                    <a:pt x="1542437" y="133887"/>
                  </a:lnTo>
                  <a:cubicBezTo>
                    <a:pt x="1529165" y="131171"/>
                    <a:pt x="1515423" y="129745"/>
                    <a:pt x="1501347" y="129745"/>
                  </a:cubicBezTo>
                  <a:lnTo>
                    <a:pt x="327455" y="129745"/>
                  </a:lnTo>
                  <a:cubicBezTo>
                    <a:pt x="214851" y="129745"/>
                    <a:pt x="123568" y="221028"/>
                    <a:pt x="123568" y="333632"/>
                  </a:cubicBezTo>
                  <a:cubicBezTo>
                    <a:pt x="123568" y="446236"/>
                    <a:pt x="214851" y="537519"/>
                    <a:pt x="327455" y="537519"/>
                  </a:cubicBezTo>
                  <a:lnTo>
                    <a:pt x="1501347" y="537519"/>
                  </a:lnTo>
                  <a:lnTo>
                    <a:pt x="1538760" y="533748"/>
                  </a:lnTo>
                  <a:lnTo>
                    <a:pt x="1533937" y="525798"/>
                  </a:lnTo>
                  <a:lnTo>
                    <a:pt x="1561178" y="517342"/>
                  </a:lnTo>
                  <a:cubicBezTo>
                    <a:pt x="1585571" y="507024"/>
                    <a:pt x="1607538" y="492095"/>
                    <a:pt x="1625986" y="473647"/>
                  </a:cubicBezTo>
                  <a:lnTo>
                    <a:pt x="1638335" y="455332"/>
                  </a:lnTo>
                  <a:lnTo>
                    <a:pt x="1650683" y="473647"/>
                  </a:lnTo>
                  <a:cubicBezTo>
                    <a:pt x="1678355" y="501319"/>
                    <a:pt x="1713945" y="521074"/>
                    <a:pt x="1753763" y="529222"/>
                  </a:cubicBezTo>
                  <a:lnTo>
                    <a:pt x="1765159" y="530371"/>
                  </a:lnTo>
                  <a:lnTo>
                    <a:pt x="1736263" y="565392"/>
                  </a:lnTo>
                  <a:cubicBezTo>
                    <a:pt x="1721169" y="580486"/>
                    <a:pt x="1704636" y="594140"/>
                    <a:pt x="1686886" y="606132"/>
                  </a:cubicBezTo>
                  <a:lnTo>
                    <a:pt x="1657999" y="621811"/>
                  </a:lnTo>
                  <a:lnTo>
                    <a:pt x="1672416" y="628742"/>
                  </a:lnTo>
                  <a:lnTo>
                    <a:pt x="1649745" y="641047"/>
                  </a:lnTo>
                  <a:cubicBezTo>
                    <a:pt x="1609830" y="657930"/>
                    <a:pt x="1565945" y="667266"/>
                    <a:pt x="1519880" y="667266"/>
                  </a:cubicBezTo>
                  <a:lnTo>
                    <a:pt x="333633" y="667265"/>
                  </a:lnTo>
                  <a:cubicBezTo>
                    <a:pt x="195438" y="667265"/>
                    <a:pt x="76867" y="583243"/>
                    <a:pt x="26219" y="463497"/>
                  </a:cubicBezTo>
                  <a:lnTo>
                    <a:pt x="0" y="333633"/>
                  </a:lnTo>
                  <a:lnTo>
                    <a:pt x="26219" y="203768"/>
                  </a:lnTo>
                  <a:cubicBezTo>
                    <a:pt x="76867" y="84022"/>
                    <a:pt x="195438" y="0"/>
                    <a:pt x="33363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76D5757-DB40-4E12-9552-67368D6E55D0}"/>
                </a:ext>
              </a:extLst>
            </p:cNvPr>
            <p:cNvSpPr/>
            <p:nvPr/>
          </p:nvSpPr>
          <p:spPr>
            <a:xfrm flipH="1">
              <a:off x="4926224" y="1429227"/>
              <a:ext cx="1833983" cy="667266"/>
            </a:xfrm>
            <a:custGeom>
              <a:avLst/>
              <a:gdLst>
                <a:gd name="connsiteX0" fmla="*/ 1765158 w 1833983"/>
                <a:gd name="connsiteY0" fmla="*/ 128582 h 667266"/>
                <a:gd name="connsiteX1" fmla="*/ 1777004 w 1833983"/>
                <a:gd name="connsiteY1" fmla="*/ 142940 h 667266"/>
                <a:gd name="connsiteX2" fmla="*/ 1833983 w 1833983"/>
                <a:gd name="connsiteY2" fmla="*/ 329477 h 667266"/>
                <a:gd name="connsiteX3" fmla="*/ 1833982 w 1833983"/>
                <a:gd name="connsiteY3" fmla="*/ 329477 h 667266"/>
                <a:gd name="connsiteX4" fmla="*/ 1777003 w 1833983"/>
                <a:gd name="connsiteY4" fmla="*/ 516014 h 667266"/>
                <a:gd name="connsiteX5" fmla="*/ 1765159 w 1833983"/>
                <a:gd name="connsiteY5" fmla="*/ 530370 h 667266"/>
                <a:gd name="connsiteX6" fmla="*/ 1753763 w 1833983"/>
                <a:gd name="connsiteY6" fmla="*/ 529221 h 667266"/>
                <a:gd name="connsiteX7" fmla="*/ 1650683 w 1833983"/>
                <a:gd name="connsiteY7" fmla="*/ 473646 h 667266"/>
                <a:gd name="connsiteX8" fmla="*/ 1638335 w 1833983"/>
                <a:gd name="connsiteY8" fmla="*/ 455331 h 667266"/>
                <a:gd name="connsiteX9" fmla="*/ 1669681 w 1833983"/>
                <a:gd name="connsiteY9" fmla="*/ 408838 h 667266"/>
                <a:gd name="connsiteX10" fmla="*/ 1685703 w 1833983"/>
                <a:gd name="connsiteY10" fmla="*/ 329476 h 667266"/>
                <a:gd name="connsiteX11" fmla="*/ 1669681 w 1833983"/>
                <a:gd name="connsiteY11" fmla="*/ 250114 h 667266"/>
                <a:gd name="connsiteX12" fmla="*/ 1638335 w 1833983"/>
                <a:gd name="connsiteY12" fmla="*/ 203621 h 667266"/>
                <a:gd name="connsiteX13" fmla="*/ 1650683 w 1833983"/>
                <a:gd name="connsiteY13" fmla="*/ 185306 h 667266"/>
                <a:gd name="connsiteX14" fmla="*/ 1753763 w 1833983"/>
                <a:gd name="connsiteY14" fmla="*/ 129731 h 667266"/>
                <a:gd name="connsiteX15" fmla="*/ 333633 w 1833983"/>
                <a:gd name="connsiteY15" fmla="*/ 0 h 667266"/>
                <a:gd name="connsiteX16" fmla="*/ 1519881 w 1833983"/>
                <a:gd name="connsiteY16" fmla="*/ 0 h 667266"/>
                <a:gd name="connsiteX17" fmla="*/ 1649746 w 1833983"/>
                <a:gd name="connsiteY17" fmla="*/ 26219 h 667266"/>
                <a:gd name="connsiteX18" fmla="*/ 1672416 w 1833983"/>
                <a:gd name="connsiteY18" fmla="*/ 38523 h 667266"/>
                <a:gd name="connsiteX19" fmla="*/ 1634025 w 1833983"/>
                <a:gd name="connsiteY19" fmla="*/ 56979 h 667266"/>
                <a:gd name="connsiteX20" fmla="*/ 1563115 w 1833983"/>
                <a:gd name="connsiteY20" fmla="*/ 121411 h 667266"/>
                <a:gd name="connsiteX21" fmla="*/ 1553468 w 1833983"/>
                <a:gd name="connsiteY21" fmla="*/ 137311 h 667266"/>
                <a:gd name="connsiteX22" fmla="*/ 1542437 w 1833983"/>
                <a:gd name="connsiteY22" fmla="*/ 133887 h 667266"/>
                <a:gd name="connsiteX23" fmla="*/ 1501347 w 1833983"/>
                <a:gd name="connsiteY23" fmla="*/ 129745 h 667266"/>
                <a:gd name="connsiteX24" fmla="*/ 327455 w 1833983"/>
                <a:gd name="connsiteY24" fmla="*/ 129745 h 667266"/>
                <a:gd name="connsiteX25" fmla="*/ 123568 w 1833983"/>
                <a:gd name="connsiteY25" fmla="*/ 333632 h 667266"/>
                <a:gd name="connsiteX26" fmla="*/ 327455 w 1833983"/>
                <a:gd name="connsiteY26" fmla="*/ 537519 h 667266"/>
                <a:gd name="connsiteX27" fmla="*/ 1501347 w 1833983"/>
                <a:gd name="connsiteY27" fmla="*/ 537519 h 667266"/>
                <a:gd name="connsiteX28" fmla="*/ 1538760 w 1833983"/>
                <a:gd name="connsiteY28" fmla="*/ 533748 h 667266"/>
                <a:gd name="connsiteX29" fmla="*/ 1533937 w 1833983"/>
                <a:gd name="connsiteY29" fmla="*/ 525798 h 667266"/>
                <a:gd name="connsiteX30" fmla="*/ 1561178 w 1833983"/>
                <a:gd name="connsiteY30" fmla="*/ 517342 h 667266"/>
                <a:gd name="connsiteX31" fmla="*/ 1625986 w 1833983"/>
                <a:gd name="connsiteY31" fmla="*/ 473647 h 667266"/>
                <a:gd name="connsiteX32" fmla="*/ 1638335 w 1833983"/>
                <a:gd name="connsiteY32" fmla="*/ 455332 h 667266"/>
                <a:gd name="connsiteX33" fmla="*/ 1650683 w 1833983"/>
                <a:gd name="connsiteY33" fmla="*/ 473647 h 667266"/>
                <a:gd name="connsiteX34" fmla="*/ 1753763 w 1833983"/>
                <a:gd name="connsiteY34" fmla="*/ 529222 h 667266"/>
                <a:gd name="connsiteX35" fmla="*/ 1765159 w 1833983"/>
                <a:gd name="connsiteY35" fmla="*/ 530371 h 667266"/>
                <a:gd name="connsiteX36" fmla="*/ 1736263 w 1833983"/>
                <a:gd name="connsiteY36" fmla="*/ 565392 h 667266"/>
                <a:gd name="connsiteX37" fmla="*/ 1686886 w 1833983"/>
                <a:gd name="connsiteY37" fmla="*/ 606132 h 667266"/>
                <a:gd name="connsiteX38" fmla="*/ 1657999 w 1833983"/>
                <a:gd name="connsiteY38" fmla="*/ 621811 h 667266"/>
                <a:gd name="connsiteX39" fmla="*/ 1672416 w 1833983"/>
                <a:gd name="connsiteY39" fmla="*/ 628742 h 667266"/>
                <a:gd name="connsiteX40" fmla="*/ 1649745 w 1833983"/>
                <a:gd name="connsiteY40" fmla="*/ 641047 h 667266"/>
                <a:gd name="connsiteX41" fmla="*/ 1519880 w 1833983"/>
                <a:gd name="connsiteY41" fmla="*/ 667266 h 667266"/>
                <a:gd name="connsiteX42" fmla="*/ 333633 w 1833983"/>
                <a:gd name="connsiteY42" fmla="*/ 667265 h 667266"/>
                <a:gd name="connsiteX43" fmla="*/ 26219 w 1833983"/>
                <a:gd name="connsiteY43" fmla="*/ 463497 h 667266"/>
                <a:gd name="connsiteX44" fmla="*/ 0 w 1833983"/>
                <a:gd name="connsiteY44" fmla="*/ 333633 h 667266"/>
                <a:gd name="connsiteX45" fmla="*/ 26219 w 1833983"/>
                <a:gd name="connsiteY45" fmla="*/ 203768 h 667266"/>
                <a:gd name="connsiteX46" fmla="*/ 333633 w 1833983"/>
                <a:gd name="connsiteY46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33983" h="667266">
                  <a:moveTo>
                    <a:pt x="1765158" y="128582"/>
                  </a:moveTo>
                  <a:lnTo>
                    <a:pt x="1777004" y="142940"/>
                  </a:lnTo>
                  <a:cubicBezTo>
                    <a:pt x="1812978" y="196188"/>
                    <a:pt x="1833983" y="260380"/>
                    <a:pt x="1833983" y="329477"/>
                  </a:cubicBezTo>
                  <a:lnTo>
                    <a:pt x="1833982" y="329477"/>
                  </a:lnTo>
                  <a:cubicBezTo>
                    <a:pt x="1833982" y="398575"/>
                    <a:pt x="1812977" y="462766"/>
                    <a:pt x="1777003" y="516014"/>
                  </a:cubicBezTo>
                  <a:lnTo>
                    <a:pt x="1765159" y="530370"/>
                  </a:lnTo>
                  <a:lnTo>
                    <a:pt x="1753763" y="529221"/>
                  </a:lnTo>
                  <a:cubicBezTo>
                    <a:pt x="1713945" y="521073"/>
                    <a:pt x="1678355" y="501318"/>
                    <a:pt x="1650683" y="473646"/>
                  </a:cubicBezTo>
                  <a:lnTo>
                    <a:pt x="1638335" y="455331"/>
                  </a:lnTo>
                  <a:lnTo>
                    <a:pt x="1669681" y="408838"/>
                  </a:lnTo>
                  <a:cubicBezTo>
                    <a:pt x="1679998" y="384446"/>
                    <a:pt x="1685703" y="357627"/>
                    <a:pt x="1685703" y="329476"/>
                  </a:cubicBezTo>
                  <a:cubicBezTo>
                    <a:pt x="1685703" y="301325"/>
                    <a:pt x="1679998" y="274507"/>
                    <a:pt x="1669681" y="250114"/>
                  </a:cubicBezTo>
                  <a:lnTo>
                    <a:pt x="1638335" y="203621"/>
                  </a:lnTo>
                  <a:lnTo>
                    <a:pt x="1650683" y="185306"/>
                  </a:lnTo>
                  <a:cubicBezTo>
                    <a:pt x="1678355" y="157634"/>
                    <a:pt x="1713945" y="137879"/>
                    <a:pt x="1753763" y="129731"/>
                  </a:cubicBezTo>
                  <a:close/>
                  <a:moveTo>
                    <a:pt x="333633" y="0"/>
                  </a:moveTo>
                  <a:lnTo>
                    <a:pt x="1519881" y="0"/>
                  </a:lnTo>
                  <a:cubicBezTo>
                    <a:pt x="1565946" y="0"/>
                    <a:pt x="1609831" y="9336"/>
                    <a:pt x="1649746" y="26219"/>
                  </a:cubicBezTo>
                  <a:lnTo>
                    <a:pt x="1672416" y="38523"/>
                  </a:lnTo>
                  <a:lnTo>
                    <a:pt x="1634025" y="56979"/>
                  </a:lnTo>
                  <a:cubicBezTo>
                    <a:pt x="1607401" y="74966"/>
                    <a:pt x="1583513" y="96695"/>
                    <a:pt x="1563115" y="121411"/>
                  </a:cubicBezTo>
                  <a:lnTo>
                    <a:pt x="1553468" y="137311"/>
                  </a:lnTo>
                  <a:lnTo>
                    <a:pt x="1542437" y="133887"/>
                  </a:lnTo>
                  <a:cubicBezTo>
                    <a:pt x="1529165" y="131171"/>
                    <a:pt x="1515423" y="129745"/>
                    <a:pt x="1501347" y="129745"/>
                  </a:cubicBezTo>
                  <a:lnTo>
                    <a:pt x="327455" y="129745"/>
                  </a:lnTo>
                  <a:cubicBezTo>
                    <a:pt x="214851" y="129745"/>
                    <a:pt x="123568" y="221028"/>
                    <a:pt x="123568" y="333632"/>
                  </a:cubicBezTo>
                  <a:cubicBezTo>
                    <a:pt x="123568" y="446236"/>
                    <a:pt x="214851" y="537519"/>
                    <a:pt x="327455" y="537519"/>
                  </a:cubicBezTo>
                  <a:lnTo>
                    <a:pt x="1501347" y="537519"/>
                  </a:lnTo>
                  <a:lnTo>
                    <a:pt x="1538760" y="533748"/>
                  </a:lnTo>
                  <a:lnTo>
                    <a:pt x="1533937" y="525798"/>
                  </a:lnTo>
                  <a:lnTo>
                    <a:pt x="1561178" y="517342"/>
                  </a:lnTo>
                  <a:cubicBezTo>
                    <a:pt x="1585571" y="507024"/>
                    <a:pt x="1607538" y="492095"/>
                    <a:pt x="1625986" y="473647"/>
                  </a:cubicBezTo>
                  <a:lnTo>
                    <a:pt x="1638335" y="455332"/>
                  </a:lnTo>
                  <a:lnTo>
                    <a:pt x="1650683" y="473647"/>
                  </a:lnTo>
                  <a:cubicBezTo>
                    <a:pt x="1678355" y="501319"/>
                    <a:pt x="1713945" y="521074"/>
                    <a:pt x="1753763" y="529222"/>
                  </a:cubicBezTo>
                  <a:lnTo>
                    <a:pt x="1765159" y="530371"/>
                  </a:lnTo>
                  <a:lnTo>
                    <a:pt x="1736263" y="565392"/>
                  </a:lnTo>
                  <a:cubicBezTo>
                    <a:pt x="1721169" y="580486"/>
                    <a:pt x="1704636" y="594140"/>
                    <a:pt x="1686886" y="606132"/>
                  </a:cubicBezTo>
                  <a:lnTo>
                    <a:pt x="1657999" y="621811"/>
                  </a:lnTo>
                  <a:lnTo>
                    <a:pt x="1672416" y="628742"/>
                  </a:lnTo>
                  <a:lnTo>
                    <a:pt x="1649745" y="641047"/>
                  </a:lnTo>
                  <a:cubicBezTo>
                    <a:pt x="1609830" y="657930"/>
                    <a:pt x="1565945" y="667266"/>
                    <a:pt x="1519880" y="667266"/>
                  </a:cubicBezTo>
                  <a:lnTo>
                    <a:pt x="333633" y="667265"/>
                  </a:lnTo>
                  <a:cubicBezTo>
                    <a:pt x="195438" y="667265"/>
                    <a:pt x="76867" y="583243"/>
                    <a:pt x="26219" y="463497"/>
                  </a:cubicBezTo>
                  <a:lnTo>
                    <a:pt x="0" y="333633"/>
                  </a:lnTo>
                  <a:lnTo>
                    <a:pt x="26219" y="203768"/>
                  </a:lnTo>
                  <a:cubicBezTo>
                    <a:pt x="76867" y="84022"/>
                    <a:pt x="195438" y="0"/>
                    <a:pt x="33363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F80B4EF-4B7E-4B94-B0CB-DADA1964E0E3}"/>
                </a:ext>
              </a:extLst>
            </p:cNvPr>
            <p:cNvSpPr/>
            <p:nvPr/>
          </p:nvSpPr>
          <p:spPr>
            <a:xfrm>
              <a:off x="6393622" y="1429227"/>
              <a:ext cx="1853514" cy="667266"/>
            </a:xfrm>
            <a:custGeom>
              <a:avLst/>
              <a:gdLst>
                <a:gd name="connsiteX0" fmla="*/ 333633 w 1853514"/>
                <a:gd name="connsiteY0" fmla="*/ 0 h 667266"/>
                <a:gd name="connsiteX1" fmla="*/ 1519881 w 1853514"/>
                <a:gd name="connsiteY1" fmla="*/ 0 h 667266"/>
                <a:gd name="connsiteX2" fmla="*/ 1853514 w 1853514"/>
                <a:gd name="connsiteY2" fmla="*/ 333633 h 667266"/>
                <a:gd name="connsiteX3" fmla="*/ 1853513 w 1853514"/>
                <a:gd name="connsiteY3" fmla="*/ 333633 h 667266"/>
                <a:gd name="connsiteX4" fmla="*/ 1519880 w 1853514"/>
                <a:gd name="connsiteY4" fmla="*/ 667266 h 667266"/>
                <a:gd name="connsiteX5" fmla="*/ 333633 w 1853514"/>
                <a:gd name="connsiteY5" fmla="*/ 667265 h 667266"/>
                <a:gd name="connsiteX6" fmla="*/ 234421 w 1853514"/>
                <a:gd name="connsiteY6" fmla="*/ 652266 h 667266"/>
                <a:gd name="connsiteX7" fmla="*/ 185487 w 1853514"/>
                <a:gd name="connsiteY7" fmla="*/ 628742 h 667266"/>
                <a:gd name="connsiteX8" fmla="*/ 219488 w 1853514"/>
                <a:gd name="connsiteY8" fmla="*/ 610287 h 667266"/>
                <a:gd name="connsiteX9" fmla="*/ 268865 w 1853514"/>
                <a:gd name="connsiteY9" fmla="*/ 569547 h 667266"/>
                <a:gd name="connsiteX10" fmla="*/ 297761 w 1853514"/>
                <a:gd name="connsiteY10" fmla="*/ 534526 h 667266"/>
                <a:gd name="connsiteX11" fmla="*/ 327455 w 1853514"/>
                <a:gd name="connsiteY11" fmla="*/ 537519 h 667266"/>
                <a:gd name="connsiteX12" fmla="*/ 1501347 w 1853514"/>
                <a:gd name="connsiteY12" fmla="*/ 537519 h 667266"/>
                <a:gd name="connsiteX13" fmla="*/ 1705234 w 1853514"/>
                <a:gd name="connsiteY13" fmla="*/ 333632 h 667266"/>
                <a:gd name="connsiteX14" fmla="*/ 1501347 w 1853514"/>
                <a:gd name="connsiteY14" fmla="*/ 129745 h 667266"/>
                <a:gd name="connsiteX15" fmla="*/ 327455 w 1853514"/>
                <a:gd name="connsiteY15" fmla="*/ 129745 h 667266"/>
                <a:gd name="connsiteX16" fmla="*/ 297760 w 1853514"/>
                <a:gd name="connsiteY16" fmla="*/ 132738 h 667266"/>
                <a:gd name="connsiteX17" fmla="*/ 286365 w 1853514"/>
                <a:gd name="connsiteY17" fmla="*/ 133887 h 667266"/>
                <a:gd name="connsiteX18" fmla="*/ 183285 w 1853514"/>
                <a:gd name="connsiteY18" fmla="*/ 189462 h 667266"/>
                <a:gd name="connsiteX19" fmla="*/ 170937 w 1853514"/>
                <a:gd name="connsiteY19" fmla="*/ 207777 h 667266"/>
                <a:gd name="connsiteX20" fmla="*/ 139590 w 1853514"/>
                <a:gd name="connsiteY20" fmla="*/ 254270 h 667266"/>
                <a:gd name="connsiteX21" fmla="*/ 123568 w 1853514"/>
                <a:gd name="connsiteY21" fmla="*/ 333632 h 667266"/>
                <a:gd name="connsiteX22" fmla="*/ 139590 w 1853514"/>
                <a:gd name="connsiteY22" fmla="*/ 412994 h 667266"/>
                <a:gd name="connsiteX23" fmla="*/ 170937 w 1853514"/>
                <a:gd name="connsiteY23" fmla="*/ 459487 h 667266"/>
                <a:gd name="connsiteX24" fmla="*/ 158588 w 1853514"/>
                <a:gd name="connsiteY24" fmla="*/ 477802 h 667266"/>
                <a:gd name="connsiteX25" fmla="*/ 93780 w 1853514"/>
                <a:gd name="connsiteY25" fmla="*/ 521497 h 667266"/>
                <a:gd name="connsiteX26" fmla="*/ 66539 w 1853514"/>
                <a:gd name="connsiteY26" fmla="*/ 529953 h 667266"/>
                <a:gd name="connsiteX27" fmla="*/ 26219 w 1853514"/>
                <a:gd name="connsiteY27" fmla="*/ 463497 h 667266"/>
                <a:gd name="connsiteX28" fmla="*/ 0 w 1853514"/>
                <a:gd name="connsiteY28" fmla="*/ 333633 h 667266"/>
                <a:gd name="connsiteX29" fmla="*/ 26219 w 1853514"/>
                <a:gd name="connsiteY29" fmla="*/ 203768 h 667266"/>
                <a:gd name="connsiteX30" fmla="*/ 66539 w 1853514"/>
                <a:gd name="connsiteY30" fmla="*/ 137311 h 667266"/>
                <a:gd name="connsiteX31" fmla="*/ 76186 w 1853514"/>
                <a:gd name="connsiteY31" fmla="*/ 121411 h 667266"/>
                <a:gd name="connsiteX32" fmla="*/ 147096 w 1853514"/>
                <a:gd name="connsiteY32" fmla="*/ 56979 h 667266"/>
                <a:gd name="connsiteX33" fmla="*/ 185487 w 1853514"/>
                <a:gd name="connsiteY33" fmla="*/ 38523 h 667266"/>
                <a:gd name="connsiteX34" fmla="*/ 234421 w 1853514"/>
                <a:gd name="connsiteY34" fmla="*/ 14999 h 667266"/>
                <a:gd name="connsiteX35" fmla="*/ 333633 w 1853514"/>
                <a:gd name="connsiteY35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3514" h="667266">
                  <a:moveTo>
                    <a:pt x="333633" y="0"/>
                  </a:moveTo>
                  <a:lnTo>
                    <a:pt x="1519881" y="0"/>
                  </a:lnTo>
                  <a:cubicBezTo>
                    <a:pt x="1704141" y="0"/>
                    <a:pt x="1853514" y="149373"/>
                    <a:pt x="1853514" y="333633"/>
                  </a:cubicBezTo>
                  <a:lnTo>
                    <a:pt x="1853513" y="333633"/>
                  </a:lnTo>
                  <a:cubicBezTo>
                    <a:pt x="1853513" y="517893"/>
                    <a:pt x="1704140" y="667266"/>
                    <a:pt x="1519880" y="667266"/>
                  </a:cubicBezTo>
                  <a:lnTo>
                    <a:pt x="333633" y="667265"/>
                  </a:lnTo>
                  <a:cubicBezTo>
                    <a:pt x="299084" y="667265"/>
                    <a:pt x="265762" y="662014"/>
                    <a:pt x="234421" y="652266"/>
                  </a:cubicBezTo>
                  <a:lnTo>
                    <a:pt x="185487" y="628742"/>
                  </a:lnTo>
                  <a:lnTo>
                    <a:pt x="219488" y="610287"/>
                  </a:lnTo>
                  <a:cubicBezTo>
                    <a:pt x="237238" y="598295"/>
                    <a:pt x="253771" y="584641"/>
                    <a:pt x="268865" y="569547"/>
                  </a:cubicBezTo>
                  <a:lnTo>
                    <a:pt x="297761" y="534526"/>
                  </a:lnTo>
                  <a:lnTo>
                    <a:pt x="327455" y="537519"/>
                  </a:lnTo>
                  <a:lnTo>
                    <a:pt x="1501347" y="537519"/>
                  </a:lnTo>
                  <a:cubicBezTo>
                    <a:pt x="1613951" y="537519"/>
                    <a:pt x="1705234" y="446236"/>
                    <a:pt x="1705234" y="333632"/>
                  </a:cubicBezTo>
                  <a:cubicBezTo>
                    <a:pt x="1705234" y="221028"/>
                    <a:pt x="1613951" y="129745"/>
                    <a:pt x="1501347" y="129745"/>
                  </a:cubicBezTo>
                  <a:lnTo>
                    <a:pt x="327455" y="129745"/>
                  </a:lnTo>
                  <a:lnTo>
                    <a:pt x="297760" y="132738"/>
                  </a:lnTo>
                  <a:lnTo>
                    <a:pt x="286365" y="133887"/>
                  </a:lnTo>
                  <a:cubicBezTo>
                    <a:pt x="246547" y="142035"/>
                    <a:pt x="210957" y="161790"/>
                    <a:pt x="183285" y="189462"/>
                  </a:cubicBezTo>
                  <a:lnTo>
                    <a:pt x="170937" y="207777"/>
                  </a:lnTo>
                  <a:lnTo>
                    <a:pt x="139590" y="254270"/>
                  </a:lnTo>
                  <a:cubicBezTo>
                    <a:pt x="129273" y="278663"/>
                    <a:pt x="123568" y="305481"/>
                    <a:pt x="123568" y="333632"/>
                  </a:cubicBezTo>
                  <a:cubicBezTo>
                    <a:pt x="123568" y="361783"/>
                    <a:pt x="129273" y="388602"/>
                    <a:pt x="139590" y="412994"/>
                  </a:cubicBezTo>
                  <a:lnTo>
                    <a:pt x="170937" y="459487"/>
                  </a:lnTo>
                  <a:lnTo>
                    <a:pt x="158588" y="477802"/>
                  </a:lnTo>
                  <a:cubicBezTo>
                    <a:pt x="140140" y="496250"/>
                    <a:pt x="118173" y="511179"/>
                    <a:pt x="93780" y="521497"/>
                  </a:cubicBezTo>
                  <a:lnTo>
                    <a:pt x="66539" y="529953"/>
                  </a:lnTo>
                  <a:lnTo>
                    <a:pt x="26219" y="463497"/>
                  </a:lnTo>
                  <a:lnTo>
                    <a:pt x="0" y="333633"/>
                  </a:lnTo>
                  <a:lnTo>
                    <a:pt x="26219" y="203768"/>
                  </a:lnTo>
                  <a:lnTo>
                    <a:pt x="66539" y="137311"/>
                  </a:lnTo>
                  <a:lnTo>
                    <a:pt x="76186" y="121411"/>
                  </a:lnTo>
                  <a:cubicBezTo>
                    <a:pt x="96584" y="96695"/>
                    <a:pt x="120472" y="74966"/>
                    <a:pt x="147096" y="56979"/>
                  </a:cubicBezTo>
                  <a:lnTo>
                    <a:pt x="185487" y="38523"/>
                  </a:lnTo>
                  <a:lnTo>
                    <a:pt x="234421" y="14999"/>
                  </a:lnTo>
                  <a:cubicBezTo>
                    <a:pt x="265762" y="5251"/>
                    <a:pt x="299084" y="0"/>
                    <a:pt x="33363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9E19030-B487-4D7C-99ED-8A911C3315A5}"/>
                </a:ext>
              </a:extLst>
            </p:cNvPr>
            <p:cNvSpPr/>
            <p:nvPr/>
          </p:nvSpPr>
          <p:spPr>
            <a:xfrm flipH="1">
              <a:off x="7880551" y="1429227"/>
              <a:ext cx="1833983" cy="667266"/>
            </a:xfrm>
            <a:custGeom>
              <a:avLst/>
              <a:gdLst>
                <a:gd name="connsiteX0" fmla="*/ 1765158 w 1833983"/>
                <a:gd name="connsiteY0" fmla="*/ 128582 h 667266"/>
                <a:gd name="connsiteX1" fmla="*/ 1777004 w 1833983"/>
                <a:gd name="connsiteY1" fmla="*/ 142940 h 667266"/>
                <a:gd name="connsiteX2" fmla="*/ 1833983 w 1833983"/>
                <a:gd name="connsiteY2" fmla="*/ 329477 h 667266"/>
                <a:gd name="connsiteX3" fmla="*/ 1833982 w 1833983"/>
                <a:gd name="connsiteY3" fmla="*/ 329477 h 667266"/>
                <a:gd name="connsiteX4" fmla="*/ 1777003 w 1833983"/>
                <a:gd name="connsiteY4" fmla="*/ 516014 h 667266"/>
                <a:gd name="connsiteX5" fmla="*/ 1765159 w 1833983"/>
                <a:gd name="connsiteY5" fmla="*/ 530370 h 667266"/>
                <a:gd name="connsiteX6" fmla="*/ 1753763 w 1833983"/>
                <a:gd name="connsiteY6" fmla="*/ 529221 h 667266"/>
                <a:gd name="connsiteX7" fmla="*/ 1650683 w 1833983"/>
                <a:gd name="connsiteY7" fmla="*/ 473646 h 667266"/>
                <a:gd name="connsiteX8" fmla="*/ 1638335 w 1833983"/>
                <a:gd name="connsiteY8" fmla="*/ 455331 h 667266"/>
                <a:gd name="connsiteX9" fmla="*/ 1669681 w 1833983"/>
                <a:gd name="connsiteY9" fmla="*/ 408838 h 667266"/>
                <a:gd name="connsiteX10" fmla="*/ 1685703 w 1833983"/>
                <a:gd name="connsiteY10" fmla="*/ 329476 h 667266"/>
                <a:gd name="connsiteX11" fmla="*/ 1669681 w 1833983"/>
                <a:gd name="connsiteY11" fmla="*/ 250114 h 667266"/>
                <a:gd name="connsiteX12" fmla="*/ 1638335 w 1833983"/>
                <a:gd name="connsiteY12" fmla="*/ 203621 h 667266"/>
                <a:gd name="connsiteX13" fmla="*/ 1650683 w 1833983"/>
                <a:gd name="connsiteY13" fmla="*/ 185306 h 667266"/>
                <a:gd name="connsiteX14" fmla="*/ 1753763 w 1833983"/>
                <a:gd name="connsiteY14" fmla="*/ 129731 h 667266"/>
                <a:gd name="connsiteX15" fmla="*/ 333633 w 1833983"/>
                <a:gd name="connsiteY15" fmla="*/ 0 h 667266"/>
                <a:gd name="connsiteX16" fmla="*/ 1519881 w 1833983"/>
                <a:gd name="connsiteY16" fmla="*/ 0 h 667266"/>
                <a:gd name="connsiteX17" fmla="*/ 1649746 w 1833983"/>
                <a:gd name="connsiteY17" fmla="*/ 26219 h 667266"/>
                <a:gd name="connsiteX18" fmla="*/ 1672416 w 1833983"/>
                <a:gd name="connsiteY18" fmla="*/ 38523 h 667266"/>
                <a:gd name="connsiteX19" fmla="*/ 1634025 w 1833983"/>
                <a:gd name="connsiteY19" fmla="*/ 56979 h 667266"/>
                <a:gd name="connsiteX20" fmla="*/ 1563115 w 1833983"/>
                <a:gd name="connsiteY20" fmla="*/ 121411 h 667266"/>
                <a:gd name="connsiteX21" fmla="*/ 1553468 w 1833983"/>
                <a:gd name="connsiteY21" fmla="*/ 137311 h 667266"/>
                <a:gd name="connsiteX22" fmla="*/ 1542437 w 1833983"/>
                <a:gd name="connsiteY22" fmla="*/ 133887 h 667266"/>
                <a:gd name="connsiteX23" fmla="*/ 1501347 w 1833983"/>
                <a:gd name="connsiteY23" fmla="*/ 129745 h 667266"/>
                <a:gd name="connsiteX24" fmla="*/ 327455 w 1833983"/>
                <a:gd name="connsiteY24" fmla="*/ 129745 h 667266"/>
                <a:gd name="connsiteX25" fmla="*/ 123568 w 1833983"/>
                <a:gd name="connsiteY25" fmla="*/ 333632 h 667266"/>
                <a:gd name="connsiteX26" fmla="*/ 327455 w 1833983"/>
                <a:gd name="connsiteY26" fmla="*/ 537519 h 667266"/>
                <a:gd name="connsiteX27" fmla="*/ 1501347 w 1833983"/>
                <a:gd name="connsiteY27" fmla="*/ 537519 h 667266"/>
                <a:gd name="connsiteX28" fmla="*/ 1538760 w 1833983"/>
                <a:gd name="connsiteY28" fmla="*/ 533748 h 667266"/>
                <a:gd name="connsiteX29" fmla="*/ 1533937 w 1833983"/>
                <a:gd name="connsiteY29" fmla="*/ 525798 h 667266"/>
                <a:gd name="connsiteX30" fmla="*/ 1561178 w 1833983"/>
                <a:gd name="connsiteY30" fmla="*/ 517342 h 667266"/>
                <a:gd name="connsiteX31" fmla="*/ 1625986 w 1833983"/>
                <a:gd name="connsiteY31" fmla="*/ 473647 h 667266"/>
                <a:gd name="connsiteX32" fmla="*/ 1638335 w 1833983"/>
                <a:gd name="connsiteY32" fmla="*/ 455332 h 667266"/>
                <a:gd name="connsiteX33" fmla="*/ 1650683 w 1833983"/>
                <a:gd name="connsiteY33" fmla="*/ 473647 h 667266"/>
                <a:gd name="connsiteX34" fmla="*/ 1753763 w 1833983"/>
                <a:gd name="connsiteY34" fmla="*/ 529222 h 667266"/>
                <a:gd name="connsiteX35" fmla="*/ 1765159 w 1833983"/>
                <a:gd name="connsiteY35" fmla="*/ 530371 h 667266"/>
                <a:gd name="connsiteX36" fmla="*/ 1736263 w 1833983"/>
                <a:gd name="connsiteY36" fmla="*/ 565392 h 667266"/>
                <a:gd name="connsiteX37" fmla="*/ 1686886 w 1833983"/>
                <a:gd name="connsiteY37" fmla="*/ 606132 h 667266"/>
                <a:gd name="connsiteX38" fmla="*/ 1657999 w 1833983"/>
                <a:gd name="connsiteY38" fmla="*/ 621811 h 667266"/>
                <a:gd name="connsiteX39" fmla="*/ 1672416 w 1833983"/>
                <a:gd name="connsiteY39" fmla="*/ 628742 h 667266"/>
                <a:gd name="connsiteX40" fmla="*/ 1649745 w 1833983"/>
                <a:gd name="connsiteY40" fmla="*/ 641047 h 667266"/>
                <a:gd name="connsiteX41" fmla="*/ 1519880 w 1833983"/>
                <a:gd name="connsiteY41" fmla="*/ 667266 h 667266"/>
                <a:gd name="connsiteX42" fmla="*/ 333633 w 1833983"/>
                <a:gd name="connsiteY42" fmla="*/ 667265 h 667266"/>
                <a:gd name="connsiteX43" fmla="*/ 26219 w 1833983"/>
                <a:gd name="connsiteY43" fmla="*/ 463497 h 667266"/>
                <a:gd name="connsiteX44" fmla="*/ 0 w 1833983"/>
                <a:gd name="connsiteY44" fmla="*/ 333633 h 667266"/>
                <a:gd name="connsiteX45" fmla="*/ 26219 w 1833983"/>
                <a:gd name="connsiteY45" fmla="*/ 203768 h 667266"/>
                <a:gd name="connsiteX46" fmla="*/ 333633 w 1833983"/>
                <a:gd name="connsiteY46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33983" h="667266">
                  <a:moveTo>
                    <a:pt x="1765158" y="128582"/>
                  </a:moveTo>
                  <a:lnTo>
                    <a:pt x="1777004" y="142940"/>
                  </a:lnTo>
                  <a:cubicBezTo>
                    <a:pt x="1812978" y="196188"/>
                    <a:pt x="1833983" y="260380"/>
                    <a:pt x="1833983" y="329477"/>
                  </a:cubicBezTo>
                  <a:lnTo>
                    <a:pt x="1833982" y="329477"/>
                  </a:lnTo>
                  <a:cubicBezTo>
                    <a:pt x="1833982" y="398575"/>
                    <a:pt x="1812977" y="462766"/>
                    <a:pt x="1777003" y="516014"/>
                  </a:cubicBezTo>
                  <a:lnTo>
                    <a:pt x="1765159" y="530370"/>
                  </a:lnTo>
                  <a:lnTo>
                    <a:pt x="1753763" y="529221"/>
                  </a:lnTo>
                  <a:cubicBezTo>
                    <a:pt x="1713945" y="521073"/>
                    <a:pt x="1678355" y="501318"/>
                    <a:pt x="1650683" y="473646"/>
                  </a:cubicBezTo>
                  <a:lnTo>
                    <a:pt x="1638335" y="455331"/>
                  </a:lnTo>
                  <a:lnTo>
                    <a:pt x="1669681" y="408838"/>
                  </a:lnTo>
                  <a:cubicBezTo>
                    <a:pt x="1679998" y="384446"/>
                    <a:pt x="1685703" y="357627"/>
                    <a:pt x="1685703" y="329476"/>
                  </a:cubicBezTo>
                  <a:cubicBezTo>
                    <a:pt x="1685703" y="301325"/>
                    <a:pt x="1679998" y="274507"/>
                    <a:pt x="1669681" y="250114"/>
                  </a:cubicBezTo>
                  <a:lnTo>
                    <a:pt x="1638335" y="203621"/>
                  </a:lnTo>
                  <a:lnTo>
                    <a:pt x="1650683" y="185306"/>
                  </a:lnTo>
                  <a:cubicBezTo>
                    <a:pt x="1678355" y="157634"/>
                    <a:pt x="1713945" y="137879"/>
                    <a:pt x="1753763" y="129731"/>
                  </a:cubicBezTo>
                  <a:close/>
                  <a:moveTo>
                    <a:pt x="333633" y="0"/>
                  </a:moveTo>
                  <a:lnTo>
                    <a:pt x="1519881" y="0"/>
                  </a:lnTo>
                  <a:cubicBezTo>
                    <a:pt x="1565946" y="0"/>
                    <a:pt x="1609831" y="9336"/>
                    <a:pt x="1649746" y="26219"/>
                  </a:cubicBezTo>
                  <a:lnTo>
                    <a:pt x="1672416" y="38523"/>
                  </a:lnTo>
                  <a:lnTo>
                    <a:pt x="1634025" y="56979"/>
                  </a:lnTo>
                  <a:cubicBezTo>
                    <a:pt x="1607401" y="74966"/>
                    <a:pt x="1583513" y="96695"/>
                    <a:pt x="1563115" y="121411"/>
                  </a:cubicBezTo>
                  <a:lnTo>
                    <a:pt x="1553468" y="137311"/>
                  </a:lnTo>
                  <a:lnTo>
                    <a:pt x="1542437" y="133887"/>
                  </a:lnTo>
                  <a:cubicBezTo>
                    <a:pt x="1529165" y="131171"/>
                    <a:pt x="1515423" y="129745"/>
                    <a:pt x="1501347" y="129745"/>
                  </a:cubicBezTo>
                  <a:lnTo>
                    <a:pt x="327455" y="129745"/>
                  </a:lnTo>
                  <a:cubicBezTo>
                    <a:pt x="214851" y="129745"/>
                    <a:pt x="123568" y="221028"/>
                    <a:pt x="123568" y="333632"/>
                  </a:cubicBezTo>
                  <a:cubicBezTo>
                    <a:pt x="123568" y="446236"/>
                    <a:pt x="214851" y="537519"/>
                    <a:pt x="327455" y="537519"/>
                  </a:cubicBezTo>
                  <a:lnTo>
                    <a:pt x="1501347" y="537519"/>
                  </a:lnTo>
                  <a:lnTo>
                    <a:pt x="1538760" y="533748"/>
                  </a:lnTo>
                  <a:lnTo>
                    <a:pt x="1533937" y="525798"/>
                  </a:lnTo>
                  <a:lnTo>
                    <a:pt x="1561178" y="517342"/>
                  </a:lnTo>
                  <a:cubicBezTo>
                    <a:pt x="1585571" y="507024"/>
                    <a:pt x="1607538" y="492095"/>
                    <a:pt x="1625986" y="473647"/>
                  </a:cubicBezTo>
                  <a:lnTo>
                    <a:pt x="1638335" y="455332"/>
                  </a:lnTo>
                  <a:lnTo>
                    <a:pt x="1650683" y="473647"/>
                  </a:lnTo>
                  <a:cubicBezTo>
                    <a:pt x="1678355" y="501319"/>
                    <a:pt x="1713945" y="521074"/>
                    <a:pt x="1753763" y="529222"/>
                  </a:cubicBezTo>
                  <a:lnTo>
                    <a:pt x="1765159" y="530371"/>
                  </a:lnTo>
                  <a:lnTo>
                    <a:pt x="1736263" y="565392"/>
                  </a:lnTo>
                  <a:cubicBezTo>
                    <a:pt x="1721169" y="580486"/>
                    <a:pt x="1704636" y="594140"/>
                    <a:pt x="1686886" y="606132"/>
                  </a:cubicBezTo>
                  <a:lnTo>
                    <a:pt x="1657999" y="621811"/>
                  </a:lnTo>
                  <a:lnTo>
                    <a:pt x="1672416" y="628742"/>
                  </a:lnTo>
                  <a:lnTo>
                    <a:pt x="1649745" y="641047"/>
                  </a:lnTo>
                  <a:cubicBezTo>
                    <a:pt x="1609830" y="657930"/>
                    <a:pt x="1565945" y="667266"/>
                    <a:pt x="1519880" y="667266"/>
                  </a:cubicBezTo>
                  <a:lnTo>
                    <a:pt x="333633" y="667265"/>
                  </a:lnTo>
                  <a:cubicBezTo>
                    <a:pt x="195438" y="667265"/>
                    <a:pt x="76867" y="583243"/>
                    <a:pt x="26219" y="463497"/>
                  </a:cubicBezTo>
                  <a:lnTo>
                    <a:pt x="0" y="333633"/>
                  </a:lnTo>
                  <a:lnTo>
                    <a:pt x="26219" y="203768"/>
                  </a:lnTo>
                  <a:cubicBezTo>
                    <a:pt x="76867" y="84022"/>
                    <a:pt x="195438" y="0"/>
                    <a:pt x="33363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5C5A8D5-5749-4E14-B822-5160C59E3628}"/>
                </a:ext>
              </a:extLst>
            </p:cNvPr>
            <p:cNvSpPr/>
            <p:nvPr/>
          </p:nvSpPr>
          <p:spPr>
            <a:xfrm>
              <a:off x="9347949" y="1429227"/>
              <a:ext cx="1853514" cy="667266"/>
            </a:xfrm>
            <a:custGeom>
              <a:avLst/>
              <a:gdLst>
                <a:gd name="connsiteX0" fmla="*/ 333633 w 1853514"/>
                <a:gd name="connsiteY0" fmla="*/ 0 h 667266"/>
                <a:gd name="connsiteX1" fmla="*/ 1519881 w 1853514"/>
                <a:gd name="connsiteY1" fmla="*/ 0 h 667266"/>
                <a:gd name="connsiteX2" fmla="*/ 1853514 w 1853514"/>
                <a:gd name="connsiteY2" fmla="*/ 333633 h 667266"/>
                <a:gd name="connsiteX3" fmla="*/ 1853513 w 1853514"/>
                <a:gd name="connsiteY3" fmla="*/ 333633 h 667266"/>
                <a:gd name="connsiteX4" fmla="*/ 1519880 w 1853514"/>
                <a:gd name="connsiteY4" fmla="*/ 667266 h 667266"/>
                <a:gd name="connsiteX5" fmla="*/ 333633 w 1853514"/>
                <a:gd name="connsiteY5" fmla="*/ 667265 h 667266"/>
                <a:gd name="connsiteX6" fmla="*/ 234421 w 1853514"/>
                <a:gd name="connsiteY6" fmla="*/ 652266 h 667266"/>
                <a:gd name="connsiteX7" fmla="*/ 185487 w 1853514"/>
                <a:gd name="connsiteY7" fmla="*/ 628742 h 667266"/>
                <a:gd name="connsiteX8" fmla="*/ 219488 w 1853514"/>
                <a:gd name="connsiteY8" fmla="*/ 610287 h 667266"/>
                <a:gd name="connsiteX9" fmla="*/ 268865 w 1853514"/>
                <a:gd name="connsiteY9" fmla="*/ 569547 h 667266"/>
                <a:gd name="connsiteX10" fmla="*/ 297761 w 1853514"/>
                <a:gd name="connsiteY10" fmla="*/ 534526 h 667266"/>
                <a:gd name="connsiteX11" fmla="*/ 327455 w 1853514"/>
                <a:gd name="connsiteY11" fmla="*/ 537519 h 667266"/>
                <a:gd name="connsiteX12" fmla="*/ 1501347 w 1853514"/>
                <a:gd name="connsiteY12" fmla="*/ 537519 h 667266"/>
                <a:gd name="connsiteX13" fmla="*/ 1705234 w 1853514"/>
                <a:gd name="connsiteY13" fmla="*/ 333632 h 667266"/>
                <a:gd name="connsiteX14" fmla="*/ 1501347 w 1853514"/>
                <a:gd name="connsiteY14" fmla="*/ 129745 h 667266"/>
                <a:gd name="connsiteX15" fmla="*/ 327455 w 1853514"/>
                <a:gd name="connsiteY15" fmla="*/ 129745 h 667266"/>
                <a:gd name="connsiteX16" fmla="*/ 297760 w 1853514"/>
                <a:gd name="connsiteY16" fmla="*/ 132738 h 667266"/>
                <a:gd name="connsiteX17" fmla="*/ 286365 w 1853514"/>
                <a:gd name="connsiteY17" fmla="*/ 133887 h 667266"/>
                <a:gd name="connsiteX18" fmla="*/ 183285 w 1853514"/>
                <a:gd name="connsiteY18" fmla="*/ 189462 h 667266"/>
                <a:gd name="connsiteX19" fmla="*/ 170937 w 1853514"/>
                <a:gd name="connsiteY19" fmla="*/ 207777 h 667266"/>
                <a:gd name="connsiteX20" fmla="*/ 139590 w 1853514"/>
                <a:gd name="connsiteY20" fmla="*/ 254270 h 667266"/>
                <a:gd name="connsiteX21" fmla="*/ 123568 w 1853514"/>
                <a:gd name="connsiteY21" fmla="*/ 333632 h 667266"/>
                <a:gd name="connsiteX22" fmla="*/ 139590 w 1853514"/>
                <a:gd name="connsiteY22" fmla="*/ 412994 h 667266"/>
                <a:gd name="connsiteX23" fmla="*/ 170937 w 1853514"/>
                <a:gd name="connsiteY23" fmla="*/ 459487 h 667266"/>
                <a:gd name="connsiteX24" fmla="*/ 158588 w 1853514"/>
                <a:gd name="connsiteY24" fmla="*/ 477802 h 667266"/>
                <a:gd name="connsiteX25" fmla="*/ 93780 w 1853514"/>
                <a:gd name="connsiteY25" fmla="*/ 521497 h 667266"/>
                <a:gd name="connsiteX26" fmla="*/ 66539 w 1853514"/>
                <a:gd name="connsiteY26" fmla="*/ 529953 h 667266"/>
                <a:gd name="connsiteX27" fmla="*/ 26219 w 1853514"/>
                <a:gd name="connsiteY27" fmla="*/ 463497 h 667266"/>
                <a:gd name="connsiteX28" fmla="*/ 0 w 1853514"/>
                <a:gd name="connsiteY28" fmla="*/ 333633 h 667266"/>
                <a:gd name="connsiteX29" fmla="*/ 26219 w 1853514"/>
                <a:gd name="connsiteY29" fmla="*/ 203768 h 667266"/>
                <a:gd name="connsiteX30" fmla="*/ 66539 w 1853514"/>
                <a:gd name="connsiteY30" fmla="*/ 137311 h 667266"/>
                <a:gd name="connsiteX31" fmla="*/ 76186 w 1853514"/>
                <a:gd name="connsiteY31" fmla="*/ 121411 h 667266"/>
                <a:gd name="connsiteX32" fmla="*/ 147096 w 1853514"/>
                <a:gd name="connsiteY32" fmla="*/ 56979 h 667266"/>
                <a:gd name="connsiteX33" fmla="*/ 185487 w 1853514"/>
                <a:gd name="connsiteY33" fmla="*/ 38523 h 667266"/>
                <a:gd name="connsiteX34" fmla="*/ 234421 w 1853514"/>
                <a:gd name="connsiteY34" fmla="*/ 14999 h 667266"/>
                <a:gd name="connsiteX35" fmla="*/ 333633 w 1853514"/>
                <a:gd name="connsiteY35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3514" h="667266">
                  <a:moveTo>
                    <a:pt x="333633" y="0"/>
                  </a:moveTo>
                  <a:lnTo>
                    <a:pt x="1519881" y="0"/>
                  </a:lnTo>
                  <a:cubicBezTo>
                    <a:pt x="1704141" y="0"/>
                    <a:pt x="1853514" y="149373"/>
                    <a:pt x="1853514" y="333633"/>
                  </a:cubicBezTo>
                  <a:lnTo>
                    <a:pt x="1853513" y="333633"/>
                  </a:lnTo>
                  <a:cubicBezTo>
                    <a:pt x="1853513" y="517893"/>
                    <a:pt x="1704140" y="667266"/>
                    <a:pt x="1519880" y="667266"/>
                  </a:cubicBezTo>
                  <a:lnTo>
                    <a:pt x="333633" y="667265"/>
                  </a:lnTo>
                  <a:cubicBezTo>
                    <a:pt x="299084" y="667265"/>
                    <a:pt x="265762" y="662014"/>
                    <a:pt x="234421" y="652266"/>
                  </a:cubicBezTo>
                  <a:lnTo>
                    <a:pt x="185487" y="628742"/>
                  </a:lnTo>
                  <a:lnTo>
                    <a:pt x="219488" y="610287"/>
                  </a:lnTo>
                  <a:cubicBezTo>
                    <a:pt x="237238" y="598295"/>
                    <a:pt x="253771" y="584641"/>
                    <a:pt x="268865" y="569547"/>
                  </a:cubicBezTo>
                  <a:lnTo>
                    <a:pt x="297761" y="534526"/>
                  </a:lnTo>
                  <a:lnTo>
                    <a:pt x="327455" y="537519"/>
                  </a:lnTo>
                  <a:lnTo>
                    <a:pt x="1501347" y="537519"/>
                  </a:lnTo>
                  <a:cubicBezTo>
                    <a:pt x="1613951" y="537519"/>
                    <a:pt x="1705234" y="446236"/>
                    <a:pt x="1705234" y="333632"/>
                  </a:cubicBezTo>
                  <a:cubicBezTo>
                    <a:pt x="1705234" y="221028"/>
                    <a:pt x="1613951" y="129745"/>
                    <a:pt x="1501347" y="129745"/>
                  </a:cubicBezTo>
                  <a:lnTo>
                    <a:pt x="327455" y="129745"/>
                  </a:lnTo>
                  <a:lnTo>
                    <a:pt x="297760" y="132738"/>
                  </a:lnTo>
                  <a:lnTo>
                    <a:pt x="286365" y="133887"/>
                  </a:lnTo>
                  <a:cubicBezTo>
                    <a:pt x="246547" y="142035"/>
                    <a:pt x="210957" y="161790"/>
                    <a:pt x="183285" y="189462"/>
                  </a:cubicBezTo>
                  <a:lnTo>
                    <a:pt x="170937" y="207777"/>
                  </a:lnTo>
                  <a:lnTo>
                    <a:pt x="139590" y="254270"/>
                  </a:lnTo>
                  <a:cubicBezTo>
                    <a:pt x="129273" y="278663"/>
                    <a:pt x="123568" y="305481"/>
                    <a:pt x="123568" y="333632"/>
                  </a:cubicBezTo>
                  <a:cubicBezTo>
                    <a:pt x="123568" y="361783"/>
                    <a:pt x="129273" y="388602"/>
                    <a:pt x="139590" y="412994"/>
                  </a:cubicBezTo>
                  <a:lnTo>
                    <a:pt x="170937" y="459487"/>
                  </a:lnTo>
                  <a:lnTo>
                    <a:pt x="158588" y="477802"/>
                  </a:lnTo>
                  <a:cubicBezTo>
                    <a:pt x="140140" y="496250"/>
                    <a:pt x="118173" y="511179"/>
                    <a:pt x="93780" y="521497"/>
                  </a:cubicBezTo>
                  <a:lnTo>
                    <a:pt x="66539" y="529953"/>
                  </a:lnTo>
                  <a:lnTo>
                    <a:pt x="26219" y="463497"/>
                  </a:lnTo>
                  <a:lnTo>
                    <a:pt x="0" y="333633"/>
                  </a:lnTo>
                  <a:lnTo>
                    <a:pt x="26219" y="203768"/>
                  </a:lnTo>
                  <a:lnTo>
                    <a:pt x="66539" y="137311"/>
                  </a:lnTo>
                  <a:lnTo>
                    <a:pt x="76186" y="121411"/>
                  </a:lnTo>
                  <a:cubicBezTo>
                    <a:pt x="96584" y="96695"/>
                    <a:pt x="120472" y="74966"/>
                    <a:pt x="147096" y="56979"/>
                  </a:cubicBezTo>
                  <a:lnTo>
                    <a:pt x="185487" y="38523"/>
                  </a:lnTo>
                  <a:lnTo>
                    <a:pt x="234421" y="14999"/>
                  </a:lnTo>
                  <a:cubicBezTo>
                    <a:pt x="265762" y="5251"/>
                    <a:pt x="299084" y="0"/>
                    <a:pt x="33363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6EA9AE2-5DBC-483C-B261-CA27C98FEB2B}"/>
                </a:ext>
              </a:extLst>
            </p:cNvPr>
            <p:cNvSpPr/>
            <p:nvPr/>
          </p:nvSpPr>
          <p:spPr>
            <a:xfrm flipH="1">
              <a:off x="10834878" y="1429227"/>
              <a:ext cx="1833983" cy="667266"/>
            </a:xfrm>
            <a:custGeom>
              <a:avLst/>
              <a:gdLst>
                <a:gd name="connsiteX0" fmla="*/ 1765158 w 1833983"/>
                <a:gd name="connsiteY0" fmla="*/ 128582 h 667266"/>
                <a:gd name="connsiteX1" fmla="*/ 1777004 w 1833983"/>
                <a:gd name="connsiteY1" fmla="*/ 142940 h 667266"/>
                <a:gd name="connsiteX2" fmla="*/ 1833983 w 1833983"/>
                <a:gd name="connsiteY2" fmla="*/ 329477 h 667266"/>
                <a:gd name="connsiteX3" fmla="*/ 1833982 w 1833983"/>
                <a:gd name="connsiteY3" fmla="*/ 329477 h 667266"/>
                <a:gd name="connsiteX4" fmla="*/ 1777003 w 1833983"/>
                <a:gd name="connsiteY4" fmla="*/ 516014 h 667266"/>
                <a:gd name="connsiteX5" fmla="*/ 1765159 w 1833983"/>
                <a:gd name="connsiteY5" fmla="*/ 530370 h 667266"/>
                <a:gd name="connsiteX6" fmla="*/ 1753763 w 1833983"/>
                <a:gd name="connsiteY6" fmla="*/ 529221 h 667266"/>
                <a:gd name="connsiteX7" fmla="*/ 1650683 w 1833983"/>
                <a:gd name="connsiteY7" fmla="*/ 473646 h 667266"/>
                <a:gd name="connsiteX8" fmla="*/ 1638335 w 1833983"/>
                <a:gd name="connsiteY8" fmla="*/ 455331 h 667266"/>
                <a:gd name="connsiteX9" fmla="*/ 1669681 w 1833983"/>
                <a:gd name="connsiteY9" fmla="*/ 408838 h 667266"/>
                <a:gd name="connsiteX10" fmla="*/ 1685703 w 1833983"/>
                <a:gd name="connsiteY10" fmla="*/ 329476 h 667266"/>
                <a:gd name="connsiteX11" fmla="*/ 1669681 w 1833983"/>
                <a:gd name="connsiteY11" fmla="*/ 250114 h 667266"/>
                <a:gd name="connsiteX12" fmla="*/ 1638335 w 1833983"/>
                <a:gd name="connsiteY12" fmla="*/ 203621 h 667266"/>
                <a:gd name="connsiteX13" fmla="*/ 1650683 w 1833983"/>
                <a:gd name="connsiteY13" fmla="*/ 185306 h 667266"/>
                <a:gd name="connsiteX14" fmla="*/ 1753763 w 1833983"/>
                <a:gd name="connsiteY14" fmla="*/ 129731 h 667266"/>
                <a:gd name="connsiteX15" fmla="*/ 333633 w 1833983"/>
                <a:gd name="connsiteY15" fmla="*/ 0 h 667266"/>
                <a:gd name="connsiteX16" fmla="*/ 1519881 w 1833983"/>
                <a:gd name="connsiteY16" fmla="*/ 0 h 667266"/>
                <a:gd name="connsiteX17" fmla="*/ 1649746 w 1833983"/>
                <a:gd name="connsiteY17" fmla="*/ 26219 h 667266"/>
                <a:gd name="connsiteX18" fmla="*/ 1672416 w 1833983"/>
                <a:gd name="connsiteY18" fmla="*/ 38523 h 667266"/>
                <a:gd name="connsiteX19" fmla="*/ 1634025 w 1833983"/>
                <a:gd name="connsiteY19" fmla="*/ 56979 h 667266"/>
                <a:gd name="connsiteX20" fmla="*/ 1563115 w 1833983"/>
                <a:gd name="connsiteY20" fmla="*/ 121411 h 667266"/>
                <a:gd name="connsiteX21" fmla="*/ 1553468 w 1833983"/>
                <a:gd name="connsiteY21" fmla="*/ 137311 h 667266"/>
                <a:gd name="connsiteX22" fmla="*/ 1542437 w 1833983"/>
                <a:gd name="connsiteY22" fmla="*/ 133887 h 667266"/>
                <a:gd name="connsiteX23" fmla="*/ 1501347 w 1833983"/>
                <a:gd name="connsiteY23" fmla="*/ 129745 h 667266"/>
                <a:gd name="connsiteX24" fmla="*/ 327455 w 1833983"/>
                <a:gd name="connsiteY24" fmla="*/ 129745 h 667266"/>
                <a:gd name="connsiteX25" fmla="*/ 123568 w 1833983"/>
                <a:gd name="connsiteY25" fmla="*/ 333632 h 667266"/>
                <a:gd name="connsiteX26" fmla="*/ 327455 w 1833983"/>
                <a:gd name="connsiteY26" fmla="*/ 537519 h 667266"/>
                <a:gd name="connsiteX27" fmla="*/ 1501347 w 1833983"/>
                <a:gd name="connsiteY27" fmla="*/ 537519 h 667266"/>
                <a:gd name="connsiteX28" fmla="*/ 1538760 w 1833983"/>
                <a:gd name="connsiteY28" fmla="*/ 533748 h 667266"/>
                <a:gd name="connsiteX29" fmla="*/ 1533937 w 1833983"/>
                <a:gd name="connsiteY29" fmla="*/ 525798 h 667266"/>
                <a:gd name="connsiteX30" fmla="*/ 1561178 w 1833983"/>
                <a:gd name="connsiteY30" fmla="*/ 517342 h 667266"/>
                <a:gd name="connsiteX31" fmla="*/ 1625986 w 1833983"/>
                <a:gd name="connsiteY31" fmla="*/ 473647 h 667266"/>
                <a:gd name="connsiteX32" fmla="*/ 1638335 w 1833983"/>
                <a:gd name="connsiteY32" fmla="*/ 455332 h 667266"/>
                <a:gd name="connsiteX33" fmla="*/ 1650683 w 1833983"/>
                <a:gd name="connsiteY33" fmla="*/ 473647 h 667266"/>
                <a:gd name="connsiteX34" fmla="*/ 1753763 w 1833983"/>
                <a:gd name="connsiteY34" fmla="*/ 529222 h 667266"/>
                <a:gd name="connsiteX35" fmla="*/ 1765159 w 1833983"/>
                <a:gd name="connsiteY35" fmla="*/ 530371 h 667266"/>
                <a:gd name="connsiteX36" fmla="*/ 1736263 w 1833983"/>
                <a:gd name="connsiteY36" fmla="*/ 565392 h 667266"/>
                <a:gd name="connsiteX37" fmla="*/ 1686886 w 1833983"/>
                <a:gd name="connsiteY37" fmla="*/ 606132 h 667266"/>
                <a:gd name="connsiteX38" fmla="*/ 1657999 w 1833983"/>
                <a:gd name="connsiteY38" fmla="*/ 621811 h 667266"/>
                <a:gd name="connsiteX39" fmla="*/ 1672416 w 1833983"/>
                <a:gd name="connsiteY39" fmla="*/ 628742 h 667266"/>
                <a:gd name="connsiteX40" fmla="*/ 1649745 w 1833983"/>
                <a:gd name="connsiteY40" fmla="*/ 641047 h 667266"/>
                <a:gd name="connsiteX41" fmla="*/ 1519880 w 1833983"/>
                <a:gd name="connsiteY41" fmla="*/ 667266 h 667266"/>
                <a:gd name="connsiteX42" fmla="*/ 333633 w 1833983"/>
                <a:gd name="connsiteY42" fmla="*/ 667265 h 667266"/>
                <a:gd name="connsiteX43" fmla="*/ 26219 w 1833983"/>
                <a:gd name="connsiteY43" fmla="*/ 463497 h 667266"/>
                <a:gd name="connsiteX44" fmla="*/ 0 w 1833983"/>
                <a:gd name="connsiteY44" fmla="*/ 333633 h 667266"/>
                <a:gd name="connsiteX45" fmla="*/ 26219 w 1833983"/>
                <a:gd name="connsiteY45" fmla="*/ 203768 h 667266"/>
                <a:gd name="connsiteX46" fmla="*/ 333633 w 1833983"/>
                <a:gd name="connsiteY46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33983" h="667266">
                  <a:moveTo>
                    <a:pt x="1765158" y="128582"/>
                  </a:moveTo>
                  <a:lnTo>
                    <a:pt x="1777004" y="142940"/>
                  </a:lnTo>
                  <a:cubicBezTo>
                    <a:pt x="1812978" y="196188"/>
                    <a:pt x="1833983" y="260380"/>
                    <a:pt x="1833983" y="329477"/>
                  </a:cubicBezTo>
                  <a:lnTo>
                    <a:pt x="1833982" y="329477"/>
                  </a:lnTo>
                  <a:cubicBezTo>
                    <a:pt x="1833982" y="398575"/>
                    <a:pt x="1812977" y="462766"/>
                    <a:pt x="1777003" y="516014"/>
                  </a:cubicBezTo>
                  <a:lnTo>
                    <a:pt x="1765159" y="530370"/>
                  </a:lnTo>
                  <a:lnTo>
                    <a:pt x="1753763" y="529221"/>
                  </a:lnTo>
                  <a:cubicBezTo>
                    <a:pt x="1713945" y="521073"/>
                    <a:pt x="1678355" y="501318"/>
                    <a:pt x="1650683" y="473646"/>
                  </a:cubicBezTo>
                  <a:lnTo>
                    <a:pt x="1638335" y="455331"/>
                  </a:lnTo>
                  <a:lnTo>
                    <a:pt x="1669681" y="408838"/>
                  </a:lnTo>
                  <a:cubicBezTo>
                    <a:pt x="1679998" y="384446"/>
                    <a:pt x="1685703" y="357627"/>
                    <a:pt x="1685703" y="329476"/>
                  </a:cubicBezTo>
                  <a:cubicBezTo>
                    <a:pt x="1685703" y="301325"/>
                    <a:pt x="1679998" y="274507"/>
                    <a:pt x="1669681" y="250114"/>
                  </a:cubicBezTo>
                  <a:lnTo>
                    <a:pt x="1638335" y="203621"/>
                  </a:lnTo>
                  <a:lnTo>
                    <a:pt x="1650683" y="185306"/>
                  </a:lnTo>
                  <a:cubicBezTo>
                    <a:pt x="1678355" y="157634"/>
                    <a:pt x="1713945" y="137879"/>
                    <a:pt x="1753763" y="129731"/>
                  </a:cubicBezTo>
                  <a:close/>
                  <a:moveTo>
                    <a:pt x="333633" y="0"/>
                  </a:moveTo>
                  <a:lnTo>
                    <a:pt x="1519881" y="0"/>
                  </a:lnTo>
                  <a:cubicBezTo>
                    <a:pt x="1565946" y="0"/>
                    <a:pt x="1609831" y="9336"/>
                    <a:pt x="1649746" y="26219"/>
                  </a:cubicBezTo>
                  <a:lnTo>
                    <a:pt x="1672416" y="38523"/>
                  </a:lnTo>
                  <a:lnTo>
                    <a:pt x="1634025" y="56979"/>
                  </a:lnTo>
                  <a:cubicBezTo>
                    <a:pt x="1607401" y="74966"/>
                    <a:pt x="1583513" y="96695"/>
                    <a:pt x="1563115" y="121411"/>
                  </a:cubicBezTo>
                  <a:lnTo>
                    <a:pt x="1553468" y="137311"/>
                  </a:lnTo>
                  <a:lnTo>
                    <a:pt x="1542437" y="133887"/>
                  </a:lnTo>
                  <a:cubicBezTo>
                    <a:pt x="1529165" y="131171"/>
                    <a:pt x="1515423" y="129745"/>
                    <a:pt x="1501347" y="129745"/>
                  </a:cubicBezTo>
                  <a:lnTo>
                    <a:pt x="327455" y="129745"/>
                  </a:lnTo>
                  <a:cubicBezTo>
                    <a:pt x="214851" y="129745"/>
                    <a:pt x="123568" y="221028"/>
                    <a:pt x="123568" y="333632"/>
                  </a:cubicBezTo>
                  <a:cubicBezTo>
                    <a:pt x="123568" y="446236"/>
                    <a:pt x="214851" y="537519"/>
                    <a:pt x="327455" y="537519"/>
                  </a:cubicBezTo>
                  <a:lnTo>
                    <a:pt x="1501347" y="537519"/>
                  </a:lnTo>
                  <a:lnTo>
                    <a:pt x="1538760" y="533748"/>
                  </a:lnTo>
                  <a:lnTo>
                    <a:pt x="1533937" y="525798"/>
                  </a:lnTo>
                  <a:lnTo>
                    <a:pt x="1561178" y="517342"/>
                  </a:lnTo>
                  <a:cubicBezTo>
                    <a:pt x="1585571" y="507024"/>
                    <a:pt x="1607538" y="492095"/>
                    <a:pt x="1625986" y="473647"/>
                  </a:cubicBezTo>
                  <a:lnTo>
                    <a:pt x="1638335" y="455332"/>
                  </a:lnTo>
                  <a:lnTo>
                    <a:pt x="1650683" y="473647"/>
                  </a:lnTo>
                  <a:cubicBezTo>
                    <a:pt x="1678355" y="501319"/>
                    <a:pt x="1713945" y="521074"/>
                    <a:pt x="1753763" y="529222"/>
                  </a:cubicBezTo>
                  <a:lnTo>
                    <a:pt x="1765159" y="530371"/>
                  </a:lnTo>
                  <a:lnTo>
                    <a:pt x="1736263" y="565392"/>
                  </a:lnTo>
                  <a:cubicBezTo>
                    <a:pt x="1721169" y="580486"/>
                    <a:pt x="1704636" y="594140"/>
                    <a:pt x="1686886" y="606132"/>
                  </a:cubicBezTo>
                  <a:lnTo>
                    <a:pt x="1657999" y="621811"/>
                  </a:lnTo>
                  <a:lnTo>
                    <a:pt x="1672416" y="628742"/>
                  </a:lnTo>
                  <a:lnTo>
                    <a:pt x="1649745" y="641047"/>
                  </a:lnTo>
                  <a:cubicBezTo>
                    <a:pt x="1609830" y="657930"/>
                    <a:pt x="1565945" y="667266"/>
                    <a:pt x="1519880" y="667266"/>
                  </a:cubicBezTo>
                  <a:lnTo>
                    <a:pt x="333633" y="667265"/>
                  </a:lnTo>
                  <a:cubicBezTo>
                    <a:pt x="195438" y="667265"/>
                    <a:pt x="76867" y="583243"/>
                    <a:pt x="26219" y="463497"/>
                  </a:cubicBezTo>
                  <a:lnTo>
                    <a:pt x="0" y="333633"/>
                  </a:lnTo>
                  <a:lnTo>
                    <a:pt x="26219" y="203768"/>
                  </a:lnTo>
                  <a:cubicBezTo>
                    <a:pt x="76867" y="84022"/>
                    <a:pt x="195438" y="0"/>
                    <a:pt x="33363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39F6C01-94B0-4CD2-9A8D-7C5706650AB8}"/>
              </a:ext>
            </a:extLst>
          </p:cNvPr>
          <p:cNvGrpSpPr/>
          <p:nvPr/>
        </p:nvGrpSpPr>
        <p:grpSpPr>
          <a:xfrm>
            <a:off x="553259" y="2753424"/>
            <a:ext cx="10696964" cy="675576"/>
            <a:chOff x="1971897" y="1429227"/>
            <a:chExt cx="10696964" cy="675576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B6FDAC6-1912-48F5-8321-073240006BBE}"/>
                </a:ext>
              </a:extLst>
            </p:cNvPr>
            <p:cNvSpPr/>
            <p:nvPr/>
          </p:nvSpPr>
          <p:spPr>
            <a:xfrm>
              <a:off x="3439295" y="1429227"/>
              <a:ext cx="1853514" cy="667266"/>
            </a:xfrm>
            <a:custGeom>
              <a:avLst/>
              <a:gdLst>
                <a:gd name="connsiteX0" fmla="*/ 333633 w 1853514"/>
                <a:gd name="connsiteY0" fmla="*/ 0 h 667266"/>
                <a:gd name="connsiteX1" fmla="*/ 1519881 w 1853514"/>
                <a:gd name="connsiteY1" fmla="*/ 0 h 667266"/>
                <a:gd name="connsiteX2" fmla="*/ 1853514 w 1853514"/>
                <a:gd name="connsiteY2" fmla="*/ 333633 h 667266"/>
                <a:gd name="connsiteX3" fmla="*/ 1853513 w 1853514"/>
                <a:gd name="connsiteY3" fmla="*/ 333633 h 667266"/>
                <a:gd name="connsiteX4" fmla="*/ 1519880 w 1853514"/>
                <a:gd name="connsiteY4" fmla="*/ 667266 h 667266"/>
                <a:gd name="connsiteX5" fmla="*/ 333633 w 1853514"/>
                <a:gd name="connsiteY5" fmla="*/ 667265 h 667266"/>
                <a:gd name="connsiteX6" fmla="*/ 234421 w 1853514"/>
                <a:gd name="connsiteY6" fmla="*/ 652266 h 667266"/>
                <a:gd name="connsiteX7" fmla="*/ 185487 w 1853514"/>
                <a:gd name="connsiteY7" fmla="*/ 628742 h 667266"/>
                <a:gd name="connsiteX8" fmla="*/ 219488 w 1853514"/>
                <a:gd name="connsiteY8" fmla="*/ 610287 h 667266"/>
                <a:gd name="connsiteX9" fmla="*/ 268865 w 1853514"/>
                <a:gd name="connsiteY9" fmla="*/ 569547 h 667266"/>
                <a:gd name="connsiteX10" fmla="*/ 297761 w 1853514"/>
                <a:gd name="connsiteY10" fmla="*/ 534526 h 667266"/>
                <a:gd name="connsiteX11" fmla="*/ 327455 w 1853514"/>
                <a:gd name="connsiteY11" fmla="*/ 537519 h 667266"/>
                <a:gd name="connsiteX12" fmla="*/ 1501347 w 1853514"/>
                <a:gd name="connsiteY12" fmla="*/ 537519 h 667266"/>
                <a:gd name="connsiteX13" fmla="*/ 1705234 w 1853514"/>
                <a:gd name="connsiteY13" fmla="*/ 333632 h 667266"/>
                <a:gd name="connsiteX14" fmla="*/ 1501347 w 1853514"/>
                <a:gd name="connsiteY14" fmla="*/ 129745 h 667266"/>
                <a:gd name="connsiteX15" fmla="*/ 327455 w 1853514"/>
                <a:gd name="connsiteY15" fmla="*/ 129745 h 667266"/>
                <a:gd name="connsiteX16" fmla="*/ 297760 w 1853514"/>
                <a:gd name="connsiteY16" fmla="*/ 132738 h 667266"/>
                <a:gd name="connsiteX17" fmla="*/ 286365 w 1853514"/>
                <a:gd name="connsiteY17" fmla="*/ 133887 h 667266"/>
                <a:gd name="connsiteX18" fmla="*/ 183285 w 1853514"/>
                <a:gd name="connsiteY18" fmla="*/ 189462 h 667266"/>
                <a:gd name="connsiteX19" fmla="*/ 170937 w 1853514"/>
                <a:gd name="connsiteY19" fmla="*/ 207777 h 667266"/>
                <a:gd name="connsiteX20" fmla="*/ 139590 w 1853514"/>
                <a:gd name="connsiteY20" fmla="*/ 254270 h 667266"/>
                <a:gd name="connsiteX21" fmla="*/ 123568 w 1853514"/>
                <a:gd name="connsiteY21" fmla="*/ 333632 h 667266"/>
                <a:gd name="connsiteX22" fmla="*/ 139590 w 1853514"/>
                <a:gd name="connsiteY22" fmla="*/ 412994 h 667266"/>
                <a:gd name="connsiteX23" fmla="*/ 170937 w 1853514"/>
                <a:gd name="connsiteY23" fmla="*/ 459487 h 667266"/>
                <a:gd name="connsiteX24" fmla="*/ 158588 w 1853514"/>
                <a:gd name="connsiteY24" fmla="*/ 477802 h 667266"/>
                <a:gd name="connsiteX25" fmla="*/ 93780 w 1853514"/>
                <a:gd name="connsiteY25" fmla="*/ 521497 h 667266"/>
                <a:gd name="connsiteX26" fmla="*/ 66539 w 1853514"/>
                <a:gd name="connsiteY26" fmla="*/ 529953 h 667266"/>
                <a:gd name="connsiteX27" fmla="*/ 26219 w 1853514"/>
                <a:gd name="connsiteY27" fmla="*/ 463497 h 667266"/>
                <a:gd name="connsiteX28" fmla="*/ 0 w 1853514"/>
                <a:gd name="connsiteY28" fmla="*/ 333633 h 667266"/>
                <a:gd name="connsiteX29" fmla="*/ 26219 w 1853514"/>
                <a:gd name="connsiteY29" fmla="*/ 203768 h 667266"/>
                <a:gd name="connsiteX30" fmla="*/ 66539 w 1853514"/>
                <a:gd name="connsiteY30" fmla="*/ 137311 h 667266"/>
                <a:gd name="connsiteX31" fmla="*/ 76186 w 1853514"/>
                <a:gd name="connsiteY31" fmla="*/ 121411 h 667266"/>
                <a:gd name="connsiteX32" fmla="*/ 147096 w 1853514"/>
                <a:gd name="connsiteY32" fmla="*/ 56979 h 667266"/>
                <a:gd name="connsiteX33" fmla="*/ 185487 w 1853514"/>
                <a:gd name="connsiteY33" fmla="*/ 38523 h 667266"/>
                <a:gd name="connsiteX34" fmla="*/ 234421 w 1853514"/>
                <a:gd name="connsiteY34" fmla="*/ 14999 h 667266"/>
                <a:gd name="connsiteX35" fmla="*/ 333633 w 1853514"/>
                <a:gd name="connsiteY35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3514" h="667266">
                  <a:moveTo>
                    <a:pt x="333633" y="0"/>
                  </a:moveTo>
                  <a:lnTo>
                    <a:pt x="1519881" y="0"/>
                  </a:lnTo>
                  <a:cubicBezTo>
                    <a:pt x="1704141" y="0"/>
                    <a:pt x="1853514" y="149373"/>
                    <a:pt x="1853514" y="333633"/>
                  </a:cubicBezTo>
                  <a:lnTo>
                    <a:pt x="1853513" y="333633"/>
                  </a:lnTo>
                  <a:cubicBezTo>
                    <a:pt x="1853513" y="517893"/>
                    <a:pt x="1704140" y="667266"/>
                    <a:pt x="1519880" y="667266"/>
                  </a:cubicBezTo>
                  <a:lnTo>
                    <a:pt x="333633" y="667265"/>
                  </a:lnTo>
                  <a:cubicBezTo>
                    <a:pt x="299084" y="667265"/>
                    <a:pt x="265762" y="662014"/>
                    <a:pt x="234421" y="652266"/>
                  </a:cubicBezTo>
                  <a:lnTo>
                    <a:pt x="185487" y="628742"/>
                  </a:lnTo>
                  <a:lnTo>
                    <a:pt x="219488" y="610287"/>
                  </a:lnTo>
                  <a:cubicBezTo>
                    <a:pt x="237238" y="598295"/>
                    <a:pt x="253771" y="584641"/>
                    <a:pt x="268865" y="569547"/>
                  </a:cubicBezTo>
                  <a:lnTo>
                    <a:pt x="297761" y="534526"/>
                  </a:lnTo>
                  <a:lnTo>
                    <a:pt x="327455" y="537519"/>
                  </a:lnTo>
                  <a:lnTo>
                    <a:pt x="1501347" y="537519"/>
                  </a:lnTo>
                  <a:cubicBezTo>
                    <a:pt x="1613951" y="537519"/>
                    <a:pt x="1705234" y="446236"/>
                    <a:pt x="1705234" y="333632"/>
                  </a:cubicBezTo>
                  <a:cubicBezTo>
                    <a:pt x="1705234" y="221028"/>
                    <a:pt x="1613951" y="129745"/>
                    <a:pt x="1501347" y="129745"/>
                  </a:cubicBezTo>
                  <a:lnTo>
                    <a:pt x="327455" y="129745"/>
                  </a:lnTo>
                  <a:lnTo>
                    <a:pt x="297760" y="132738"/>
                  </a:lnTo>
                  <a:lnTo>
                    <a:pt x="286365" y="133887"/>
                  </a:lnTo>
                  <a:cubicBezTo>
                    <a:pt x="246547" y="142035"/>
                    <a:pt x="210957" y="161790"/>
                    <a:pt x="183285" y="189462"/>
                  </a:cubicBezTo>
                  <a:lnTo>
                    <a:pt x="170937" y="207777"/>
                  </a:lnTo>
                  <a:lnTo>
                    <a:pt x="139590" y="254270"/>
                  </a:lnTo>
                  <a:cubicBezTo>
                    <a:pt x="129273" y="278663"/>
                    <a:pt x="123568" y="305481"/>
                    <a:pt x="123568" y="333632"/>
                  </a:cubicBezTo>
                  <a:cubicBezTo>
                    <a:pt x="123568" y="361783"/>
                    <a:pt x="129273" y="388602"/>
                    <a:pt x="139590" y="412994"/>
                  </a:cubicBezTo>
                  <a:lnTo>
                    <a:pt x="170937" y="459487"/>
                  </a:lnTo>
                  <a:lnTo>
                    <a:pt x="158588" y="477802"/>
                  </a:lnTo>
                  <a:cubicBezTo>
                    <a:pt x="140140" y="496250"/>
                    <a:pt x="118173" y="511179"/>
                    <a:pt x="93780" y="521497"/>
                  </a:cubicBezTo>
                  <a:lnTo>
                    <a:pt x="66539" y="529953"/>
                  </a:lnTo>
                  <a:lnTo>
                    <a:pt x="26219" y="463497"/>
                  </a:lnTo>
                  <a:lnTo>
                    <a:pt x="0" y="333633"/>
                  </a:lnTo>
                  <a:lnTo>
                    <a:pt x="26219" y="203768"/>
                  </a:lnTo>
                  <a:lnTo>
                    <a:pt x="66539" y="137311"/>
                  </a:lnTo>
                  <a:lnTo>
                    <a:pt x="76186" y="121411"/>
                  </a:lnTo>
                  <a:cubicBezTo>
                    <a:pt x="96584" y="96695"/>
                    <a:pt x="120472" y="74966"/>
                    <a:pt x="147096" y="56979"/>
                  </a:cubicBezTo>
                  <a:lnTo>
                    <a:pt x="185487" y="38523"/>
                  </a:lnTo>
                  <a:lnTo>
                    <a:pt x="234421" y="14999"/>
                  </a:lnTo>
                  <a:cubicBezTo>
                    <a:pt x="265762" y="5251"/>
                    <a:pt x="299084" y="0"/>
                    <a:pt x="33363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B4904DC-F158-40AC-A76D-67648DDC655D}"/>
                </a:ext>
              </a:extLst>
            </p:cNvPr>
            <p:cNvSpPr/>
            <p:nvPr/>
          </p:nvSpPr>
          <p:spPr>
            <a:xfrm>
              <a:off x="1971897" y="1437537"/>
              <a:ext cx="1833983" cy="667266"/>
            </a:xfrm>
            <a:custGeom>
              <a:avLst/>
              <a:gdLst>
                <a:gd name="connsiteX0" fmla="*/ 1765158 w 1833983"/>
                <a:gd name="connsiteY0" fmla="*/ 128582 h 667266"/>
                <a:gd name="connsiteX1" fmla="*/ 1777004 w 1833983"/>
                <a:gd name="connsiteY1" fmla="*/ 142940 h 667266"/>
                <a:gd name="connsiteX2" fmla="*/ 1833983 w 1833983"/>
                <a:gd name="connsiteY2" fmla="*/ 329477 h 667266"/>
                <a:gd name="connsiteX3" fmla="*/ 1833982 w 1833983"/>
                <a:gd name="connsiteY3" fmla="*/ 329477 h 667266"/>
                <a:gd name="connsiteX4" fmla="*/ 1777003 w 1833983"/>
                <a:gd name="connsiteY4" fmla="*/ 516014 h 667266"/>
                <a:gd name="connsiteX5" fmla="*/ 1765159 w 1833983"/>
                <a:gd name="connsiteY5" fmla="*/ 530370 h 667266"/>
                <a:gd name="connsiteX6" fmla="*/ 1753763 w 1833983"/>
                <a:gd name="connsiteY6" fmla="*/ 529221 h 667266"/>
                <a:gd name="connsiteX7" fmla="*/ 1650683 w 1833983"/>
                <a:gd name="connsiteY7" fmla="*/ 473646 h 667266"/>
                <a:gd name="connsiteX8" fmla="*/ 1638335 w 1833983"/>
                <a:gd name="connsiteY8" fmla="*/ 455331 h 667266"/>
                <a:gd name="connsiteX9" fmla="*/ 1669681 w 1833983"/>
                <a:gd name="connsiteY9" fmla="*/ 408838 h 667266"/>
                <a:gd name="connsiteX10" fmla="*/ 1685703 w 1833983"/>
                <a:gd name="connsiteY10" fmla="*/ 329476 h 667266"/>
                <a:gd name="connsiteX11" fmla="*/ 1669681 w 1833983"/>
                <a:gd name="connsiteY11" fmla="*/ 250114 h 667266"/>
                <a:gd name="connsiteX12" fmla="*/ 1638335 w 1833983"/>
                <a:gd name="connsiteY12" fmla="*/ 203621 h 667266"/>
                <a:gd name="connsiteX13" fmla="*/ 1650683 w 1833983"/>
                <a:gd name="connsiteY13" fmla="*/ 185306 h 667266"/>
                <a:gd name="connsiteX14" fmla="*/ 1753763 w 1833983"/>
                <a:gd name="connsiteY14" fmla="*/ 129731 h 667266"/>
                <a:gd name="connsiteX15" fmla="*/ 333633 w 1833983"/>
                <a:gd name="connsiteY15" fmla="*/ 0 h 667266"/>
                <a:gd name="connsiteX16" fmla="*/ 1519881 w 1833983"/>
                <a:gd name="connsiteY16" fmla="*/ 0 h 667266"/>
                <a:gd name="connsiteX17" fmla="*/ 1649746 w 1833983"/>
                <a:gd name="connsiteY17" fmla="*/ 26219 h 667266"/>
                <a:gd name="connsiteX18" fmla="*/ 1672416 w 1833983"/>
                <a:gd name="connsiteY18" fmla="*/ 38523 h 667266"/>
                <a:gd name="connsiteX19" fmla="*/ 1634025 w 1833983"/>
                <a:gd name="connsiteY19" fmla="*/ 56979 h 667266"/>
                <a:gd name="connsiteX20" fmla="*/ 1563115 w 1833983"/>
                <a:gd name="connsiteY20" fmla="*/ 121411 h 667266"/>
                <a:gd name="connsiteX21" fmla="*/ 1553468 w 1833983"/>
                <a:gd name="connsiteY21" fmla="*/ 137311 h 667266"/>
                <a:gd name="connsiteX22" fmla="*/ 1542437 w 1833983"/>
                <a:gd name="connsiteY22" fmla="*/ 133887 h 667266"/>
                <a:gd name="connsiteX23" fmla="*/ 1501347 w 1833983"/>
                <a:gd name="connsiteY23" fmla="*/ 129745 h 667266"/>
                <a:gd name="connsiteX24" fmla="*/ 327455 w 1833983"/>
                <a:gd name="connsiteY24" fmla="*/ 129745 h 667266"/>
                <a:gd name="connsiteX25" fmla="*/ 123568 w 1833983"/>
                <a:gd name="connsiteY25" fmla="*/ 333632 h 667266"/>
                <a:gd name="connsiteX26" fmla="*/ 327455 w 1833983"/>
                <a:gd name="connsiteY26" fmla="*/ 537519 h 667266"/>
                <a:gd name="connsiteX27" fmla="*/ 1501347 w 1833983"/>
                <a:gd name="connsiteY27" fmla="*/ 537519 h 667266"/>
                <a:gd name="connsiteX28" fmla="*/ 1538760 w 1833983"/>
                <a:gd name="connsiteY28" fmla="*/ 533748 h 667266"/>
                <a:gd name="connsiteX29" fmla="*/ 1533937 w 1833983"/>
                <a:gd name="connsiteY29" fmla="*/ 525798 h 667266"/>
                <a:gd name="connsiteX30" fmla="*/ 1561178 w 1833983"/>
                <a:gd name="connsiteY30" fmla="*/ 517342 h 667266"/>
                <a:gd name="connsiteX31" fmla="*/ 1625986 w 1833983"/>
                <a:gd name="connsiteY31" fmla="*/ 473647 h 667266"/>
                <a:gd name="connsiteX32" fmla="*/ 1638335 w 1833983"/>
                <a:gd name="connsiteY32" fmla="*/ 455332 h 667266"/>
                <a:gd name="connsiteX33" fmla="*/ 1650683 w 1833983"/>
                <a:gd name="connsiteY33" fmla="*/ 473647 h 667266"/>
                <a:gd name="connsiteX34" fmla="*/ 1753763 w 1833983"/>
                <a:gd name="connsiteY34" fmla="*/ 529222 h 667266"/>
                <a:gd name="connsiteX35" fmla="*/ 1765159 w 1833983"/>
                <a:gd name="connsiteY35" fmla="*/ 530371 h 667266"/>
                <a:gd name="connsiteX36" fmla="*/ 1736263 w 1833983"/>
                <a:gd name="connsiteY36" fmla="*/ 565392 h 667266"/>
                <a:gd name="connsiteX37" fmla="*/ 1686886 w 1833983"/>
                <a:gd name="connsiteY37" fmla="*/ 606132 h 667266"/>
                <a:gd name="connsiteX38" fmla="*/ 1657999 w 1833983"/>
                <a:gd name="connsiteY38" fmla="*/ 621811 h 667266"/>
                <a:gd name="connsiteX39" fmla="*/ 1672416 w 1833983"/>
                <a:gd name="connsiteY39" fmla="*/ 628742 h 667266"/>
                <a:gd name="connsiteX40" fmla="*/ 1649745 w 1833983"/>
                <a:gd name="connsiteY40" fmla="*/ 641047 h 667266"/>
                <a:gd name="connsiteX41" fmla="*/ 1519880 w 1833983"/>
                <a:gd name="connsiteY41" fmla="*/ 667266 h 667266"/>
                <a:gd name="connsiteX42" fmla="*/ 333633 w 1833983"/>
                <a:gd name="connsiteY42" fmla="*/ 667265 h 667266"/>
                <a:gd name="connsiteX43" fmla="*/ 26219 w 1833983"/>
                <a:gd name="connsiteY43" fmla="*/ 463497 h 667266"/>
                <a:gd name="connsiteX44" fmla="*/ 0 w 1833983"/>
                <a:gd name="connsiteY44" fmla="*/ 333633 h 667266"/>
                <a:gd name="connsiteX45" fmla="*/ 26219 w 1833983"/>
                <a:gd name="connsiteY45" fmla="*/ 203768 h 667266"/>
                <a:gd name="connsiteX46" fmla="*/ 333633 w 1833983"/>
                <a:gd name="connsiteY46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33983" h="667266">
                  <a:moveTo>
                    <a:pt x="1765158" y="128582"/>
                  </a:moveTo>
                  <a:lnTo>
                    <a:pt x="1777004" y="142940"/>
                  </a:lnTo>
                  <a:cubicBezTo>
                    <a:pt x="1812978" y="196188"/>
                    <a:pt x="1833983" y="260380"/>
                    <a:pt x="1833983" y="329477"/>
                  </a:cubicBezTo>
                  <a:lnTo>
                    <a:pt x="1833982" y="329477"/>
                  </a:lnTo>
                  <a:cubicBezTo>
                    <a:pt x="1833982" y="398575"/>
                    <a:pt x="1812977" y="462766"/>
                    <a:pt x="1777003" y="516014"/>
                  </a:cubicBezTo>
                  <a:lnTo>
                    <a:pt x="1765159" y="530370"/>
                  </a:lnTo>
                  <a:lnTo>
                    <a:pt x="1753763" y="529221"/>
                  </a:lnTo>
                  <a:cubicBezTo>
                    <a:pt x="1713945" y="521073"/>
                    <a:pt x="1678355" y="501318"/>
                    <a:pt x="1650683" y="473646"/>
                  </a:cubicBezTo>
                  <a:lnTo>
                    <a:pt x="1638335" y="455331"/>
                  </a:lnTo>
                  <a:lnTo>
                    <a:pt x="1669681" y="408838"/>
                  </a:lnTo>
                  <a:cubicBezTo>
                    <a:pt x="1679998" y="384446"/>
                    <a:pt x="1685703" y="357627"/>
                    <a:pt x="1685703" y="329476"/>
                  </a:cubicBezTo>
                  <a:cubicBezTo>
                    <a:pt x="1685703" y="301325"/>
                    <a:pt x="1679998" y="274507"/>
                    <a:pt x="1669681" y="250114"/>
                  </a:cubicBezTo>
                  <a:lnTo>
                    <a:pt x="1638335" y="203621"/>
                  </a:lnTo>
                  <a:lnTo>
                    <a:pt x="1650683" y="185306"/>
                  </a:lnTo>
                  <a:cubicBezTo>
                    <a:pt x="1678355" y="157634"/>
                    <a:pt x="1713945" y="137879"/>
                    <a:pt x="1753763" y="129731"/>
                  </a:cubicBezTo>
                  <a:close/>
                  <a:moveTo>
                    <a:pt x="333633" y="0"/>
                  </a:moveTo>
                  <a:lnTo>
                    <a:pt x="1519881" y="0"/>
                  </a:lnTo>
                  <a:cubicBezTo>
                    <a:pt x="1565946" y="0"/>
                    <a:pt x="1609831" y="9336"/>
                    <a:pt x="1649746" y="26219"/>
                  </a:cubicBezTo>
                  <a:lnTo>
                    <a:pt x="1672416" y="38523"/>
                  </a:lnTo>
                  <a:lnTo>
                    <a:pt x="1634025" y="56979"/>
                  </a:lnTo>
                  <a:cubicBezTo>
                    <a:pt x="1607401" y="74966"/>
                    <a:pt x="1583513" y="96695"/>
                    <a:pt x="1563115" y="121411"/>
                  </a:cubicBezTo>
                  <a:lnTo>
                    <a:pt x="1553468" y="137311"/>
                  </a:lnTo>
                  <a:lnTo>
                    <a:pt x="1542437" y="133887"/>
                  </a:lnTo>
                  <a:cubicBezTo>
                    <a:pt x="1529165" y="131171"/>
                    <a:pt x="1515423" y="129745"/>
                    <a:pt x="1501347" y="129745"/>
                  </a:cubicBezTo>
                  <a:lnTo>
                    <a:pt x="327455" y="129745"/>
                  </a:lnTo>
                  <a:cubicBezTo>
                    <a:pt x="214851" y="129745"/>
                    <a:pt x="123568" y="221028"/>
                    <a:pt x="123568" y="333632"/>
                  </a:cubicBezTo>
                  <a:cubicBezTo>
                    <a:pt x="123568" y="446236"/>
                    <a:pt x="214851" y="537519"/>
                    <a:pt x="327455" y="537519"/>
                  </a:cubicBezTo>
                  <a:lnTo>
                    <a:pt x="1501347" y="537519"/>
                  </a:lnTo>
                  <a:lnTo>
                    <a:pt x="1538760" y="533748"/>
                  </a:lnTo>
                  <a:lnTo>
                    <a:pt x="1533937" y="525798"/>
                  </a:lnTo>
                  <a:lnTo>
                    <a:pt x="1561178" y="517342"/>
                  </a:lnTo>
                  <a:cubicBezTo>
                    <a:pt x="1585571" y="507024"/>
                    <a:pt x="1607538" y="492095"/>
                    <a:pt x="1625986" y="473647"/>
                  </a:cubicBezTo>
                  <a:lnTo>
                    <a:pt x="1638335" y="455332"/>
                  </a:lnTo>
                  <a:lnTo>
                    <a:pt x="1650683" y="473647"/>
                  </a:lnTo>
                  <a:cubicBezTo>
                    <a:pt x="1678355" y="501319"/>
                    <a:pt x="1713945" y="521074"/>
                    <a:pt x="1753763" y="529222"/>
                  </a:cubicBezTo>
                  <a:lnTo>
                    <a:pt x="1765159" y="530371"/>
                  </a:lnTo>
                  <a:lnTo>
                    <a:pt x="1736263" y="565392"/>
                  </a:lnTo>
                  <a:cubicBezTo>
                    <a:pt x="1721169" y="580486"/>
                    <a:pt x="1704636" y="594140"/>
                    <a:pt x="1686886" y="606132"/>
                  </a:cubicBezTo>
                  <a:lnTo>
                    <a:pt x="1657999" y="621811"/>
                  </a:lnTo>
                  <a:lnTo>
                    <a:pt x="1672416" y="628742"/>
                  </a:lnTo>
                  <a:lnTo>
                    <a:pt x="1649745" y="641047"/>
                  </a:lnTo>
                  <a:cubicBezTo>
                    <a:pt x="1609830" y="657930"/>
                    <a:pt x="1565945" y="667266"/>
                    <a:pt x="1519880" y="667266"/>
                  </a:cubicBezTo>
                  <a:lnTo>
                    <a:pt x="333633" y="667265"/>
                  </a:lnTo>
                  <a:cubicBezTo>
                    <a:pt x="195438" y="667265"/>
                    <a:pt x="76867" y="583243"/>
                    <a:pt x="26219" y="463497"/>
                  </a:cubicBezTo>
                  <a:lnTo>
                    <a:pt x="0" y="333633"/>
                  </a:lnTo>
                  <a:lnTo>
                    <a:pt x="26219" y="203768"/>
                  </a:lnTo>
                  <a:cubicBezTo>
                    <a:pt x="76867" y="84022"/>
                    <a:pt x="195438" y="0"/>
                    <a:pt x="33363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BE59BD1B-5E77-409F-9152-D9045B1BB349}"/>
                </a:ext>
              </a:extLst>
            </p:cNvPr>
            <p:cNvSpPr/>
            <p:nvPr/>
          </p:nvSpPr>
          <p:spPr>
            <a:xfrm flipH="1">
              <a:off x="4926224" y="1429227"/>
              <a:ext cx="1833983" cy="667266"/>
            </a:xfrm>
            <a:custGeom>
              <a:avLst/>
              <a:gdLst>
                <a:gd name="connsiteX0" fmla="*/ 1765158 w 1833983"/>
                <a:gd name="connsiteY0" fmla="*/ 128582 h 667266"/>
                <a:gd name="connsiteX1" fmla="*/ 1777004 w 1833983"/>
                <a:gd name="connsiteY1" fmla="*/ 142940 h 667266"/>
                <a:gd name="connsiteX2" fmla="*/ 1833983 w 1833983"/>
                <a:gd name="connsiteY2" fmla="*/ 329477 h 667266"/>
                <a:gd name="connsiteX3" fmla="*/ 1833982 w 1833983"/>
                <a:gd name="connsiteY3" fmla="*/ 329477 h 667266"/>
                <a:gd name="connsiteX4" fmla="*/ 1777003 w 1833983"/>
                <a:gd name="connsiteY4" fmla="*/ 516014 h 667266"/>
                <a:gd name="connsiteX5" fmla="*/ 1765159 w 1833983"/>
                <a:gd name="connsiteY5" fmla="*/ 530370 h 667266"/>
                <a:gd name="connsiteX6" fmla="*/ 1753763 w 1833983"/>
                <a:gd name="connsiteY6" fmla="*/ 529221 h 667266"/>
                <a:gd name="connsiteX7" fmla="*/ 1650683 w 1833983"/>
                <a:gd name="connsiteY7" fmla="*/ 473646 h 667266"/>
                <a:gd name="connsiteX8" fmla="*/ 1638335 w 1833983"/>
                <a:gd name="connsiteY8" fmla="*/ 455331 h 667266"/>
                <a:gd name="connsiteX9" fmla="*/ 1669681 w 1833983"/>
                <a:gd name="connsiteY9" fmla="*/ 408838 h 667266"/>
                <a:gd name="connsiteX10" fmla="*/ 1685703 w 1833983"/>
                <a:gd name="connsiteY10" fmla="*/ 329476 h 667266"/>
                <a:gd name="connsiteX11" fmla="*/ 1669681 w 1833983"/>
                <a:gd name="connsiteY11" fmla="*/ 250114 h 667266"/>
                <a:gd name="connsiteX12" fmla="*/ 1638335 w 1833983"/>
                <a:gd name="connsiteY12" fmla="*/ 203621 h 667266"/>
                <a:gd name="connsiteX13" fmla="*/ 1650683 w 1833983"/>
                <a:gd name="connsiteY13" fmla="*/ 185306 h 667266"/>
                <a:gd name="connsiteX14" fmla="*/ 1753763 w 1833983"/>
                <a:gd name="connsiteY14" fmla="*/ 129731 h 667266"/>
                <a:gd name="connsiteX15" fmla="*/ 333633 w 1833983"/>
                <a:gd name="connsiteY15" fmla="*/ 0 h 667266"/>
                <a:gd name="connsiteX16" fmla="*/ 1519881 w 1833983"/>
                <a:gd name="connsiteY16" fmla="*/ 0 h 667266"/>
                <a:gd name="connsiteX17" fmla="*/ 1649746 w 1833983"/>
                <a:gd name="connsiteY17" fmla="*/ 26219 h 667266"/>
                <a:gd name="connsiteX18" fmla="*/ 1672416 w 1833983"/>
                <a:gd name="connsiteY18" fmla="*/ 38523 h 667266"/>
                <a:gd name="connsiteX19" fmla="*/ 1634025 w 1833983"/>
                <a:gd name="connsiteY19" fmla="*/ 56979 h 667266"/>
                <a:gd name="connsiteX20" fmla="*/ 1563115 w 1833983"/>
                <a:gd name="connsiteY20" fmla="*/ 121411 h 667266"/>
                <a:gd name="connsiteX21" fmla="*/ 1553468 w 1833983"/>
                <a:gd name="connsiteY21" fmla="*/ 137311 h 667266"/>
                <a:gd name="connsiteX22" fmla="*/ 1542437 w 1833983"/>
                <a:gd name="connsiteY22" fmla="*/ 133887 h 667266"/>
                <a:gd name="connsiteX23" fmla="*/ 1501347 w 1833983"/>
                <a:gd name="connsiteY23" fmla="*/ 129745 h 667266"/>
                <a:gd name="connsiteX24" fmla="*/ 327455 w 1833983"/>
                <a:gd name="connsiteY24" fmla="*/ 129745 h 667266"/>
                <a:gd name="connsiteX25" fmla="*/ 123568 w 1833983"/>
                <a:gd name="connsiteY25" fmla="*/ 333632 h 667266"/>
                <a:gd name="connsiteX26" fmla="*/ 327455 w 1833983"/>
                <a:gd name="connsiteY26" fmla="*/ 537519 h 667266"/>
                <a:gd name="connsiteX27" fmla="*/ 1501347 w 1833983"/>
                <a:gd name="connsiteY27" fmla="*/ 537519 h 667266"/>
                <a:gd name="connsiteX28" fmla="*/ 1538760 w 1833983"/>
                <a:gd name="connsiteY28" fmla="*/ 533748 h 667266"/>
                <a:gd name="connsiteX29" fmla="*/ 1533937 w 1833983"/>
                <a:gd name="connsiteY29" fmla="*/ 525798 h 667266"/>
                <a:gd name="connsiteX30" fmla="*/ 1561178 w 1833983"/>
                <a:gd name="connsiteY30" fmla="*/ 517342 h 667266"/>
                <a:gd name="connsiteX31" fmla="*/ 1625986 w 1833983"/>
                <a:gd name="connsiteY31" fmla="*/ 473647 h 667266"/>
                <a:gd name="connsiteX32" fmla="*/ 1638335 w 1833983"/>
                <a:gd name="connsiteY32" fmla="*/ 455332 h 667266"/>
                <a:gd name="connsiteX33" fmla="*/ 1650683 w 1833983"/>
                <a:gd name="connsiteY33" fmla="*/ 473647 h 667266"/>
                <a:gd name="connsiteX34" fmla="*/ 1753763 w 1833983"/>
                <a:gd name="connsiteY34" fmla="*/ 529222 h 667266"/>
                <a:gd name="connsiteX35" fmla="*/ 1765159 w 1833983"/>
                <a:gd name="connsiteY35" fmla="*/ 530371 h 667266"/>
                <a:gd name="connsiteX36" fmla="*/ 1736263 w 1833983"/>
                <a:gd name="connsiteY36" fmla="*/ 565392 h 667266"/>
                <a:gd name="connsiteX37" fmla="*/ 1686886 w 1833983"/>
                <a:gd name="connsiteY37" fmla="*/ 606132 h 667266"/>
                <a:gd name="connsiteX38" fmla="*/ 1657999 w 1833983"/>
                <a:gd name="connsiteY38" fmla="*/ 621811 h 667266"/>
                <a:gd name="connsiteX39" fmla="*/ 1672416 w 1833983"/>
                <a:gd name="connsiteY39" fmla="*/ 628742 h 667266"/>
                <a:gd name="connsiteX40" fmla="*/ 1649745 w 1833983"/>
                <a:gd name="connsiteY40" fmla="*/ 641047 h 667266"/>
                <a:gd name="connsiteX41" fmla="*/ 1519880 w 1833983"/>
                <a:gd name="connsiteY41" fmla="*/ 667266 h 667266"/>
                <a:gd name="connsiteX42" fmla="*/ 333633 w 1833983"/>
                <a:gd name="connsiteY42" fmla="*/ 667265 h 667266"/>
                <a:gd name="connsiteX43" fmla="*/ 26219 w 1833983"/>
                <a:gd name="connsiteY43" fmla="*/ 463497 h 667266"/>
                <a:gd name="connsiteX44" fmla="*/ 0 w 1833983"/>
                <a:gd name="connsiteY44" fmla="*/ 333633 h 667266"/>
                <a:gd name="connsiteX45" fmla="*/ 26219 w 1833983"/>
                <a:gd name="connsiteY45" fmla="*/ 203768 h 667266"/>
                <a:gd name="connsiteX46" fmla="*/ 333633 w 1833983"/>
                <a:gd name="connsiteY46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33983" h="667266">
                  <a:moveTo>
                    <a:pt x="1765158" y="128582"/>
                  </a:moveTo>
                  <a:lnTo>
                    <a:pt x="1777004" y="142940"/>
                  </a:lnTo>
                  <a:cubicBezTo>
                    <a:pt x="1812978" y="196188"/>
                    <a:pt x="1833983" y="260380"/>
                    <a:pt x="1833983" y="329477"/>
                  </a:cubicBezTo>
                  <a:lnTo>
                    <a:pt x="1833982" y="329477"/>
                  </a:lnTo>
                  <a:cubicBezTo>
                    <a:pt x="1833982" y="398575"/>
                    <a:pt x="1812977" y="462766"/>
                    <a:pt x="1777003" y="516014"/>
                  </a:cubicBezTo>
                  <a:lnTo>
                    <a:pt x="1765159" y="530370"/>
                  </a:lnTo>
                  <a:lnTo>
                    <a:pt x="1753763" y="529221"/>
                  </a:lnTo>
                  <a:cubicBezTo>
                    <a:pt x="1713945" y="521073"/>
                    <a:pt x="1678355" y="501318"/>
                    <a:pt x="1650683" y="473646"/>
                  </a:cubicBezTo>
                  <a:lnTo>
                    <a:pt x="1638335" y="455331"/>
                  </a:lnTo>
                  <a:lnTo>
                    <a:pt x="1669681" y="408838"/>
                  </a:lnTo>
                  <a:cubicBezTo>
                    <a:pt x="1679998" y="384446"/>
                    <a:pt x="1685703" y="357627"/>
                    <a:pt x="1685703" y="329476"/>
                  </a:cubicBezTo>
                  <a:cubicBezTo>
                    <a:pt x="1685703" y="301325"/>
                    <a:pt x="1679998" y="274507"/>
                    <a:pt x="1669681" y="250114"/>
                  </a:cubicBezTo>
                  <a:lnTo>
                    <a:pt x="1638335" y="203621"/>
                  </a:lnTo>
                  <a:lnTo>
                    <a:pt x="1650683" y="185306"/>
                  </a:lnTo>
                  <a:cubicBezTo>
                    <a:pt x="1678355" y="157634"/>
                    <a:pt x="1713945" y="137879"/>
                    <a:pt x="1753763" y="129731"/>
                  </a:cubicBezTo>
                  <a:close/>
                  <a:moveTo>
                    <a:pt x="333633" y="0"/>
                  </a:moveTo>
                  <a:lnTo>
                    <a:pt x="1519881" y="0"/>
                  </a:lnTo>
                  <a:cubicBezTo>
                    <a:pt x="1565946" y="0"/>
                    <a:pt x="1609831" y="9336"/>
                    <a:pt x="1649746" y="26219"/>
                  </a:cubicBezTo>
                  <a:lnTo>
                    <a:pt x="1672416" y="38523"/>
                  </a:lnTo>
                  <a:lnTo>
                    <a:pt x="1634025" y="56979"/>
                  </a:lnTo>
                  <a:cubicBezTo>
                    <a:pt x="1607401" y="74966"/>
                    <a:pt x="1583513" y="96695"/>
                    <a:pt x="1563115" y="121411"/>
                  </a:cubicBezTo>
                  <a:lnTo>
                    <a:pt x="1553468" y="137311"/>
                  </a:lnTo>
                  <a:lnTo>
                    <a:pt x="1542437" y="133887"/>
                  </a:lnTo>
                  <a:cubicBezTo>
                    <a:pt x="1529165" y="131171"/>
                    <a:pt x="1515423" y="129745"/>
                    <a:pt x="1501347" y="129745"/>
                  </a:cubicBezTo>
                  <a:lnTo>
                    <a:pt x="327455" y="129745"/>
                  </a:lnTo>
                  <a:cubicBezTo>
                    <a:pt x="214851" y="129745"/>
                    <a:pt x="123568" y="221028"/>
                    <a:pt x="123568" y="333632"/>
                  </a:cubicBezTo>
                  <a:cubicBezTo>
                    <a:pt x="123568" y="446236"/>
                    <a:pt x="214851" y="537519"/>
                    <a:pt x="327455" y="537519"/>
                  </a:cubicBezTo>
                  <a:lnTo>
                    <a:pt x="1501347" y="537519"/>
                  </a:lnTo>
                  <a:lnTo>
                    <a:pt x="1538760" y="533748"/>
                  </a:lnTo>
                  <a:lnTo>
                    <a:pt x="1533937" y="525798"/>
                  </a:lnTo>
                  <a:lnTo>
                    <a:pt x="1561178" y="517342"/>
                  </a:lnTo>
                  <a:cubicBezTo>
                    <a:pt x="1585571" y="507024"/>
                    <a:pt x="1607538" y="492095"/>
                    <a:pt x="1625986" y="473647"/>
                  </a:cubicBezTo>
                  <a:lnTo>
                    <a:pt x="1638335" y="455332"/>
                  </a:lnTo>
                  <a:lnTo>
                    <a:pt x="1650683" y="473647"/>
                  </a:lnTo>
                  <a:cubicBezTo>
                    <a:pt x="1678355" y="501319"/>
                    <a:pt x="1713945" y="521074"/>
                    <a:pt x="1753763" y="529222"/>
                  </a:cubicBezTo>
                  <a:lnTo>
                    <a:pt x="1765159" y="530371"/>
                  </a:lnTo>
                  <a:lnTo>
                    <a:pt x="1736263" y="565392"/>
                  </a:lnTo>
                  <a:cubicBezTo>
                    <a:pt x="1721169" y="580486"/>
                    <a:pt x="1704636" y="594140"/>
                    <a:pt x="1686886" y="606132"/>
                  </a:cubicBezTo>
                  <a:lnTo>
                    <a:pt x="1657999" y="621811"/>
                  </a:lnTo>
                  <a:lnTo>
                    <a:pt x="1672416" y="628742"/>
                  </a:lnTo>
                  <a:lnTo>
                    <a:pt x="1649745" y="641047"/>
                  </a:lnTo>
                  <a:cubicBezTo>
                    <a:pt x="1609830" y="657930"/>
                    <a:pt x="1565945" y="667266"/>
                    <a:pt x="1519880" y="667266"/>
                  </a:cubicBezTo>
                  <a:lnTo>
                    <a:pt x="333633" y="667265"/>
                  </a:lnTo>
                  <a:cubicBezTo>
                    <a:pt x="195438" y="667265"/>
                    <a:pt x="76867" y="583243"/>
                    <a:pt x="26219" y="463497"/>
                  </a:cubicBezTo>
                  <a:lnTo>
                    <a:pt x="0" y="333633"/>
                  </a:lnTo>
                  <a:lnTo>
                    <a:pt x="26219" y="203768"/>
                  </a:lnTo>
                  <a:cubicBezTo>
                    <a:pt x="76867" y="84022"/>
                    <a:pt x="195438" y="0"/>
                    <a:pt x="33363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B56ABD6-E4BF-4133-B98E-87D5169F191A}"/>
                </a:ext>
              </a:extLst>
            </p:cNvPr>
            <p:cNvSpPr/>
            <p:nvPr/>
          </p:nvSpPr>
          <p:spPr>
            <a:xfrm>
              <a:off x="6393622" y="1429227"/>
              <a:ext cx="1853514" cy="667266"/>
            </a:xfrm>
            <a:custGeom>
              <a:avLst/>
              <a:gdLst>
                <a:gd name="connsiteX0" fmla="*/ 333633 w 1853514"/>
                <a:gd name="connsiteY0" fmla="*/ 0 h 667266"/>
                <a:gd name="connsiteX1" fmla="*/ 1519881 w 1853514"/>
                <a:gd name="connsiteY1" fmla="*/ 0 h 667266"/>
                <a:gd name="connsiteX2" fmla="*/ 1853514 w 1853514"/>
                <a:gd name="connsiteY2" fmla="*/ 333633 h 667266"/>
                <a:gd name="connsiteX3" fmla="*/ 1853513 w 1853514"/>
                <a:gd name="connsiteY3" fmla="*/ 333633 h 667266"/>
                <a:gd name="connsiteX4" fmla="*/ 1519880 w 1853514"/>
                <a:gd name="connsiteY4" fmla="*/ 667266 h 667266"/>
                <a:gd name="connsiteX5" fmla="*/ 333633 w 1853514"/>
                <a:gd name="connsiteY5" fmla="*/ 667265 h 667266"/>
                <a:gd name="connsiteX6" fmla="*/ 234421 w 1853514"/>
                <a:gd name="connsiteY6" fmla="*/ 652266 h 667266"/>
                <a:gd name="connsiteX7" fmla="*/ 185487 w 1853514"/>
                <a:gd name="connsiteY7" fmla="*/ 628742 h 667266"/>
                <a:gd name="connsiteX8" fmla="*/ 219488 w 1853514"/>
                <a:gd name="connsiteY8" fmla="*/ 610287 h 667266"/>
                <a:gd name="connsiteX9" fmla="*/ 268865 w 1853514"/>
                <a:gd name="connsiteY9" fmla="*/ 569547 h 667266"/>
                <a:gd name="connsiteX10" fmla="*/ 297761 w 1853514"/>
                <a:gd name="connsiteY10" fmla="*/ 534526 h 667266"/>
                <a:gd name="connsiteX11" fmla="*/ 327455 w 1853514"/>
                <a:gd name="connsiteY11" fmla="*/ 537519 h 667266"/>
                <a:gd name="connsiteX12" fmla="*/ 1501347 w 1853514"/>
                <a:gd name="connsiteY12" fmla="*/ 537519 h 667266"/>
                <a:gd name="connsiteX13" fmla="*/ 1705234 w 1853514"/>
                <a:gd name="connsiteY13" fmla="*/ 333632 h 667266"/>
                <a:gd name="connsiteX14" fmla="*/ 1501347 w 1853514"/>
                <a:gd name="connsiteY14" fmla="*/ 129745 h 667266"/>
                <a:gd name="connsiteX15" fmla="*/ 327455 w 1853514"/>
                <a:gd name="connsiteY15" fmla="*/ 129745 h 667266"/>
                <a:gd name="connsiteX16" fmla="*/ 297760 w 1853514"/>
                <a:gd name="connsiteY16" fmla="*/ 132738 h 667266"/>
                <a:gd name="connsiteX17" fmla="*/ 286365 w 1853514"/>
                <a:gd name="connsiteY17" fmla="*/ 133887 h 667266"/>
                <a:gd name="connsiteX18" fmla="*/ 183285 w 1853514"/>
                <a:gd name="connsiteY18" fmla="*/ 189462 h 667266"/>
                <a:gd name="connsiteX19" fmla="*/ 170937 w 1853514"/>
                <a:gd name="connsiteY19" fmla="*/ 207777 h 667266"/>
                <a:gd name="connsiteX20" fmla="*/ 139590 w 1853514"/>
                <a:gd name="connsiteY20" fmla="*/ 254270 h 667266"/>
                <a:gd name="connsiteX21" fmla="*/ 123568 w 1853514"/>
                <a:gd name="connsiteY21" fmla="*/ 333632 h 667266"/>
                <a:gd name="connsiteX22" fmla="*/ 139590 w 1853514"/>
                <a:gd name="connsiteY22" fmla="*/ 412994 h 667266"/>
                <a:gd name="connsiteX23" fmla="*/ 170937 w 1853514"/>
                <a:gd name="connsiteY23" fmla="*/ 459487 h 667266"/>
                <a:gd name="connsiteX24" fmla="*/ 158588 w 1853514"/>
                <a:gd name="connsiteY24" fmla="*/ 477802 h 667266"/>
                <a:gd name="connsiteX25" fmla="*/ 93780 w 1853514"/>
                <a:gd name="connsiteY25" fmla="*/ 521497 h 667266"/>
                <a:gd name="connsiteX26" fmla="*/ 66539 w 1853514"/>
                <a:gd name="connsiteY26" fmla="*/ 529953 h 667266"/>
                <a:gd name="connsiteX27" fmla="*/ 26219 w 1853514"/>
                <a:gd name="connsiteY27" fmla="*/ 463497 h 667266"/>
                <a:gd name="connsiteX28" fmla="*/ 0 w 1853514"/>
                <a:gd name="connsiteY28" fmla="*/ 333633 h 667266"/>
                <a:gd name="connsiteX29" fmla="*/ 26219 w 1853514"/>
                <a:gd name="connsiteY29" fmla="*/ 203768 h 667266"/>
                <a:gd name="connsiteX30" fmla="*/ 66539 w 1853514"/>
                <a:gd name="connsiteY30" fmla="*/ 137311 h 667266"/>
                <a:gd name="connsiteX31" fmla="*/ 76186 w 1853514"/>
                <a:gd name="connsiteY31" fmla="*/ 121411 h 667266"/>
                <a:gd name="connsiteX32" fmla="*/ 147096 w 1853514"/>
                <a:gd name="connsiteY32" fmla="*/ 56979 h 667266"/>
                <a:gd name="connsiteX33" fmla="*/ 185487 w 1853514"/>
                <a:gd name="connsiteY33" fmla="*/ 38523 h 667266"/>
                <a:gd name="connsiteX34" fmla="*/ 234421 w 1853514"/>
                <a:gd name="connsiteY34" fmla="*/ 14999 h 667266"/>
                <a:gd name="connsiteX35" fmla="*/ 333633 w 1853514"/>
                <a:gd name="connsiteY35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3514" h="667266">
                  <a:moveTo>
                    <a:pt x="333633" y="0"/>
                  </a:moveTo>
                  <a:lnTo>
                    <a:pt x="1519881" y="0"/>
                  </a:lnTo>
                  <a:cubicBezTo>
                    <a:pt x="1704141" y="0"/>
                    <a:pt x="1853514" y="149373"/>
                    <a:pt x="1853514" y="333633"/>
                  </a:cubicBezTo>
                  <a:lnTo>
                    <a:pt x="1853513" y="333633"/>
                  </a:lnTo>
                  <a:cubicBezTo>
                    <a:pt x="1853513" y="517893"/>
                    <a:pt x="1704140" y="667266"/>
                    <a:pt x="1519880" y="667266"/>
                  </a:cubicBezTo>
                  <a:lnTo>
                    <a:pt x="333633" y="667265"/>
                  </a:lnTo>
                  <a:cubicBezTo>
                    <a:pt x="299084" y="667265"/>
                    <a:pt x="265762" y="662014"/>
                    <a:pt x="234421" y="652266"/>
                  </a:cubicBezTo>
                  <a:lnTo>
                    <a:pt x="185487" y="628742"/>
                  </a:lnTo>
                  <a:lnTo>
                    <a:pt x="219488" y="610287"/>
                  </a:lnTo>
                  <a:cubicBezTo>
                    <a:pt x="237238" y="598295"/>
                    <a:pt x="253771" y="584641"/>
                    <a:pt x="268865" y="569547"/>
                  </a:cubicBezTo>
                  <a:lnTo>
                    <a:pt x="297761" y="534526"/>
                  </a:lnTo>
                  <a:lnTo>
                    <a:pt x="327455" y="537519"/>
                  </a:lnTo>
                  <a:lnTo>
                    <a:pt x="1501347" y="537519"/>
                  </a:lnTo>
                  <a:cubicBezTo>
                    <a:pt x="1613951" y="537519"/>
                    <a:pt x="1705234" y="446236"/>
                    <a:pt x="1705234" y="333632"/>
                  </a:cubicBezTo>
                  <a:cubicBezTo>
                    <a:pt x="1705234" y="221028"/>
                    <a:pt x="1613951" y="129745"/>
                    <a:pt x="1501347" y="129745"/>
                  </a:cubicBezTo>
                  <a:lnTo>
                    <a:pt x="327455" y="129745"/>
                  </a:lnTo>
                  <a:lnTo>
                    <a:pt x="297760" y="132738"/>
                  </a:lnTo>
                  <a:lnTo>
                    <a:pt x="286365" y="133887"/>
                  </a:lnTo>
                  <a:cubicBezTo>
                    <a:pt x="246547" y="142035"/>
                    <a:pt x="210957" y="161790"/>
                    <a:pt x="183285" y="189462"/>
                  </a:cubicBezTo>
                  <a:lnTo>
                    <a:pt x="170937" y="207777"/>
                  </a:lnTo>
                  <a:lnTo>
                    <a:pt x="139590" y="254270"/>
                  </a:lnTo>
                  <a:cubicBezTo>
                    <a:pt x="129273" y="278663"/>
                    <a:pt x="123568" y="305481"/>
                    <a:pt x="123568" y="333632"/>
                  </a:cubicBezTo>
                  <a:cubicBezTo>
                    <a:pt x="123568" y="361783"/>
                    <a:pt x="129273" y="388602"/>
                    <a:pt x="139590" y="412994"/>
                  </a:cubicBezTo>
                  <a:lnTo>
                    <a:pt x="170937" y="459487"/>
                  </a:lnTo>
                  <a:lnTo>
                    <a:pt x="158588" y="477802"/>
                  </a:lnTo>
                  <a:cubicBezTo>
                    <a:pt x="140140" y="496250"/>
                    <a:pt x="118173" y="511179"/>
                    <a:pt x="93780" y="521497"/>
                  </a:cubicBezTo>
                  <a:lnTo>
                    <a:pt x="66539" y="529953"/>
                  </a:lnTo>
                  <a:lnTo>
                    <a:pt x="26219" y="463497"/>
                  </a:lnTo>
                  <a:lnTo>
                    <a:pt x="0" y="333633"/>
                  </a:lnTo>
                  <a:lnTo>
                    <a:pt x="26219" y="203768"/>
                  </a:lnTo>
                  <a:lnTo>
                    <a:pt x="66539" y="137311"/>
                  </a:lnTo>
                  <a:lnTo>
                    <a:pt x="76186" y="121411"/>
                  </a:lnTo>
                  <a:cubicBezTo>
                    <a:pt x="96584" y="96695"/>
                    <a:pt x="120472" y="74966"/>
                    <a:pt x="147096" y="56979"/>
                  </a:cubicBezTo>
                  <a:lnTo>
                    <a:pt x="185487" y="38523"/>
                  </a:lnTo>
                  <a:lnTo>
                    <a:pt x="234421" y="14999"/>
                  </a:lnTo>
                  <a:cubicBezTo>
                    <a:pt x="265762" y="5251"/>
                    <a:pt x="299084" y="0"/>
                    <a:pt x="33363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A620365-0A1E-45DD-841D-E73DFDCDD5F5}"/>
                </a:ext>
              </a:extLst>
            </p:cNvPr>
            <p:cNvSpPr/>
            <p:nvPr/>
          </p:nvSpPr>
          <p:spPr>
            <a:xfrm flipH="1">
              <a:off x="7880551" y="1429227"/>
              <a:ext cx="1833983" cy="667266"/>
            </a:xfrm>
            <a:custGeom>
              <a:avLst/>
              <a:gdLst>
                <a:gd name="connsiteX0" fmla="*/ 1765158 w 1833983"/>
                <a:gd name="connsiteY0" fmla="*/ 128582 h 667266"/>
                <a:gd name="connsiteX1" fmla="*/ 1777004 w 1833983"/>
                <a:gd name="connsiteY1" fmla="*/ 142940 h 667266"/>
                <a:gd name="connsiteX2" fmla="*/ 1833983 w 1833983"/>
                <a:gd name="connsiteY2" fmla="*/ 329477 h 667266"/>
                <a:gd name="connsiteX3" fmla="*/ 1833982 w 1833983"/>
                <a:gd name="connsiteY3" fmla="*/ 329477 h 667266"/>
                <a:gd name="connsiteX4" fmla="*/ 1777003 w 1833983"/>
                <a:gd name="connsiteY4" fmla="*/ 516014 h 667266"/>
                <a:gd name="connsiteX5" fmla="*/ 1765159 w 1833983"/>
                <a:gd name="connsiteY5" fmla="*/ 530370 h 667266"/>
                <a:gd name="connsiteX6" fmla="*/ 1753763 w 1833983"/>
                <a:gd name="connsiteY6" fmla="*/ 529221 h 667266"/>
                <a:gd name="connsiteX7" fmla="*/ 1650683 w 1833983"/>
                <a:gd name="connsiteY7" fmla="*/ 473646 h 667266"/>
                <a:gd name="connsiteX8" fmla="*/ 1638335 w 1833983"/>
                <a:gd name="connsiteY8" fmla="*/ 455331 h 667266"/>
                <a:gd name="connsiteX9" fmla="*/ 1669681 w 1833983"/>
                <a:gd name="connsiteY9" fmla="*/ 408838 h 667266"/>
                <a:gd name="connsiteX10" fmla="*/ 1685703 w 1833983"/>
                <a:gd name="connsiteY10" fmla="*/ 329476 h 667266"/>
                <a:gd name="connsiteX11" fmla="*/ 1669681 w 1833983"/>
                <a:gd name="connsiteY11" fmla="*/ 250114 h 667266"/>
                <a:gd name="connsiteX12" fmla="*/ 1638335 w 1833983"/>
                <a:gd name="connsiteY12" fmla="*/ 203621 h 667266"/>
                <a:gd name="connsiteX13" fmla="*/ 1650683 w 1833983"/>
                <a:gd name="connsiteY13" fmla="*/ 185306 h 667266"/>
                <a:gd name="connsiteX14" fmla="*/ 1753763 w 1833983"/>
                <a:gd name="connsiteY14" fmla="*/ 129731 h 667266"/>
                <a:gd name="connsiteX15" fmla="*/ 333633 w 1833983"/>
                <a:gd name="connsiteY15" fmla="*/ 0 h 667266"/>
                <a:gd name="connsiteX16" fmla="*/ 1519881 w 1833983"/>
                <a:gd name="connsiteY16" fmla="*/ 0 h 667266"/>
                <a:gd name="connsiteX17" fmla="*/ 1649746 w 1833983"/>
                <a:gd name="connsiteY17" fmla="*/ 26219 h 667266"/>
                <a:gd name="connsiteX18" fmla="*/ 1672416 w 1833983"/>
                <a:gd name="connsiteY18" fmla="*/ 38523 h 667266"/>
                <a:gd name="connsiteX19" fmla="*/ 1634025 w 1833983"/>
                <a:gd name="connsiteY19" fmla="*/ 56979 h 667266"/>
                <a:gd name="connsiteX20" fmla="*/ 1563115 w 1833983"/>
                <a:gd name="connsiteY20" fmla="*/ 121411 h 667266"/>
                <a:gd name="connsiteX21" fmla="*/ 1553468 w 1833983"/>
                <a:gd name="connsiteY21" fmla="*/ 137311 h 667266"/>
                <a:gd name="connsiteX22" fmla="*/ 1542437 w 1833983"/>
                <a:gd name="connsiteY22" fmla="*/ 133887 h 667266"/>
                <a:gd name="connsiteX23" fmla="*/ 1501347 w 1833983"/>
                <a:gd name="connsiteY23" fmla="*/ 129745 h 667266"/>
                <a:gd name="connsiteX24" fmla="*/ 327455 w 1833983"/>
                <a:gd name="connsiteY24" fmla="*/ 129745 h 667266"/>
                <a:gd name="connsiteX25" fmla="*/ 123568 w 1833983"/>
                <a:gd name="connsiteY25" fmla="*/ 333632 h 667266"/>
                <a:gd name="connsiteX26" fmla="*/ 327455 w 1833983"/>
                <a:gd name="connsiteY26" fmla="*/ 537519 h 667266"/>
                <a:gd name="connsiteX27" fmla="*/ 1501347 w 1833983"/>
                <a:gd name="connsiteY27" fmla="*/ 537519 h 667266"/>
                <a:gd name="connsiteX28" fmla="*/ 1538760 w 1833983"/>
                <a:gd name="connsiteY28" fmla="*/ 533748 h 667266"/>
                <a:gd name="connsiteX29" fmla="*/ 1533937 w 1833983"/>
                <a:gd name="connsiteY29" fmla="*/ 525798 h 667266"/>
                <a:gd name="connsiteX30" fmla="*/ 1561178 w 1833983"/>
                <a:gd name="connsiteY30" fmla="*/ 517342 h 667266"/>
                <a:gd name="connsiteX31" fmla="*/ 1625986 w 1833983"/>
                <a:gd name="connsiteY31" fmla="*/ 473647 h 667266"/>
                <a:gd name="connsiteX32" fmla="*/ 1638335 w 1833983"/>
                <a:gd name="connsiteY32" fmla="*/ 455332 h 667266"/>
                <a:gd name="connsiteX33" fmla="*/ 1650683 w 1833983"/>
                <a:gd name="connsiteY33" fmla="*/ 473647 h 667266"/>
                <a:gd name="connsiteX34" fmla="*/ 1753763 w 1833983"/>
                <a:gd name="connsiteY34" fmla="*/ 529222 h 667266"/>
                <a:gd name="connsiteX35" fmla="*/ 1765159 w 1833983"/>
                <a:gd name="connsiteY35" fmla="*/ 530371 h 667266"/>
                <a:gd name="connsiteX36" fmla="*/ 1736263 w 1833983"/>
                <a:gd name="connsiteY36" fmla="*/ 565392 h 667266"/>
                <a:gd name="connsiteX37" fmla="*/ 1686886 w 1833983"/>
                <a:gd name="connsiteY37" fmla="*/ 606132 h 667266"/>
                <a:gd name="connsiteX38" fmla="*/ 1657999 w 1833983"/>
                <a:gd name="connsiteY38" fmla="*/ 621811 h 667266"/>
                <a:gd name="connsiteX39" fmla="*/ 1672416 w 1833983"/>
                <a:gd name="connsiteY39" fmla="*/ 628742 h 667266"/>
                <a:gd name="connsiteX40" fmla="*/ 1649745 w 1833983"/>
                <a:gd name="connsiteY40" fmla="*/ 641047 h 667266"/>
                <a:gd name="connsiteX41" fmla="*/ 1519880 w 1833983"/>
                <a:gd name="connsiteY41" fmla="*/ 667266 h 667266"/>
                <a:gd name="connsiteX42" fmla="*/ 333633 w 1833983"/>
                <a:gd name="connsiteY42" fmla="*/ 667265 h 667266"/>
                <a:gd name="connsiteX43" fmla="*/ 26219 w 1833983"/>
                <a:gd name="connsiteY43" fmla="*/ 463497 h 667266"/>
                <a:gd name="connsiteX44" fmla="*/ 0 w 1833983"/>
                <a:gd name="connsiteY44" fmla="*/ 333633 h 667266"/>
                <a:gd name="connsiteX45" fmla="*/ 26219 w 1833983"/>
                <a:gd name="connsiteY45" fmla="*/ 203768 h 667266"/>
                <a:gd name="connsiteX46" fmla="*/ 333633 w 1833983"/>
                <a:gd name="connsiteY46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33983" h="667266">
                  <a:moveTo>
                    <a:pt x="1765158" y="128582"/>
                  </a:moveTo>
                  <a:lnTo>
                    <a:pt x="1777004" y="142940"/>
                  </a:lnTo>
                  <a:cubicBezTo>
                    <a:pt x="1812978" y="196188"/>
                    <a:pt x="1833983" y="260380"/>
                    <a:pt x="1833983" y="329477"/>
                  </a:cubicBezTo>
                  <a:lnTo>
                    <a:pt x="1833982" y="329477"/>
                  </a:lnTo>
                  <a:cubicBezTo>
                    <a:pt x="1833982" y="398575"/>
                    <a:pt x="1812977" y="462766"/>
                    <a:pt x="1777003" y="516014"/>
                  </a:cubicBezTo>
                  <a:lnTo>
                    <a:pt x="1765159" y="530370"/>
                  </a:lnTo>
                  <a:lnTo>
                    <a:pt x="1753763" y="529221"/>
                  </a:lnTo>
                  <a:cubicBezTo>
                    <a:pt x="1713945" y="521073"/>
                    <a:pt x="1678355" y="501318"/>
                    <a:pt x="1650683" y="473646"/>
                  </a:cubicBezTo>
                  <a:lnTo>
                    <a:pt x="1638335" y="455331"/>
                  </a:lnTo>
                  <a:lnTo>
                    <a:pt x="1669681" y="408838"/>
                  </a:lnTo>
                  <a:cubicBezTo>
                    <a:pt x="1679998" y="384446"/>
                    <a:pt x="1685703" y="357627"/>
                    <a:pt x="1685703" y="329476"/>
                  </a:cubicBezTo>
                  <a:cubicBezTo>
                    <a:pt x="1685703" y="301325"/>
                    <a:pt x="1679998" y="274507"/>
                    <a:pt x="1669681" y="250114"/>
                  </a:cubicBezTo>
                  <a:lnTo>
                    <a:pt x="1638335" y="203621"/>
                  </a:lnTo>
                  <a:lnTo>
                    <a:pt x="1650683" y="185306"/>
                  </a:lnTo>
                  <a:cubicBezTo>
                    <a:pt x="1678355" y="157634"/>
                    <a:pt x="1713945" y="137879"/>
                    <a:pt x="1753763" y="129731"/>
                  </a:cubicBezTo>
                  <a:close/>
                  <a:moveTo>
                    <a:pt x="333633" y="0"/>
                  </a:moveTo>
                  <a:lnTo>
                    <a:pt x="1519881" y="0"/>
                  </a:lnTo>
                  <a:cubicBezTo>
                    <a:pt x="1565946" y="0"/>
                    <a:pt x="1609831" y="9336"/>
                    <a:pt x="1649746" y="26219"/>
                  </a:cubicBezTo>
                  <a:lnTo>
                    <a:pt x="1672416" y="38523"/>
                  </a:lnTo>
                  <a:lnTo>
                    <a:pt x="1634025" y="56979"/>
                  </a:lnTo>
                  <a:cubicBezTo>
                    <a:pt x="1607401" y="74966"/>
                    <a:pt x="1583513" y="96695"/>
                    <a:pt x="1563115" y="121411"/>
                  </a:cubicBezTo>
                  <a:lnTo>
                    <a:pt x="1553468" y="137311"/>
                  </a:lnTo>
                  <a:lnTo>
                    <a:pt x="1542437" y="133887"/>
                  </a:lnTo>
                  <a:cubicBezTo>
                    <a:pt x="1529165" y="131171"/>
                    <a:pt x="1515423" y="129745"/>
                    <a:pt x="1501347" y="129745"/>
                  </a:cubicBezTo>
                  <a:lnTo>
                    <a:pt x="327455" y="129745"/>
                  </a:lnTo>
                  <a:cubicBezTo>
                    <a:pt x="214851" y="129745"/>
                    <a:pt x="123568" y="221028"/>
                    <a:pt x="123568" y="333632"/>
                  </a:cubicBezTo>
                  <a:cubicBezTo>
                    <a:pt x="123568" y="446236"/>
                    <a:pt x="214851" y="537519"/>
                    <a:pt x="327455" y="537519"/>
                  </a:cubicBezTo>
                  <a:lnTo>
                    <a:pt x="1501347" y="537519"/>
                  </a:lnTo>
                  <a:lnTo>
                    <a:pt x="1538760" y="533748"/>
                  </a:lnTo>
                  <a:lnTo>
                    <a:pt x="1533937" y="525798"/>
                  </a:lnTo>
                  <a:lnTo>
                    <a:pt x="1561178" y="517342"/>
                  </a:lnTo>
                  <a:cubicBezTo>
                    <a:pt x="1585571" y="507024"/>
                    <a:pt x="1607538" y="492095"/>
                    <a:pt x="1625986" y="473647"/>
                  </a:cubicBezTo>
                  <a:lnTo>
                    <a:pt x="1638335" y="455332"/>
                  </a:lnTo>
                  <a:lnTo>
                    <a:pt x="1650683" y="473647"/>
                  </a:lnTo>
                  <a:cubicBezTo>
                    <a:pt x="1678355" y="501319"/>
                    <a:pt x="1713945" y="521074"/>
                    <a:pt x="1753763" y="529222"/>
                  </a:cubicBezTo>
                  <a:lnTo>
                    <a:pt x="1765159" y="530371"/>
                  </a:lnTo>
                  <a:lnTo>
                    <a:pt x="1736263" y="565392"/>
                  </a:lnTo>
                  <a:cubicBezTo>
                    <a:pt x="1721169" y="580486"/>
                    <a:pt x="1704636" y="594140"/>
                    <a:pt x="1686886" y="606132"/>
                  </a:cubicBezTo>
                  <a:lnTo>
                    <a:pt x="1657999" y="621811"/>
                  </a:lnTo>
                  <a:lnTo>
                    <a:pt x="1672416" y="628742"/>
                  </a:lnTo>
                  <a:lnTo>
                    <a:pt x="1649745" y="641047"/>
                  </a:lnTo>
                  <a:cubicBezTo>
                    <a:pt x="1609830" y="657930"/>
                    <a:pt x="1565945" y="667266"/>
                    <a:pt x="1519880" y="667266"/>
                  </a:cubicBezTo>
                  <a:lnTo>
                    <a:pt x="333633" y="667265"/>
                  </a:lnTo>
                  <a:cubicBezTo>
                    <a:pt x="195438" y="667265"/>
                    <a:pt x="76867" y="583243"/>
                    <a:pt x="26219" y="463497"/>
                  </a:cubicBezTo>
                  <a:lnTo>
                    <a:pt x="0" y="333633"/>
                  </a:lnTo>
                  <a:lnTo>
                    <a:pt x="26219" y="203768"/>
                  </a:lnTo>
                  <a:cubicBezTo>
                    <a:pt x="76867" y="84022"/>
                    <a:pt x="195438" y="0"/>
                    <a:pt x="33363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32B3386-FD24-4276-ADFD-27F6AC671A33}"/>
                </a:ext>
              </a:extLst>
            </p:cNvPr>
            <p:cNvSpPr/>
            <p:nvPr/>
          </p:nvSpPr>
          <p:spPr>
            <a:xfrm>
              <a:off x="9347949" y="1429227"/>
              <a:ext cx="1853514" cy="667266"/>
            </a:xfrm>
            <a:custGeom>
              <a:avLst/>
              <a:gdLst>
                <a:gd name="connsiteX0" fmla="*/ 333633 w 1853514"/>
                <a:gd name="connsiteY0" fmla="*/ 0 h 667266"/>
                <a:gd name="connsiteX1" fmla="*/ 1519881 w 1853514"/>
                <a:gd name="connsiteY1" fmla="*/ 0 h 667266"/>
                <a:gd name="connsiteX2" fmla="*/ 1853514 w 1853514"/>
                <a:gd name="connsiteY2" fmla="*/ 333633 h 667266"/>
                <a:gd name="connsiteX3" fmla="*/ 1853513 w 1853514"/>
                <a:gd name="connsiteY3" fmla="*/ 333633 h 667266"/>
                <a:gd name="connsiteX4" fmla="*/ 1519880 w 1853514"/>
                <a:gd name="connsiteY4" fmla="*/ 667266 h 667266"/>
                <a:gd name="connsiteX5" fmla="*/ 333633 w 1853514"/>
                <a:gd name="connsiteY5" fmla="*/ 667265 h 667266"/>
                <a:gd name="connsiteX6" fmla="*/ 234421 w 1853514"/>
                <a:gd name="connsiteY6" fmla="*/ 652266 h 667266"/>
                <a:gd name="connsiteX7" fmla="*/ 185487 w 1853514"/>
                <a:gd name="connsiteY7" fmla="*/ 628742 h 667266"/>
                <a:gd name="connsiteX8" fmla="*/ 219488 w 1853514"/>
                <a:gd name="connsiteY8" fmla="*/ 610287 h 667266"/>
                <a:gd name="connsiteX9" fmla="*/ 268865 w 1853514"/>
                <a:gd name="connsiteY9" fmla="*/ 569547 h 667266"/>
                <a:gd name="connsiteX10" fmla="*/ 297761 w 1853514"/>
                <a:gd name="connsiteY10" fmla="*/ 534526 h 667266"/>
                <a:gd name="connsiteX11" fmla="*/ 327455 w 1853514"/>
                <a:gd name="connsiteY11" fmla="*/ 537519 h 667266"/>
                <a:gd name="connsiteX12" fmla="*/ 1501347 w 1853514"/>
                <a:gd name="connsiteY12" fmla="*/ 537519 h 667266"/>
                <a:gd name="connsiteX13" fmla="*/ 1705234 w 1853514"/>
                <a:gd name="connsiteY13" fmla="*/ 333632 h 667266"/>
                <a:gd name="connsiteX14" fmla="*/ 1501347 w 1853514"/>
                <a:gd name="connsiteY14" fmla="*/ 129745 h 667266"/>
                <a:gd name="connsiteX15" fmla="*/ 327455 w 1853514"/>
                <a:gd name="connsiteY15" fmla="*/ 129745 h 667266"/>
                <a:gd name="connsiteX16" fmla="*/ 297760 w 1853514"/>
                <a:gd name="connsiteY16" fmla="*/ 132738 h 667266"/>
                <a:gd name="connsiteX17" fmla="*/ 286365 w 1853514"/>
                <a:gd name="connsiteY17" fmla="*/ 133887 h 667266"/>
                <a:gd name="connsiteX18" fmla="*/ 183285 w 1853514"/>
                <a:gd name="connsiteY18" fmla="*/ 189462 h 667266"/>
                <a:gd name="connsiteX19" fmla="*/ 170937 w 1853514"/>
                <a:gd name="connsiteY19" fmla="*/ 207777 h 667266"/>
                <a:gd name="connsiteX20" fmla="*/ 139590 w 1853514"/>
                <a:gd name="connsiteY20" fmla="*/ 254270 h 667266"/>
                <a:gd name="connsiteX21" fmla="*/ 123568 w 1853514"/>
                <a:gd name="connsiteY21" fmla="*/ 333632 h 667266"/>
                <a:gd name="connsiteX22" fmla="*/ 139590 w 1853514"/>
                <a:gd name="connsiteY22" fmla="*/ 412994 h 667266"/>
                <a:gd name="connsiteX23" fmla="*/ 170937 w 1853514"/>
                <a:gd name="connsiteY23" fmla="*/ 459487 h 667266"/>
                <a:gd name="connsiteX24" fmla="*/ 158588 w 1853514"/>
                <a:gd name="connsiteY24" fmla="*/ 477802 h 667266"/>
                <a:gd name="connsiteX25" fmla="*/ 93780 w 1853514"/>
                <a:gd name="connsiteY25" fmla="*/ 521497 h 667266"/>
                <a:gd name="connsiteX26" fmla="*/ 66539 w 1853514"/>
                <a:gd name="connsiteY26" fmla="*/ 529953 h 667266"/>
                <a:gd name="connsiteX27" fmla="*/ 26219 w 1853514"/>
                <a:gd name="connsiteY27" fmla="*/ 463497 h 667266"/>
                <a:gd name="connsiteX28" fmla="*/ 0 w 1853514"/>
                <a:gd name="connsiteY28" fmla="*/ 333633 h 667266"/>
                <a:gd name="connsiteX29" fmla="*/ 26219 w 1853514"/>
                <a:gd name="connsiteY29" fmla="*/ 203768 h 667266"/>
                <a:gd name="connsiteX30" fmla="*/ 66539 w 1853514"/>
                <a:gd name="connsiteY30" fmla="*/ 137311 h 667266"/>
                <a:gd name="connsiteX31" fmla="*/ 76186 w 1853514"/>
                <a:gd name="connsiteY31" fmla="*/ 121411 h 667266"/>
                <a:gd name="connsiteX32" fmla="*/ 147096 w 1853514"/>
                <a:gd name="connsiteY32" fmla="*/ 56979 h 667266"/>
                <a:gd name="connsiteX33" fmla="*/ 185487 w 1853514"/>
                <a:gd name="connsiteY33" fmla="*/ 38523 h 667266"/>
                <a:gd name="connsiteX34" fmla="*/ 234421 w 1853514"/>
                <a:gd name="connsiteY34" fmla="*/ 14999 h 667266"/>
                <a:gd name="connsiteX35" fmla="*/ 333633 w 1853514"/>
                <a:gd name="connsiteY35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3514" h="667266">
                  <a:moveTo>
                    <a:pt x="333633" y="0"/>
                  </a:moveTo>
                  <a:lnTo>
                    <a:pt x="1519881" y="0"/>
                  </a:lnTo>
                  <a:cubicBezTo>
                    <a:pt x="1704141" y="0"/>
                    <a:pt x="1853514" y="149373"/>
                    <a:pt x="1853514" y="333633"/>
                  </a:cubicBezTo>
                  <a:lnTo>
                    <a:pt x="1853513" y="333633"/>
                  </a:lnTo>
                  <a:cubicBezTo>
                    <a:pt x="1853513" y="517893"/>
                    <a:pt x="1704140" y="667266"/>
                    <a:pt x="1519880" y="667266"/>
                  </a:cubicBezTo>
                  <a:lnTo>
                    <a:pt x="333633" y="667265"/>
                  </a:lnTo>
                  <a:cubicBezTo>
                    <a:pt x="299084" y="667265"/>
                    <a:pt x="265762" y="662014"/>
                    <a:pt x="234421" y="652266"/>
                  </a:cubicBezTo>
                  <a:lnTo>
                    <a:pt x="185487" y="628742"/>
                  </a:lnTo>
                  <a:lnTo>
                    <a:pt x="219488" y="610287"/>
                  </a:lnTo>
                  <a:cubicBezTo>
                    <a:pt x="237238" y="598295"/>
                    <a:pt x="253771" y="584641"/>
                    <a:pt x="268865" y="569547"/>
                  </a:cubicBezTo>
                  <a:lnTo>
                    <a:pt x="297761" y="534526"/>
                  </a:lnTo>
                  <a:lnTo>
                    <a:pt x="327455" y="537519"/>
                  </a:lnTo>
                  <a:lnTo>
                    <a:pt x="1501347" y="537519"/>
                  </a:lnTo>
                  <a:cubicBezTo>
                    <a:pt x="1613951" y="537519"/>
                    <a:pt x="1705234" y="446236"/>
                    <a:pt x="1705234" y="333632"/>
                  </a:cubicBezTo>
                  <a:cubicBezTo>
                    <a:pt x="1705234" y="221028"/>
                    <a:pt x="1613951" y="129745"/>
                    <a:pt x="1501347" y="129745"/>
                  </a:cubicBezTo>
                  <a:lnTo>
                    <a:pt x="327455" y="129745"/>
                  </a:lnTo>
                  <a:lnTo>
                    <a:pt x="297760" y="132738"/>
                  </a:lnTo>
                  <a:lnTo>
                    <a:pt x="286365" y="133887"/>
                  </a:lnTo>
                  <a:cubicBezTo>
                    <a:pt x="246547" y="142035"/>
                    <a:pt x="210957" y="161790"/>
                    <a:pt x="183285" y="189462"/>
                  </a:cubicBezTo>
                  <a:lnTo>
                    <a:pt x="170937" y="207777"/>
                  </a:lnTo>
                  <a:lnTo>
                    <a:pt x="139590" y="254270"/>
                  </a:lnTo>
                  <a:cubicBezTo>
                    <a:pt x="129273" y="278663"/>
                    <a:pt x="123568" y="305481"/>
                    <a:pt x="123568" y="333632"/>
                  </a:cubicBezTo>
                  <a:cubicBezTo>
                    <a:pt x="123568" y="361783"/>
                    <a:pt x="129273" y="388602"/>
                    <a:pt x="139590" y="412994"/>
                  </a:cubicBezTo>
                  <a:lnTo>
                    <a:pt x="170937" y="459487"/>
                  </a:lnTo>
                  <a:lnTo>
                    <a:pt x="158588" y="477802"/>
                  </a:lnTo>
                  <a:cubicBezTo>
                    <a:pt x="140140" y="496250"/>
                    <a:pt x="118173" y="511179"/>
                    <a:pt x="93780" y="521497"/>
                  </a:cubicBezTo>
                  <a:lnTo>
                    <a:pt x="66539" y="529953"/>
                  </a:lnTo>
                  <a:lnTo>
                    <a:pt x="26219" y="463497"/>
                  </a:lnTo>
                  <a:lnTo>
                    <a:pt x="0" y="333633"/>
                  </a:lnTo>
                  <a:lnTo>
                    <a:pt x="26219" y="203768"/>
                  </a:lnTo>
                  <a:lnTo>
                    <a:pt x="66539" y="137311"/>
                  </a:lnTo>
                  <a:lnTo>
                    <a:pt x="76186" y="121411"/>
                  </a:lnTo>
                  <a:cubicBezTo>
                    <a:pt x="96584" y="96695"/>
                    <a:pt x="120472" y="74966"/>
                    <a:pt x="147096" y="56979"/>
                  </a:cubicBezTo>
                  <a:lnTo>
                    <a:pt x="185487" y="38523"/>
                  </a:lnTo>
                  <a:lnTo>
                    <a:pt x="234421" y="14999"/>
                  </a:lnTo>
                  <a:cubicBezTo>
                    <a:pt x="265762" y="5251"/>
                    <a:pt x="299084" y="0"/>
                    <a:pt x="33363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4AE2E98-7DD8-4AFE-9F81-CC7214ABCE5E}"/>
                </a:ext>
              </a:extLst>
            </p:cNvPr>
            <p:cNvSpPr/>
            <p:nvPr/>
          </p:nvSpPr>
          <p:spPr>
            <a:xfrm flipH="1">
              <a:off x="10834878" y="1429227"/>
              <a:ext cx="1833983" cy="667266"/>
            </a:xfrm>
            <a:custGeom>
              <a:avLst/>
              <a:gdLst>
                <a:gd name="connsiteX0" fmla="*/ 1765158 w 1833983"/>
                <a:gd name="connsiteY0" fmla="*/ 128582 h 667266"/>
                <a:gd name="connsiteX1" fmla="*/ 1777004 w 1833983"/>
                <a:gd name="connsiteY1" fmla="*/ 142940 h 667266"/>
                <a:gd name="connsiteX2" fmla="*/ 1833983 w 1833983"/>
                <a:gd name="connsiteY2" fmla="*/ 329477 h 667266"/>
                <a:gd name="connsiteX3" fmla="*/ 1833982 w 1833983"/>
                <a:gd name="connsiteY3" fmla="*/ 329477 h 667266"/>
                <a:gd name="connsiteX4" fmla="*/ 1777003 w 1833983"/>
                <a:gd name="connsiteY4" fmla="*/ 516014 h 667266"/>
                <a:gd name="connsiteX5" fmla="*/ 1765159 w 1833983"/>
                <a:gd name="connsiteY5" fmla="*/ 530370 h 667266"/>
                <a:gd name="connsiteX6" fmla="*/ 1753763 w 1833983"/>
                <a:gd name="connsiteY6" fmla="*/ 529221 h 667266"/>
                <a:gd name="connsiteX7" fmla="*/ 1650683 w 1833983"/>
                <a:gd name="connsiteY7" fmla="*/ 473646 h 667266"/>
                <a:gd name="connsiteX8" fmla="*/ 1638335 w 1833983"/>
                <a:gd name="connsiteY8" fmla="*/ 455331 h 667266"/>
                <a:gd name="connsiteX9" fmla="*/ 1669681 w 1833983"/>
                <a:gd name="connsiteY9" fmla="*/ 408838 h 667266"/>
                <a:gd name="connsiteX10" fmla="*/ 1685703 w 1833983"/>
                <a:gd name="connsiteY10" fmla="*/ 329476 h 667266"/>
                <a:gd name="connsiteX11" fmla="*/ 1669681 w 1833983"/>
                <a:gd name="connsiteY11" fmla="*/ 250114 h 667266"/>
                <a:gd name="connsiteX12" fmla="*/ 1638335 w 1833983"/>
                <a:gd name="connsiteY12" fmla="*/ 203621 h 667266"/>
                <a:gd name="connsiteX13" fmla="*/ 1650683 w 1833983"/>
                <a:gd name="connsiteY13" fmla="*/ 185306 h 667266"/>
                <a:gd name="connsiteX14" fmla="*/ 1753763 w 1833983"/>
                <a:gd name="connsiteY14" fmla="*/ 129731 h 667266"/>
                <a:gd name="connsiteX15" fmla="*/ 333633 w 1833983"/>
                <a:gd name="connsiteY15" fmla="*/ 0 h 667266"/>
                <a:gd name="connsiteX16" fmla="*/ 1519881 w 1833983"/>
                <a:gd name="connsiteY16" fmla="*/ 0 h 667266"/>
                <a:gd name="connsiteX17" fmla="*/ 1649746 w 1833983"/>
                <a:gd name="connsiteY17" fmla="*/ 26219 h 667266"/>
                <a:gd name="connsiteX18" fmla="*/ 1672416 w 1833983"/>
                <a:gd name="connsiteY18" fmla="*/ 38523 h 667266"/>
                <a:gd name="connsiteX19" fmla="*/ 1634025 w 1833983"/>
                <a:gd name="connsiteY19" fmla="*/ 56979 h 667266"/>
                <a:gd name="connsiteX20" fmla="*/ 1563115 w 1833983"/>
                <a:gd name="connsiteY20" fmla="*/ 121411 h 667266"/>
                <a:gd name="connsiteX21" fmla="*/ 1553468 w 1833983"/>
                <a:gd name="connsiteY21" fmla="*/ 137311 h 667266"/>
                <a:gd name="connsiteX22" fmla="*/ 1542437 w 1833983"/>
                <a:gd name="connsiteY22" fmla="*/ 133887 h 667266"/>
                <a:gd name="connsiteX23" fmla="*/ 1501347 w 1833983"/>
                <a:gd name="connsiteY23" fmla="*/ 129745 h 667266"/>
                <a:gd name="connsiteX24" fmla="*/ 327455 w 1833983"/>
                <a:gd name="connsiteY24" fmla="*/ 129745 h 667266"/>
                <a:gd name="connsiteX25" fmla="*/ 123568 w 1833983"/>
                <a:gd name="connsiteY25" fmla="*/ 333632 h 667266"/>
                <a:gd name="connsiteX26" fmla="*/ 327455 w 1833983"/>
                <a:gd name="connsiteY26" fmla="*/ 537519 h 667266"/>
                <a:gd name="connsiteX27" fmla="*/ 1501347 w 1833983"/>
                <a:gd name="connsiteY27" fmla="*/ 537519 h 667266"/>
                <a:gd name="connsiteX28" fmla="*/ 1538760 w 1833983"/>
                <a:gd name="connsiteY28" fmla="*/ 533748 h 667266"/>
                <a:gd name="connsiteX29" fmla="*/ 1533937 w 1833983"/>
                <a:gd name="connsiteY29" fmla="*/ 525798 h 667266"/>
                <a:gd name="connsiteX30" fmla="*/ 1561178 w 1833983"/>
                <a:gd name="connsiteY30" fmla="*/ 517342 h 667266"/>
                <a:gd name="connsiteX31" fmla="*/ 1625986 w 1833983"/>
                <a:gd name="connsiteY31" fmla="*/ 473647 h 667266"/>
                <a:gd name="connsiteX32" fmla="*/ 1638335 w 1833983"/>
                <a:gd name="connsiteY32" fmla="*/ 455332 h 667266"/>
                <a:gd name="connsiteX33" fmla="*/ 1650683 w 1833983"/>
                <a:gd name="connsiteY33" fmla="*/ 473647 h 667266"/>
                <a:gd name="connsiteX34" fmla="*/ 1753763 w 1833983"/>
                <a:gd name="connsiteY34" fmla="*/ 529222 h 667266"/>
                <a:gd name="connsiteX35" fmla="*/ 1765159 w 1833983"/>
                <a:gd name="connsiteY35" fmla="*/ 530371 h 667266"/>
                <a:gd name="connsiteX36" fmla="*/ 1736263 w 1833983"/>
                <a:gd name="connsiteY36" fmla="*/ 565392 h 667266"/>
                <a:gd name="connsiteX37" fmla="*/ 1686886 w 1833983"/>
                <a:gd name="connsiteY37" fmla="*/ 606132 h 667266"/>
                <a:gd name="connsiteX38" fmla="*/ 1657999 w 1833983"/>
                <a:gd name="connsiteY38" fmla="*/ 621811 h 667266"/>
                <a:gd name="connsiteX39" fmla="*/ 1672416 w 1833983"/>
                <a:gd name="connsiteY39" fmla="*/ 628742 h 667266"/>
                <a:gd name="connsiteX40" fmla="*/ 1649745 w 1833983"/>
                <a:gd name="connsiteY40" fmla="*/ 641047 h 667266"/>
                <a:gd name="connsiteX41" fmla="*/ 1519880 w 1833983"/>
                <a:gd name="connsiteY41" fmla="*/ 667266 h 667266"/>
                <a:gd name="connsiteX42" fmla="*/ 333633 w 1833983"/>
                <a:gd name="connsiteY42" fmla="*/ 667265 h 667266"/>
                <a:gd name="connsiteX43" fmla="*/ 26219 w 1833983"/>
                <a:gd name="connsiteY43" fmla="*/ 463497 h 667266"/>
                <a:gd name="connsiteX44" fmla="*/ 0 w 1833983"/>
                <a:gd name="connsiteY44" fmla="*/ 333633 h 667266"/>
                <a:gd name="connsiteX45" fmla="*/ 26219 w 1833983"/>
                <a:gd name="connsiteY45" fmla="*/ 203768 h 667266"/>
                <a:gd name="connsiteX46" fmla="*/ 333633 w 1833983"/>
                <a:gd name="connsiteY46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33983" h="667266">
                  <a:moveTo>
                    <a:pt x="1765158" y="128582"/>
                  </a:moveTo>
                  <a:lnTo>
                    <a:pt x="1777004" y="142940"/>
                  </a:lnTo>
                  <a:cubicBezTo>
                    <a:pt x="1812978" y="196188"/>
                    <a:pt x="1833983" y="260380"/>
                    <a:pt x="1833983" y="329477"/>
                  </a:cubicBezTo>
                  <a:lnTo>
                    <a:pt x="1833982" y="329477"/>
                  </a:lnTo>
                  <a:cubicBezTo>
                    <a:pt x="1833982" y="398575"/>
                    <a:pt x="1812977" y="462766"/>
                    <a:pt x="1777003" y="516014"/>
                  </a:cubicBezTo>
                  <a:lnTo>
                    <a:pt x="1765159" y="530370"/>
                  </a:lnTo>
                  <a:lnTo>
                    <a:pt x="1753763" y="529221"/>
                  </a:lnTo>
                  <a:cubicBezTo>
                    <a:pt x="1713945" y="521073"/>
                    <a:pt x="1678355" y="501318"/>
                    <a:pt x="1650683" y="473646"/>
                  </a:cubicBezTo>
                  <a:lnTo>
                    <a:pt x="1638335" y="455331"/>
                  </a:lnTo>
                  <a:lnTo>
                    <a:pt x="1669681" y="408838"/>
                  </a:lnTo>
                  <a:cubicBezTo>
                    <a:pt x="1679998" y="384446"/>
                    <a:pt x="1685703" y="357627"/>
                    <a:pt x="1685703" y="329476"/>
                  </a:cubicBezTo>
                  <a:cubicBezTo>
                    <a:pt x="1685703" y="301325"/>
                    <a:pt x="1679998" y="274507"/>
                    <a:pt x="1669681" y="250114"/>
                  </a:cubicBezTo>
                  <a:lnTo>
                    <a:pt x="1638335" y="203621"/>
                  </a:lnTo>
                  <a:lnTo>
                    <a:pt x="1650683" y="185306"/>
                  </a:lnTo>
                  <a:cubicBezTo>
                    <a:pt x="1678355" y="157634"/>
                    <a:pt x="1713945" y="137879"/>
                    <a:pt x="1753763" y="129731"/>
                  </a:cubicBezTo>
                  <a:close/>
                  <a:moveTo>
                    <a:pt x="333633" y="0"/>
                  </a:moveTo>
                  <a:lnTo>
                    <a:pt x="1519881" y="0"/>
                  </a:lnTo>
                  <a:cubicBezTo>
                    <a:pt x="1565946" y="0"/>
                    <a:pt x="1609831" y="9336"/>
                    <a:pt x="1649746" y="26219"/>
                  </a:cubicBezTo>
                  <a:lnTo>
                    <a:pt x="1672416" y="38523"/>
                  </a:lnTo>
                  <a:lnTo>
                    <a:pt x="1634025" y="56979"/>
                  </a:lnTo>
                  <a:cubicBezTo>
                    <a:pt x="1607401" y="74966"/>
                    <a:pt x="1583513" y="96695"/>
                    <a:pt x="1563115" y="121411"/>
                  </a:cubicBezTo>
                  <a:lnTo>
                    <a:pt x="1553468" y="137311"/>
                  </a:lnTo>
                  <a:lnTo>
                    <a:pt x="1542437" y="133887"/>
                  </a:lnTo>
                  <a:cubicBezTo>
                    <a:pt x="1529165" y="131171"/>
                    <a:pt x="1515423" y="129745"/>
                    <a:pt x="1501347" y="129745"/>
                  </a:cubicBezTo>
                  <a:lnTo>
                    <a:pt x="327455" y="129745"/>
                  </a:lnTo>
                  <a:cubicBezTo>
                    <a:pt x="214851" y="129745"/>
                    <a:pt x="123568" y="221028"/>
                    <a:pt x="123568" y="333632"/>
                  </a:cubicBezTo>
                  <a:cubicBezTo>
                    <a:pt x="123568" y="446236"/>
                    <a:pt x="214851" y="537519"/>
                    <a:pt x="327455" y="537519"/>
                  </a:cubicBezTo>
                  <a:lnTo>
                    <a:pt x="1501347" y="537519"/>
                  </a:lnTo>
                  <a:lnTo>
                    <a:pt x="1538760" y="533748"/>
                  </a:lnTo>
                  <a:lnTo>
                    <a:pt x="1533937" y="525798"/>
                  </a:lnTo>
                  <a:lnTo>
                    <a:pt x="1561178" y="517342"/>
                  </a:lnTo>
                  <a:cubicBezTo>
                    <a:pt x="1585571" y="507024"/>
                    <a:pt x="1607538" y="492095"/>
                    <a:pt x="1625986" y="473647"/>
                  </a:cubicBezTo>
                  <a:lnTo>
                    <a:pt x="1638335" y="455332"/>
                  </a:lnTo>
                  <a:lnTo>
                    <a:pt x="1650683" y="473647"/>
                  </a:lnTo>
                  <a:cubicBezTo>
                    <a:pt x="1678355" y="501319"/>
                    <a:pt x="1713945" y="521074"/>
                    <a:pt x="1753763" y="529222"/>
                  </a:cubicBezTo>
                  <a:lnTo>
                    <a:pt x="1765159" y="530371"/>
                  </a:lnTo>
                  <a:lnTo>
                    <a:pt x="1736263" y="565392"/>
                  </a:lnTo>
                  <a:cubicBezTo>
                    <a:pt x="1721169" y="580486"/>
                    <a:pt x="1704636" y="594140"/>
                    <a:pt x="1686886" y="606132"/>
                  </a:cubicBezTo>
                  <a:lnTo>
                    <a:pt x="1657999" y="621811"/>
                  </a:lnTo>
                  <a:lnTo>
                    <a:pt x="1672416" y="628742"/>
                  </a:lnTo>
                  <a:lnTo>
                    <a:pt x="1649745" y="641047"/>
                  </a:lnTo>
                  <a:cubicBezTo>
                    <a:pt x="1609830" y="657930"/>
                    <a:pt x="1565945" y="667266"/>
                    <a:pt x="1519880" y="667266"/>
                  </a:cubicBezTo>
                  <a:lnTo>
                    <a:pt x="333633" y="667265"/>
                  </a:lnTo>
                  <a:cubicBezTo>
                    <a:pt x="195438" y="667265"/>
                    <a:pt x="76867" y="583243"/>
                    <a:pt x="26219" y="463497"/>
                  </a:cubicBezTo>
                  <a:lnTo>
                    <a:pt x="0" y="333633"/>
                  </a:lnTo>
                  <a:lnTo>
                    <a:pt x="26219" y="203768"/>
                  </a:lnTo>
                  <a:cubicBezTo>
                    <a:pt x="76867" y="84022"/>
                    <a:pt x="195438" y="0"/>
                    <a:pt x="33363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650D589-26BF-46E6-B6B6-16CF08812BBB}"/>
              </a:ext>
            </a:extLst>
          </p:cNvPr>
          <p:cNvGrpSpPr/>
          <p:nvPr/>
        </p:nvGrpSpPr>
        <p:grpSpPr>
          <a:xfrm>
            <a:off x="550870" y="3620164"/>
            <a:ext cx="10696964" cy="675576"/>
            <a:chOff x="1971897" y="1429227"/>
            <a:chExt cx="10696964" cy="675576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153F150-38BF-4AC4-A026-C95813AA1D36}"/>
                </a:ext>
              </a:extLst>
            </p:cNvPr>
            <p:cNvSpPr/>
            <p:nvPr/>
          </p:nvSpPr>
          <p:spPr>
            <a:xfrm>
              <a:off x="3439295" y="1429227"/>
              <a:ext cx="1853514" cy="667266"/>
            </a:xfrm>
            <a:custGeom>
              <a:avLst/>
              <a:gdLst>
                <a:gd name="connsiteX0" fmla="*/ 333633 w 1853514"/>
                <a:gd name="connsiteY0" fmla="*/ 0 h 667266"/>
                <a:gd name="connsiteX1" fmla="*/ 1519881 w 1853514"/>
                <a:gd name="connsiteY1" fmla="*/ 0 h 667266"/>
                <a:gd name="connsiteX2" fmla="*/ 1853514 w 1853514"/>
                <a:gd name="connsiteY2" fmla="*/ 333633 h 667266"/>
                <a:gd name="connsiteX3" fmla="*/ 1853513 w 1853514"/>
                <a:gd name="connsiteY3" fmla="*/ 333633 h 667266"/>
                <a:gd name="connsiteX4" fmla="*/ 1519880 w 1853514"/>
                <a:gd name="connsiteY4" fmla="*/ 667266 h 667266"/>
                <a:gd name="connsiteX5" fmla="*/ 333633 w 1853514"/>
                <a:gd name="connsiteY5" fmla="*/ 667265 h 667266"/>
                <a:gd name="connsiteX6" fmla="*/ 234421 w 1853514"/>
                <a:gd name="connsiteY6" fmla="*/ 652266 h 667266"/>
                <a:gd name="connsiteX7" fmla="*/ 185487 w 1853514"/>
                <a:gd name="connsiteY7" fmla="*/ 628742 h 667266"/>
                <a:gd name="connsiteX8" fmla="*/ 219488 w 1853514"/>
                <a:gd name="connsiteY8" fmla="*/ 610287 h 667266"/>
                <a:gd name="connsiteX9" fmla="*/ 268865 w 1853514"/>
                <a:gd name="connsiteY9" fmla="*/ 569547 h 667266"/>
                <a:gd name="connsiteX10" fmla="*/ 297761 w 1853514"/>
                <a:gd name="connsiteY10" fmla="*/ 534526 h 667266"/>
                <a:gd name="connsiteX11" fmla="*/ 327455 w 1853514"/>
                <a:gd name="connsiteY11" fmla="*/ 537519 h 667266"/>
                <a:gd name="connsiteX12" fmla="*/ 1501347 w 1853514"/>
                <a:gd name="connsiteY12" fmla="*/ 537519 h 667266"/>
                <a:gd name="connsiteX13" fmla="*/ 1705234 w 1853514"/>
                <a:gd name="connsiteY13" fmla="*/ 333632 h 667266"/>
                <a:gd name="connsiteX14" fmla="*/ 1501347 w 1853514"/>
                <a:gd name="connsiteY14" fmla="*/ 129745 h 667266"/>
                <a:gd name="connsiteX15" fmla="*/ 327455 w 1853514"/>
                <a:gd name="connsiteY15" fmla="*/ 129745 h 667266"/>
                <a:gd name="connsiteX16" fmla="*/ 297760 w 1853514"/>
                <a:gd name="connsiteY16" fmla="*/ 132738 h 667266"/>
                <a:gd name="connsiteX17" fmla="*/ 286365 w 1853514"/>
                <a:gd name="connsiteY17" fmla="*/ 133887 h 667266"/>
                <a:gd name="connsiteX18" fmla="*/ 183285 w 1853514"/>
                <a:gd name="connsiteY18" fmla="*/ 189462 h 667266"/>
                <a:gd name="connsiteX19" fmla="*/ 170937 w 1853514"/>
                <a:gd name="connsiteY19" fmla="*/ 207777 h 667266"/>
                <a:gd name="connsiteX20" fmla="*/ 139590 w 1853514"/>
                <a:gd name="connsiteY20" fmla="*/ 254270 h 667266"/>
                <a:gd name="connsiteX21" fmla="*/ 123568 w 1853514"/>
                <a:gd name="connsiteY21" fmla="*/ 333632 h 667266"/>
                <a:gd name="connsiteX22" fmla="*/ 139590 w 1853514"/>
                <a:gd name="connsiteY22" fmla="*/ 412994 h 667266"/>
                <a:gd name="connsiteX23" fmla="*/ 170937 w 1853514"/>
                <a:gd name="connsiteY23" fmla="*/ 459487 h 667266"/>
                <a:gd name="connsiteX24" fmla="*/ 158588 w 1853514"/>
                <a:gd name="connsiteY24" fmla="*/ 477802 h 667266"/>
                <a:gd name="connsiteX25" fmla="*/ 93780 w 1853514"/>
                <a:gd name="connsiteY25" fmla="*/ 521497 h 667266"/>
                <a:gd name="connsiteX26" fmla="*/ 66539 w 1853514"/>
                <a:gd name="connsiteY26" fmla="*/ 529953 h 667266"/>
                <a:gd name="connsiteX27" fmla="*/ 26219 w 1853514"/>
                <a:gd name="connsiteY27" fmla="*/ 463497 h 667266"/>
                <a:gd name="connsiteX28" fmla="*/ 0 w 1853514"/>
                <a:gd name="connsiteY28" fmla="*/ 333633 h 667266"/>
                <a:gd name="connsiteX29" fmla="*/ 26219 w 1853514"/>
                <a:gd name="connsiteY29" fmla="*/ 203768 h 667266"/>
                <a:gd name="connsiteX30" fmla="*/ 66539 w 1853514"/>
                <a:gd name="connsiteY30" fmla="*/ 137311 h 667266"/>
                <a:gd name="connsiteX31" fmla="*/ 76186 w 1853514"/>
                <a:gd name="connsiteY31" fmla="*/ 121411 h 667266"/>
                <a:gd name="connsiteX32" fmla="*/ 147096 w 1853514"/>
                <a:gd name="connsiteY32" fmla="*/ 56979 h 667266"/>
                <a:gd name="connsiteX33" fmla="*/ 185487 w 1853514"/>
                <a:gd name="connsiteY33" fmla="*/ 38523 h 667266"/>
                <a:gd name="connsiteX34" fmla="*/ 234421 w 1853514"/>
                <a:gd name="connsiteY34" fmla="*/ 14999 h 667266"/>
                <a:gd name="connsiteX35" fmla="*/ 333633 w 1853514"/>
                <a:gd name="connsiteY35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3514" h="667266">
                  <a:moveTo>
                    <a:pt x="333633" y="0"/>
                  </a:moveTo>
                  <a:lnTo>
                    <a:pt x="1519881" y="0"/>
                  </a:lnTo>
                  <a:cubicBezTo>
                    <a:pt x="1704141" y="0"/>
                    <a:pt x="1853514" y="149373"/>
                    <a:pt x="1853514" y="333633"/>
                  </a:cubicBezTo>
                  <a:lnTo>
                    <a:pt x="1853513" y="333633"/>
                  </a:lnTo>
                  <a:cubicBezTo>
                    <a:pt x="1853513" y="517893"/>
                    <a:pt x="1704140" y="667266"/>
                    <a:pt x="1519880" y="667266"/>
                  </a:cubicBezTo>
                  <a:lnTo>
                    <a:pt x="333633" y="667265"/>
                  </a:lnTo>
                  <a:cubicBezTo>
                    <a:pt x="299084" y="667265"/>
                    <a:pt x="265762" y="662014"/>
                    <a:pt x="234421" y="652266"/>
                  </a:cubicBezTo>
                  <a:lnTo>
                    <a:pt x="185487" y="628742"/>
                  </a:lnTo>
                  <a:lnTo>
                    <a:pt x="219488" y="610287"/>
                  </a:lnTo>
                  <a:cubicBezTo>
                    <a:pt x="237238" y="598295"/>
                    <a:pt x="253771" y="584641"/>
                    <a:pt x="268865" y="569547"/>
                  </a:cubicBezTo>
                  <a:lnTo>
                    <a:pt x="297761" y="534526"/>
                  </a:lnTo>
                  <a:lnTo>
                    <a:pt x="327455" y="537519"/>
                  </a:lnTo>
                  <a:lnTo>
                    <a:pt x="1501347" y="537519"/>
                  </a:lnTo>
                  <a:cubicBezTo>
                    <a:pt x="1613951" y="537519"/>
                    <a:pt x="1705234" y="446236"/>
                    <a:pt x="1705234" y="333632"/>
                  </a:cubicBezTo>
                  <a:cubicBezTo>
                    <a:pt x="1705234" y="221028"/>
                    <a:pt x="1613951" y="129745"/>
                    <a:pt x="1501347" y="129745"/>
                  </a:cubicBezTo>
                  <a:lnTo>
                    <a:pt x="327455" y="129745"/>
                  </a:lnTo>
                  <a:lnTo>
                    <a:pt x="297760" y="132738"/>
                  </a:lnTo>
                  <a:lnTo>
                    <a:pt x="286365" y="133887"/>
                  </a:lnTo>
                  <a:cubicBezTo>
                    <a:pt x="246547" y="142035"/>
                    <a:pt x="210957" y="161790"/>
                    <a:pt x="183285" y="189462"/>
                  </a:cubicBezTo>
                  <a:lnTo>
                    <a:pt x="170937" y="207777"/>
                  </a:lnTo>
                  <a:lnTo>
                    <a:pt x="139590" y="254270"/>
                  </a:lnTo>
                  <a:cubicBezTo>
                    <a:pt x="129273" y="278663"/>
                    <a:pt x="123568" y="305481"/>
                    <a:pt x="123568" y="333632"/>
                  </a:cubicBezTo>
                  <a:cubicBezTo>
                    <a:pt x="123568" y="361783"/>
                    <a:pt x="129273" y="388602"/>
                    <a:pt x="139590" y="412994"/>
                  </a:cubicBezTo>
                  <a:lnTo>
                    <a:pt x="170937" y="459487"/>
                  </a:lnTo>
                  <a:lnTo>
                    <a:pt x="158588" y="477802"/>
                  </a:lnTo>
                  <a:cubicBezTo>
                    <a:pt x="140140" y="496250"/>
                    <a:pt x="118173" y="511179"/>
                    <a:pt x="93780" y="521497"/>
                  </a:cubicBezTo>
                  <a:lnTo>
                    <a:pt x="66539" y="529953"/>
                  </a:lnTo>
                  <a:lnTo>
                    <a:pt x="26219" y="463497"/>
                  </a:lnTo>
                  <a:lnTo>
                    <a:pt x="0" y="333633"/>
                  </a:lnTo>
                  <a:lnTo>
                    <a:pt x="26219" y="203768"/>
                  </a:lnTo>
                  <a:lnTo>
                    <a:pt x="66539" y="137311"/>
                  </a:lnTo>
                  <a:lnTo>
                    <a:pt x="76186" y="121411"/>
                  </a:lnTo>
                  <a:cubicBezTo>
                    <a:pt x="96584" y="96695"/>
                    <a:pt x="120472" y="74966"/>
                    <a:pt x="147096" y="56979"/>
                  </a:cubicBezTo>
                  <a:lnTo>
                    <a:pt x="185487" y="38523"/>
                  </a:lnTo>
                  <a:lnTo>
                    <a:pt x="234421" y="14999"/>
                  </a:lnTo>
                  <a:cubicBezTo>
                    <a:pt x="265762" y="5251"/>
                    <a:pt x="299084" y="0"/>
                    <a:pt x="33363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D10F86FA-E960-41C2-B503-162B5EFA5BE4}"/>
                </a:ext>
              </a:extLst>
            </p:cNvPr>
            <p:cNvSpPr/>
            <p:nvPr/>
          </p:nvSpPr>
          <p:spPr>
            <a:xfrm>
              <a:off x="1971897" y="1437537"/>
              <a:ext cx="1833983" cy="667266"/>
            </a:xfrm>
            <a:custGeom>
              <a:avLst/>
              <a:gdLst>
                <a:gd name="connsiteX0" fmla="*/ 1765158 w 1833983"/>
                <a:gd name="connsiteY0" fmla="*/ 128582 h 667266"/>
                <a:gd name="connsiteX1" fmla="*/ 1777004 w 1833983"/>
                <a:gd name="connsiteY1" fmla="*/ 142940 h 667266"/>
                <a:gd name="connsiteX2" fmla="*/ 1833983 w 1833983"/>
                <a:gd name="connsiteY2" fmla="*/ 329477 h 667266"/>
                <a:gd name="connsiteX3" fmla="*/ 1833982 w 1833983"/>
                <a:gd name="connsiteY3" fmla="*/ 329477 h 667266"/>
                <a:gd name="connsiteX4" fmla="*/ 1777003 w 1833983"/>
                <a:gd name="connsiteY4" fmla="*/ 516014 h 667266"/>
                <a:gd name="connsiteX5" fmla="*/ 1765159 w 1833983"/>
                <a:gd name="connsiteY5" fmla="*/ 530370 h 667266"/>
                <a:gd name="connsiteX6" fmla="*/ 1753763 w 1833983"/>
                <a:gd name="connsiteY6" fmla="*/ 529221 h 667266"/>
                <a:gd name="connsiteX7" fmla="*/ 1650683 w 1833983"/>
                <a:gd name="connsiteY7" fmla="*/ 473646 h 667266"/>
                <a:gd name="connsiteX8" fmla="*/ 1638335 w 1833983"/>
                <a:gd name="connsiteY8" fmla="*/ 455331 h 667266"/>
                <a:gd name="connsiteX9" fmla="*/ 1669681 w 1833983"/>
                <a:gd name="connsiteY9" fmla="*/ 408838 h 667266"/>
                <a:gd name="connsiteX10" fmla="*/ 1685703 w 1833983"/>
                <a:gd name="connsiteY10" fmla="*/ 329476 h 667266"/>
                <a:gd name="connsiteX11" fmla="*/ 1669681 w 1833983"/>
                <a:gd name="connsiteY11" fmla="*/ 250114 h 667266"/>
                <a:gd name="connsiteX12" fmla="*/ 1638335 w 1833983"/>
                <a:gd name="connsiteY12" fmla="*/ 203621 h 667266"/>
                <a:gd name="connsiteX13" fmla="*/ 1650683 w 1833983"/>
                <a:gd name="connsiteY13" fmla="*/ 185306 h 667266"/>
                <a:gd name="connsiteX14" fmla="*/ 1753763 w 1833983"/>
                <a:gd name="connsiteY14" fmla="*/ 129731 h 667266"/>
                <a:gd name="connsiteX15" fmla="*/ 333633 w 1833983"/>
                <a:gd name="connsiteY15" fmla="*/ 0 h 667266"/>
                <a:gd name="connsiteX16" fmla="*/ 1519881 w 1833983"/>
                <a:gd name="connsiteY16" fmla="*/ 0 h 667266"/>
                <a:gd name="connsiteX17" fmla="*/ 1649746 w 1833983"/>
                <a:gd name="connsiteY17" fmla="*/ 26219 h 667266"/>
                <a:gd name="connsiteX18" fmla="*/ 1672416 w 1833983"/>
                <a:gd name="connsiteY18" fmla="*/ 38523 h 667266"/>
                <a:gd name="connsiteX19" fmla="*/ 1634025 w 1833983"/>
                <a:gd name="connsiteY19" fmla="*/ 56979 h 667266"/>
                <a:gd name="connsiteX20" fmla="*/ 1563115 w 1833983"/>
                <a:gd name="connsiteY20" fmla="*/ 121411 h 667266"/>
                <a:gd name="connsiteX21" fmla="*/ 1553468 w 1833983"/>
                <a:gd name="connsiteY21" fmla="*/ 137311 h 667266"/>
                <a:gd name="connsiteX22" fmla="*/ 1542437 w 1833983"/>
                <a:gd name="connsiteY22" fmla="*/ 133887 h 667266"/>
                <a:gd name="connsiteX23" fmla="*/ 1501347 w 1833983"/>
                <a:gd name="connsiteY23" fmla="*/ 129745 h 667266"/>
                <a:gd name="connsiteX24" fmla="*/ 327455 w 1833983"/>
                <a:gd name="connsiteY24" fmla="*/ 129745 h 667266"/>
                <a:gd name="connsiteX25" fmla="*/ 123568 w 1833983"/>
                <a:gd name="connsiteY25" fmla="*/ 333632 h 667266"/>
                <a:gd name="connsiteX26" fmla="*/ 327455 w 1833983"/>
                <a:gd name="connsiteY26" fmla="*/ 537519 h 667266"/>
                <a:gd name="connsiteX27" fmla="*/ 1501347 w 1833983"/>
                <a:gd name="connsiteY27" fmla="*/ 537519 h 667266"/>
                <a:gd name="connsiteX28" fmla="*/ 1538760 w 1833983"/>
                <a:gd name="connsiteY28" fmla="*/ 533748 h 667266"/>
                <a:gd name="connsiteX29" fmla="*/ 1533937 w 1833983"/>
                <a:gd name="connsiteY29" fmla="*/ 525798 h 667266"/>
                <a:gd name="connsiteX30" fmla="*/ 1561178 w 1833983"/>
                <a:gd name="connsiteY30" fmla="*/ 517342 h 667266"/>
                <a:gd name="connsiteX31" fmla="*/ 1625986 w 1833983"/>
                <a:gd name="connsiteY31" fmla="*/ 473647 h 667266"/>
                <a:gd name="connsiteX32" fmla="*/ 1638335 w 1833983"/>
                <a:gd name="connsiteY32" fmla="*/ 455332 h 667266"/>
                <a:gd name="connsiteX33" fmla="*/ 1650683 w 1833983"/>
                <a:gd name="connsiteY33" fmla="*/ 473647 h 667266"/>
                <a:gd name="connsiteX34" fmla="*/ 1753763 w 1833983"/>
                <a:gd name="connsiteY34" fmla="*/ 529222 h 667266"/>
                <a:gd name="connsiteX35" fmla="*/ 1765159 w 1833983"/>
                <a:gd name="connsiteY35" fmla="*/ 530371 h 667266"/>
                <a:gd name="connsiteX36" fmla="*/ 1736263 w 1833983"/>
                <a:gd name="connsiteY36" fmla="*/ 565392 h 667266"/>
                <a:gd name="connsiteX37" fmla="*/ 1686886 w 1833983"/>
                <a:gd name="connsiteY37" fmla="*/ 606132 h 667266"/>
                <a:gd name="connsiteX38" fmla="*/ 1657999 w 1833983"/>
                <a:gd name="connsiteY38" fmla="*/ 621811 h 667266"/>
                <a:gd name="connsiteX39" fmla="*/ 1672416 w 1833983"/>
                <a:gd name="connsiteY39" fmla="*/ 628742 h 667266"/>
                <a:gd name="connsiteX40" fmla="*/ 1649745 w 1833983"/>
                <a:gd name="connsiteY40" fmla="*/ 641047 h 667266"/>
                <a:gd name="connsiteX41" fmla="*/ 1519880 w 1833983"/>
                <a:gd name="connsiteY41" fmla="*/ 667266 h 667266"/>
                <a:gd name="connsiteX42" fmla="*/ 333633 w 1833983"/>
                <a:gd name="connsiteY42" fmla="*/ 667265 h 667266"/>
                <a:gd name="connsiteX43" fmla="*/ 26219 w 1833983"/>
                <a:gd name="connsiteY43" fmla="*/ 463497 h 667266"/>
                <a:gd name="connsiteX44" fmla="*/ 0 w 1833983"/>
                <a:gd name="connsiteY44" fmla="*/ 333633 h 667266"/>
                <a:gd name="connsiteX45" fmla="*/ 26219 w 1833983"/>
                <a:gd name="connsiteY45" fmla="*/ 203768 h 667266"/>
                <a:gd name="connsiteX46" fmla="*/ 333633 w 1833983"/>
                <a:gd name="connsiteY46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33983" h="667266">
                  <a:moveTo>
                    <a:pt x="1765158" y="128582"/>
                  </a:moveTo>
                  <a:lnTo>
                    <a:pt x="1777004" y="142940"/>
                  </a:lnTo>
                  <a:cubicBezTo>
                    <a:pt x="1812978" y="196188"/>
                    <a:pt x="1833983" y="260380"/>
                    <a:pt x="1833983" y="329477"/>
                  </a:cubicBezTo>
                  <a:lnTo>
                    <a:pt x="1833982" y="329477"/>
                  </a:lnTo>
                  <a:cubicBezTo>
                    <a:pt x="1833982" y="398575"/>
                    <a:pt x="1812977" y="462766"/>
                    <a:pt x="1777003" y="516014"/>
                  </a:cubicBezTo>
                  <a:lnTo>
                    <a:pt x="1765159" y="530370"/>
                  </a:lnTo>
                  <a:lnTo>
                    <a:pt x="1753763" y="529221"/>
                  </a:lnTo>
                  <a:cubicBezTo>
                    <a:pt x="1713945" y="521073"/>
                    <a:pt x="1678355" y="501318"/>
                    <a:pt x="1650683" y="473646"/>
                  </a:cubicBezTo>
                  <a:lnTo>
                    <a:pt x="1638335" y="455331"/>
                  </a:lnTo>
                  <a:lnTo>
                    <a:pt x="1669681" y="408838"/>
                  </a:lnTo>
                  <a:cubicBezTo>
                    <a:pt x="1679998" y="384446"/>
                    <a:pt x="1685703" y="357627"/>
                    <a:pt x="1685703" y="329476"/>
                  </a:cubicBezTo>
                  <a:cubicBezTo>
                    <a:pt x="1685703" y="301325"/>
                    <a:pt x="1679998" y="274507"/>
                    <a:pt x="1669681" y="250114"/>
                  </a:cubicBezTo>
                  <a:lnTo>
                    <a:pt x="1638335" y="203621"/>
                  </a:lnTo>
                  <a:lnTo>
                    <a:pt x="1650683" y="185306"/>
                  </a:lnTo>
                  <a:cubicBezTo>
                    <a:pt x="1678355" y="157634"/>
                    <a:pt x="1713945" y="137879"/>
                    <a:pt x="1753763" y="129731"/>
                  </a:cubicBezTo>
                  <a:close/>
                  <a:moveTo>
                    <a:pt x="333633" y="0"/>
                  </a:moveTo>
                  <a:lnTo>
                    <a:pt x="1519881" y="0"/>
                  </a:lnTo>
                  <a:cubicBezTo>
                    <a:pt x="1565946" y="0"/>
                    <a:pt x="1609831" y="9336"/>
                    <a:pt x="1649746" y="26219"/>
                  </a:cubicBezTo>
                  <a:lnTo>
                    <a:pt x="1672416" y="38523"/>
                  </a:lnTo>
                  <a:lnTo>
                    <a:pt x="1634025" y="56979"/>
                  </a:lnTo>
                  <a:cubicBezTo>
                    <a:pt x="1607401" y="74966"/>
                    <a:pt x="1583513" y="96695"/>
                    <a:pt x="1563115" y="121411"/>
                  </a:cubicBezTo>
                  <a:lnTo>
                    <a:pt x="1553468" y="137311"/>
                  </a:lnTo>
                  <a:lnTo>
                    <a:pt x="1542437" y="133887"/>
                  </a:lnTo>
                  <a:cubicBezTo>
                    <a:pt x="1529165" y="131171"/>
                    <a:pt x="1515423" y="129745"/>
                    <a:pt x="1501347" y="129745"/>
                  </a:cubicBezTo>
                  <a:lnTo>
                    <a:pt x="327455" y="129745"/>
                  </a:lnTo>
                  <a:cubicBezTo>
                    <a:pt x="214851" y="129745"/>
                    <a:pt x="123568" y="221028"/>
                    <a:pt x="123568" y="333632"/>
                  </a:cubicBezTo>
                  <a:cubicBezTo>
                    <a:pt x="123568" y="446236"/>
                    <a:pt x="214851" y="537519"/>
                    <a:pt x="327455" y="537519"/>
                  </a:cubicBezTo>
                  <a:lnTo>
                    <a:pt x="1501347" y="537519"/>
                  </a:lnTo>
                  <a:lnTo>
                    <a:pt x="1538760" y="533748"/>
                  </a:lnTo>
                  <a:lnTo>
                    <a:pt x="1533937" y="525798"/>
                  </a:lnTo>
                  <a:lnTo>
                    <a:pt x="1561178" y="517342"/>
                  </a:lnTo>
                  <a:cubicBezTo>
                    <a:pt x="1585571" y="507024"/>
                    <a:pt x="1607538" y="492095"/>
                    <a:pt x="1625986" y="473647"/>
                  </a:cubicBezTo>
                  <a:lnTo>
                    <a:pt x="1638335" y="455332"/>
                  </a:lnTo>
                  <a:lnTo>
                    <a:pt x="1650683" y="473647"/>
                  </a:lnTo>
                  <a:cubicBezTo>
                    <a:pt x="1678355" y="501319"/>
                    <a:pt x="1713945" y="521074"/>
                    <a:pt x="1753763" y="529222"/>
                  </a:cubicBezTo>
                  <a:lnTo>
                    <a:pt x="1765159" y="530371"/>
                  </a:lnTo>
                  <a:lnTo>
                    <a:pt x="1736263" y="565392"/>
                  </a:lnTo>
                  <a:cubicBezTo>
                    <a:pt x="1721169" y="580486"/>
                    <a:pt x="1704636" y="594140"/>
                    <a:pt x="1686886" y="606132"/>
                  </a:cubicBezTo>
                  <a:lnTo>
                    <a:pt x="1657999" y="621811"/>
                  </a:lnTo>
                  <a:lnTo>
                    <a:pt x="1672416" y="628742"/>
                  </a:lnTo>
                  <a:lnTo>
                    <a:pt x="1649745" y="641047"/>
                  </a:lnTo>
                  <a:cubicBezTo>
                    <a:pt x="1609830" y="657930"/>
                    <a:pt x="1565945" y="667266"/>
                    <a:pt x="1519880" y="667266"/>
                  </a:cubicBezTo>
                  <a:lnTo>
                    <a:pt x="333633" y="667265"/>
                  </a:lnTo>
                  <a:cubicBezTo>
                    <a:pt x="195438" y="667265"/>
                    <a:pt x="76867" y="583243"/>
                    <a:pt x="26219" y="463497"/>
                  </a:cubicBezTo>
                  <a:lnTo>
                    <a:pt x="0" y="333633"/>
                  </a:lnTo>
                  <a:lnTo>
                    <a:pt x="26219" y="203768"/>
                  </a:lnTo>
                  <a:cubicBezTo>
                    <a:pt x="76867" y="84022"/>
                    <a:pt x="195438" y="0"/>
                    <a:pt x="33363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61D823F-C7E3-45F3-95AC-EA4D10C0D6F8}"/>
                </a:ext>
              </a:extLst>
            </p:cNvPr>
            <p:cNvSpPr/>
            <p:nvPr/>
          </p:nvSpPr>
          <p:spPr>
            <a:xfrm flipH="1">
              <a:off x="4926224" y="1429227"/>
              <a:ext cx="1833983" cy="667266"/>
            </a:xfrm>
            <a:custGeom>
              <a:avLst/>
              <a:gdLst>
                <a:gd name="connsiteX0" fmla="*/ 1765158 w 1833983"/>
                <a:gd name="connsiteY0" fmla="*/ 128582 h 667266"/>
                <a:gd name="connsiteX1" fmla="*/ 1777004 w 1833983"/>
                <a:gd name="connsiteY1" fmla="*/ 142940 h 667266"/>
                <a:gd name="connsiteX2" fmla="*/ 1833983 w 1833983"/>
                <a:gd name="connsiteY2" fmla="*/ 329477 h 667266"/>
                <a:gd name="connsiteX3" fmla="*/ 1833982 w 1833983"/>
                <a:gd name="connsiteY3" fmla="*/ 329477 h 667266"/>
                <a:gd name="connsiteX4" fmla="*/ 1777003 w 1833983"/>
                <a:gd name="connsiteY4" fmla="*/ 516014 h 667266"/>
                <a:gd name="connsiteX5" fmla="*/ 1765159 w 1833983"/>
                <a:gd name="connsiteY5" fmla="*/ 530370 h 667266"/>
                <a:gd name="connsiteX6" fmla="*/ 1753763 w 1833983"/>
                <a:gd name="connsiteY6" fmla="*/ 529221 h 667266"/>
                <a:gd name="connsiteX7" fmla="*/ 1650683 w 1833983"/>
                <a:gd name="connsiteY7" fmla="*/ 473646 h 667266"/>
                <a:gd name="connsiteX8" fmla="*/ 1638335 w 1833983"/>
                <a:gd name="connsiteY8" fmla="*/ 455331 h 667266"/>
                <a:gd name="connsiteX9" fmla="*/ 1669681 w 1833983"/>
                <a:gd name="connsiteY9" fmla="*/ 408838 h 667266"/>
                <a:gd name="connsiteX10" fmla="*/ 1685703 w 1833983"/>
                <a:gd name="connsiteY10" fmla="*/ 329476 h 667266"/>
                <a:gd name="connsiteX11" fmla="*/ 1669681 w 1833983"/>
                <a:gd name="connsiteY11" fmla="*/ 250114 h 667266"/>
                <a:gd name="connsiteX12" fmla="*/ 1638335 w 1833983"/>
                <a:gd name="connsiteY12" fmla="*/ 203621 h 667266"/>
                <a:gd name="connsiteX13" fmla="*/ 1650683 w 1833983"/>
                <a:gd name="connsiteY13" fmla="*/ 185306 h 667266"/>
                <a:gd name="connsiteX14" fmla="*/ 1753763 w 1833983"/>
                <a:gd name="connsiteY14" fmla="*/ 129731 h 667266"/>
                <a:gd name="connsiteX15" fmla="*/ 333633 w 1833983"/>
                <a:gd name="connsiteY15" fmla="*/ 0 h 667266"/>
                <a:gd name="connsiteX16" fmla="*/ 1519881 w 1833983"/>
                <a:gd name="connsiteY16" fmla="*/ 0 h 667266"/>
                <a:gd name="connsiteX17" fmla="*/ 1649746 w 1833983"/>
                <a:gd name="connsiteY17" fmla="*/ 26219 h 667266"/>
                <a:gd name="connsiteX18" fmla="*/ 1672416 w 1833983"/>
                <a:gd name="connsiteY18" fmla="*/ 38523 h 667266"/>
                <a:gd name="connsiteX19" fmla="*/ 1634025 w 1833983"/>
                <a:gd name="connsiteY19" fmla="*/ 56979 h 667266"/>
                <a:gd name="connsiteX20" fmla="*/ 1563115 w 1833983"/>
                <a:gd name="connsiteY20" fmla="*/ 121411 h 667266"/>
                <a:gd name="connsiteX21" fmla="*/ 1553468 w 1833983"/>
                <a:gd name="connsiteY21" fmla="*/ 137311 h 667266"/>
                <a:gd name="connsiteX22" fmla="*/ 1542437 w 1833983"/>
                <a:gd name="connsiteY22" fmla="*/ 133887 h 667266"/>
                <a:gd name="connsiteX23" fmla="*/ 1501347 w 1833983"/>
                <a:gd name="connsiteY23" fmla="*/ 129745 h 667266"/>
                <a:gd name="connsiteX24" fmla="*/ 327455 w 1833983"/>
                <a:gd name="connsiteY24" fmla="*/ 129745 h 667266"/>
                <a:gd name="connsiteX25" fmla="*/ 123568 w 1833983"/>
                <a:gd name="connsiteY25" fmla="*/ 333632 h 667266"/>
                <a:gd name="connsiteX26" fmla="*/ 327455 w 1833983"/>
                <a:gd name="connsiteY26" fmla="*/ 537519 h 667266"/>
                <a:gd name="connsiteX27" fmla="*/ 1501347 w 1833983"/>
                <a:gd name="connsiteY27" fmla="*/ 537519 h 667266"/>
                <a:gd name="connsiteX28" fmla="*/ 1538760 w 1833983"/>
                <a:gd name="connsiteY28" fmla="*/ 533748 h 667266"/>
                <a:gd name="connsiteX29" fmla="*/ 1533937 w 1833983"/>
                <a:gd name="connsiteY29" fmla="*/ 525798 h 667266"/>
                <a:gd name="connsiteX30" fmla="*/ 1561178 w 1833983"/>
                <a:gd name="connsiteY30" fmla="*/ 517342 h 667266"/>
                <a:gd name="connsiteX31" fmla="*/ 1625986 w 1833983"/>
                <a:gd name="connsiteY31" fmla="*/ 473647 h 667266"/>
                <a:gd name="connsiteX32" fmla="*/ 1638335 w 1833983"/>
                <a:gd name="connsiteY32" fmla="*/ 455332 h 667266"/>
                <a:gd name="connsiteX33" fmla="*/ 1650683 w 1833983"/>
                <a:gd name="connsiteY33" fmla="*/ 473647 h 667266"/>
                <a:gd name="connsiteX34" fmla="*/ 1753763 w 1833983"/>
                <a:gd name="connsiteY34" fmla="*/ 529222 h 667266"/>
                <a:gd name="connsiteX35" fmla="*/ 1765159 w 1833983"/>
                <a:gd name="connsiteY35" fmla="*/ 530371 h 667266"/>
                <a:gd name="connsiteX36" fmla="*/ 1736263 w 1833983"/>
                <a:gd name="connsiteY36" fmla="*/ 565392 h 667266"/>
                <a:gd name="connsiteX37" fmla="*/ 1686886 w 1833983"/>
                <a:gd name="connsiteY37" fmla="*/ 606132 h 667266"/>
                <a:gd name="connsiteX38" fmla="*/ 1657999 w 1833983"/>
                <a:gd name="connsiteY38" fmla="*/ 621811 h 667266"/>
                <a:gd name="connsiteX39" fmla="*/ 1672416 w 1833983"/>
                <a:gd name="connsiteY39" fmla="*/ 628742 h 667266"/>
                <a:gd name="connsiteX40" fmla="*/ 1649745 w 1833983"/>
                <a:gd name="connsiteY40" fmla="*/ 641047 h 667266"/>
                <a:gd name="connsiteX41" fmla="*/ 1519880 w 1833983"/>
                <a:gd name="connsiteY41" fmla="*/ 667266 h 667266"/>
                <a:gd name="connsiteX42" fmla="*/ 333633 w 1833983"/>
                <a:gd name="connsiteY42" fmla="*/ 667265 h 667266"/>
                <a:gd name="connsiteX43" fmla="*/ 26219 w 1833983"/>
                <a:gd name="connsiteY43" fmla="*/ 463497 h 667266"/>
                <a:gd name="connsiteX44" fmla="*/ 0 w 1833983"/>
                <a:gd name="connsiteY44" fmla="*/ 333633 h 667266"/>
                <a:gd name="connsiteX45" fmla="*/ 26219 w 1833983"/>
                <a:gd name="connsiteY45" fmla="*/ 203768 h 667266"/>
                <a:gd name="connsiteX46" fmla="*/ 333633 w 1833983"/>
                <a:gd name="connsiteY46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33983" h="667266">
                  <a:moveTo>
                    <a:pt x="1765158" y="128582"/>
                  </a:moveTo>
                  <a:lnTo>
                    <a:pt x="1777004" y="142940"/>
                  </a:lnTo>
                  <a:cubicBezTo>
                    <a:pt x="1812978" y="196188"/>
                    <a:pt x="1833983" y="260380"/>
                    <a:pt x="1833983" y="329477"/>
                  </a:cubicBezTo>
                  <a:lnTo>
                    <a:pt x="1833982" y="329477"/>
                  </a:lnTo>
                  <a:cubicBezTo>
                    <a:pt x="1833982" y="398575"/>
                    <a:pt x="1812977" y="462766"/>
                    <a:pt x="1777003" y="516014"/>
                  </a:cubicBezTo>
                  <a:lnTo>
                    <a:pt x="1765159" y="530370"/>
                  </a:lnTo>
                  <a:lnTo>
                    <a:pt x="1753763" y="529221"/>
                  </a:lnTo>
                  <a:cubicBezTo>
                    <a:pt x="1713945" y="521073"/>
                    <a:pt x="1678355" y="501318"/>
                    <a:pt x="1650683" y="473646"/>
                  </a:cubicBezTo>
                  <a:lnTo>
                    <a:pt x="1638335" y="455331"/>
                  </a:lnTo>
                  <a:lnTo>
                    <a:pt x="1669681" y="408838"/>
                  </a:lnTo>
                  <a:cubicBezTo>
                    <a:pt x="1679998" y="384446"/>
                    <a:pt x="1685703" y="357627"/>
                    <a:pt x="1685703" y="329476"/>
                  </a:cubicBezTo>
                  <a:cubicBezTo>
                    <a:pt x="1685703" y="301325"/>
                    <a:pt x="1679998" y="274507"/>
                    <a:pt x="1669681" y="250114"/>
                  </a:cubicBezTo>
                  <a:lnTo>
                    <a:pt x="1638335" y="203621"/>
                  </a:lnTo>
                  <a:lnTo>
                    <a:pt x="1650683" y="185306"/>
                  </a:lnTo>
                  <a:cubicBezTo>
                    <a:pt x="1678355" y="157634"/>
                    <a:pt x="1713945" y="137879"/>
                    <a:pt x="1753763" y="129731"/>
                  </a:cubicBezTo>
                  <a:close/>
                  <a:moveTo>
                    <a:pt x="333633" y="0"/>
                  </a:moveTo>
                  <a:lnTo>
                    <a:pt x="1519881" y="0"/>
                  </a:lnTo>
                  <a:cubicBezTo>
                    <a:pt x="1565946" y="0"/>
                    <a:pt x="1609831" y="9336"/>
                    <a:pt x="1649746" y="26219"/>
                  </a:cubicBezTo>
                  <a:lnTo>
                    <a:pt x="1672416" y="38523"/>
                  </a:lnTo>
                  <a:lnTo>
                    <a:pt x="1634025" y="56979"/>
                  </a:lnTo>
                  <a:cubicBezTo>
                    <a:pt x="1607401" y="74966"/>
                    <a:pt x="1583513" y="96695"/>
                    <a:pt x="1563115" y="121411"/>
                  </a:cubicBezTo>
                  <a:lnTo>
                    <a:pt x="1553468" y="137311"/>
                  </a:lnTo>
                  <a:lnTo>
                    <a:pt x="1542437" y="133887"/>
                  </a:lnTo>
                  <a:cubicBezTo>
                    <a:pt x="1529165" y="131171"/>
                    <a:pt x="1515423" y="129745"/>
                    <a:pt x="1501347" y="129745"/>
                  </a:cubicBezTo>
                  <a:lnTo>
                    <a:pt x="327455" y="129745"/>
                  </a:lnTo>
                  <a:cubicBezTo>
                    <a:pt x="214851" y="129745"/>
                    <a:pt x="123568" y="221028"/>
                    <a:pt x="123568" y="333632"/>
                  </a:cubicBezTo>
                  <a:cubicBezTo>
                    <a:pt x="123568" y="446236"/>
                    <a:pt x="214851" y="537519"/>
                    <a:pt x="327455" y="537519"/>
                  </a:cubicBezTo>
                  <a:lnTo>
                    <a:pt x="1501347" y="537519"/>
                  </a:lnTo>
                  <a:lnTo>
                    <a:pt x="1538760" y="533748"/>
                  </a:lnTo>
                  <a:lnTo>
                    <a:pt x="1533937" y="525798"/>
                  </a:lnTo>
                  <a:lnTo>
                    <a:pt x="1561178" y="517342"/>
                  </a:lnTo>
                  <a:cubicBezTo>
                    <a:pt x="1585571" y="507024"/>
                    <a:pt x="1607538" y="492095"/>
                    <a:pt x="1625986" y="473647"/>
                  </a:cubicBezTo>
                  <a:lnTo>
                    <a:pt x="1638335" y="455332"/>
                  </a:lnTo>
                  <a:lnTo>
                    <a:pt x="1650683" y="473647"/>
                  </a:lnTo>
                  <a:cubicBezTo>
                    <a:pt x="1678355" y="501319"/>
                    <a:pt x="1713945" y="521074"/>
                    <a:pt x="1753763" y="529222"/>
                  </a:cubicBezTo>
                  <a:lnTo>
                    <a:pt x="1765159" y="530371"/>
                  </a:lnTo>
                  <a:lnTo>
                    <a:pt x="1736263" y="565392"/>
                  </a:lnTo>
                  <a:cubicBezTo>
                    <a:pt x="1721169" y="580486"/>
                    <a:pt x="1704636" y="594140"/>
                    <a:pt x="1686886" y="606132"/>
                  </a:cubicBezTo>
                  <a:lnTo>
                    <a:pt x="1657999" y="621811"/>
                  </a:lnTo>
                  <a:lnTo>
                    <a:pt x="1672416" y="628742"/>
                  </a:lnTo>
                  <a:lnTo>
                    <a:pt x="1649745" y="641047"/>
                  </a:lnTo>
                  <a:cubicBezTo>
                    <a:pt x="1609830" y="657930"/>
                    <a:pt x="1565945" y="667266"/>
                    <a:pt x="1519880" y="667266"/>
                  </a:cubicBezTo>
                  <a:lnTo>
                    <a:pt x="333633" y="667265"/>
                  </a:lnTo>
                  <a:cubicBezTo>
                    <a:pt x="195438" y="667265"/>
                    <a:pt x="76867" y="583243"/>
                    <a:pt x="26219" y="463497"/>
                  </a:cubicBezTo>
                  <a:lnTo>
                    <a:pt x="0" y="333633"/>
                  </a:lnTo>
                  <a:lnTo>
                    <a:pt x="26219" y="203768"/>
                  </a:lnTo>
                  <a:cubicBezTo>
                    <a:pt x="76867" y="84022"/>
                    <a:pt x="195438" y="0"/>
                    <a:pt x="33363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F6D8B4C4-21C0-4512-81ED-D5F6564FC520}"/>
                </a:ext>
              </a:extLst>
            </p:cNvPr>
            <p:cNvSpPr/>
            <p:nvPr/>
          </p:nvSpPr>
          <p:spPr>
            <a:xfrm>
              <a:off x="6393622" y="1429227"/>
              <a:ext cx="1853514" cy="667266"/>
            </a:xfrm>
            <a:custGeom>
              <a:avLst/>
              <a:gdLst>
                <a:gd name="connsiteX0" fmla="*/ 333633 w 1853514"/>
                <a:gd name="connsiteY0" fmla="*/ 0 h 667266"/>
                <a:gd name="connsiteX1" fmla="*/ 1519881 w 1853514"/>
                <a:gd name="connsiteY1" fmla="*/ 0 h 667266"/>
                <a:gd name="connsiteX2" fmla="*/ 1853514 w 1853514"/>
                <a:gd name="connsiteY2" fmla="*/ 333633 h 667266"/>
                <a:gd name="connsiteX3" fmla="*/ 1853513 w 1853514"/>
                <a:gd name="connsiteY3" fmla="*/ 333633 h 667266"/>
                <a:gd name="connsiteX4" fmla="*/ 1519880 w 1853514"/>
                <a:gd name="connsiteY4" fmla="*/ 667266 h 667266"/>
                <a:gd name="connsiteX5" fmla="*/ 333633 w 1853514"/>
                <a:gd name="connsiteY5" fmla="*/ 667265 h 667266"/>
                <a:gd name="connsiteX6" fmla="*/ 234421 w 1853514"/>
                <a:gd name="connsiteY6" fmla="*/ 652266 h 667266"/>
                <a:gd name="connsiteX7" fmla="*/ 185487 w 1853514"/>
                <a:gd name="connsiteY7" fmla="*/ 628742 h 667266"/>
                <a:gd name="connsiteX8" fmla="*/ 219488 w 1853514"/>
                <a:gd name="connsiteY8" fmla="*/ 610287 h 667266"/>
                <a:gd name="connsiteX9" fmla="*/ 268865 w 1853514"/>
                <a:gd name="connsiteY9" fmla="*/ 569547 h 667266"/>
                <a:gd name="connsiteX10" fmla="*/ 297761 w 1853514"/>
                <a:gd name="connsiteY10" fmla="*/ 534526 h 667266"/>
                <a:gd name="connsiteX11" fmla="*/ 327455 w 1853514"/>
                <a:gd name="connsiteY11" fmla="*/ 537519 h 667266"/>
                <a:gd name="connsiteX12" fmla="*/ 1501347 w 1853514"/>
                <a:gd name="connsiteY12" fmla="*/ 537519 h 667266"/>
                <a:gd name="connsiteX13" fmla="*/ 1705234 w 1853514"/>
                <a:gd name="connsiteY13" fmla="*/ 333632 h 667266"/>
                <a:gd name="connsiteX14" fmla="*/ 1501347 w 1853514"/>
                <a:gd name="connsiteY14" fmla="*/ 129745 h 667266"/>
                <a:gd name="connsiteX15" fmla="*/ 327455 w 1853514"/>
                <a:gd name="connsiteY15" fmla="*/ 129745 h 667266"/>
                <a:gd name="connsiteX16" fmla="*/ 297760 w 1853514"/>
                <a:gd name="connsiteY16" fmla="*/ 132738 h 667266"/>
                <a:gd name="connsiteX17" fmla="*/ 286365 w 1853514"/>
                <a:gd name="connsiteY17" fmla="*/ 133887 h 667266"/>
                <a:gd name="connsiteX18" fmla="*/ 183285 w 1853514"/>
                <a:gd name="connsiteY18" fmla="*/ 189462 h 667266"/>
                <a:gd name="connsiteX19" fmla="*/ 170937 w 1853514"/>
                <a:gd name="connsiteY19" fmla="*/ 207777 h 667266"/>
                <a:gd name="connsiteX20" fmla="*/ 139590 w 1853514"/>
                <a:gd name="connsiteY20" fmla="*/ 254270 h 667266"/>
                <a:gd name="connsiteX21" fmla="*/ 123568 w 1853514"/>
                <a:gd name="connsiteY21" fmla="*/ 333632 h 667266"/>
                <a:gd name="connsiteX22" fmla="*/ 139590 w 1853514"/>
                <a:gd name="connsiteY22" fmla="*/ 412994 h 667266"/>
                <a:gd name="connsiteX23" fmla="*/ 170937 w 1853514"/>
                <a:gd name="connsiteY23" fmla="*/ 459487 h 667266"/>
                <a:gd name="connsiteX24" fmla="*/ 158588 w 1853514"/>
                <a:gd name="connsiteY24" fmla="*/ 477802 h 667266"/>
                <a:gd name="connsiteX25" fmla="*/ 93780 w 1853514"/>
                <a:gd name="connsiteY25" fmla="*/ 521497 h 667266"/>
                <a:gd name="connsiteX26" fmla="*/ 66539 w 1853514"/>
                <a:gd name="connsiteY26" fmla="*/ 529953 h 667266"/>
                <a:gd name="connsiteX27" fmla="*/ 26219 w 1853514"/>
                <a:gd name="connsiteY27" fmla="*/ 463497 h 667266"/>
                <a:gd name="connsiteX28" fmla="*/ 0 w 1853514"/>
                <a:gd name="connsiteY28" fmla="*/ 333633 h 667266"/>
                <a:gd name="connsiteX29" fmla="*/ 26219 w 1853514"/>
                <a:gd name="connsiteY29" fmla="*/ 203768 h 667266"/>
                <a:gd name="connsiteX30" fmla="*/ 66539 w 1853514"/>
                <a:gd name="connsiteY30" fmla="*/ 137311 h 667266"/>
                <a:gd name="connsiteX31" fmla="*/ 76186 w 1853514"/>
                <a:gd name="connsiteY31" fmla="*/ 121411 h 667266"/>
                <a:gd name="connsiteX32" fmla="*/ 147096 w 1853514"/>
                <a:gd name="connsiteY32" fmla="*/ 56979 h 667266"/>
                <a:gd name="connsiteX33" fmla="*/ 185487 w 1853514"/>
                <a:gd name="connsiteY33" fmla="*/ 38523 h 667266"/>
                <a:gd name="connsiteX34" fmla="*/ 234421 w 1853514"/>
                <a:gd name="connsiteY34" fmla="*/ 14999 h 667266"/>
                <a:gd name="connsiteX35" fmla="*/ 333633 w 1853514"/>
                <a:gd name="connsiteY35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3514" h="667266">
                  <a:moveTo>
                    <a:pt x="333633" y="0"/>
                  </a:moveTo>
                  <a:lnTo>
                    <a:pt x="1519881" y="0"/>
                  </a:lnTo>
                  <a:cubicBezTo>
                    <a:pt x="1704141" y="0"/>
                    <a:pt x="1853514" y="149373"/>
                    <a:pt x="1853514" y="333633"/>
                  </a:cubicBezTo>
                  <a:lnTo>
                    <a:pt x="1853513" y="333633"/>
                  </a:lnTo>
                  <a:cubicBezTo>
                    <a:pt x="1853513" y="517893"/>
                    <a:pt x="1704140" y="667266"/>
                    <a:pt x="1519880" y="667266"/>
                  </a:cubicBezTo>
                  <a:lnTo>
                    <a:pt x="333633" y="667265"/>
                  </a:lnTo>
                  <a:cubicBezTo>
                    <a:pt x="299084" y="667265"/>
                    <a:pt x="265762" y="662014"/>
                    <a:pt x="234421" y="652266"/>
                  </a:cubicBezTo>
                  <a:lnTo>
                    <a:pt x="185487" y="628742"/>
                  </a:lnTo>
                  <a:lnTo>
                    <a:pt x="219488" y="610287"/>
                  </a:lnTo>
                  <a:cubicBezTo>
                    <a:pt x="237238" y="598295"/>
                    <a:pt x="253771" y="584641"/>
                    <a:pt x="268865" y="569547"/>
                  </a:cubicBezTo>
                  <a:lnTo>
                    <a:pt x="297761" y="534526"/>
                  </a:lnTo>
                  <a:lnTo>
                    <a:pt x="327455" y="537519"/>
                  </a:lnTo>
                  <a:lnTo>
                    <a:pt x="1501347" y="537519"/>
                  </a:lnTo>
                  <a:cubicBezTo>
                    <a:pt x="1613951" y="537519"/>
                    <a:pt x="1705234" y="446236"/>
                    <a:pt x="1705234" y="333632"/>
                  </a:cubicBezTo>
                  <a:cubicBezTo>
                    <a:pt x="1705234" y="221028"/>
                    <a:pt x="1613951" y="129745"/>
                    <a:pt x="1501347" y="129745"/>
                  </a:cubicBezTo>
                  <a:lnTo>
                    <a:pt x="327455" y="129745"/>
                  </a:lnTo>
                  <a:lnTo>
                    <a:pt x="297760" y="132738"/>
                  </a:lnTo>
                  <a:lnTo>
                    <a:pt x="286365" y="133887"/>
                  </a:lnTo>
                  <a:cubicBezTo>
                    <a:pt x="246547" y="142035"/>
                    <a:pt x="210957" y="161790"/>
                    <a:pt x="183285" y="189462"/>
                  </a:cubicBezTo>
                  <a:lnTo>
                    <a:pt x="170937" y="207777"/>
                  </a:lnTo>
                  <a:lnTo>
                    <a:pt x="139590" y="254270"/>
                  </a:lnTo>
                  <a:cubicBezTo>
                    <a:pt x="129273" y="278663"/>
                    <a:pt x="123568" y="305481"/>
                    <a:pt x="123568" y="333632"/>
                  </a:cubicBezTo>
                  <a:cubicBezTo>
                    <a:pt x="123568" y="361783"/>
                    <a:pt x="129273" y="388602"/>
                    <a:pt x="139590" y="412994"/>
                  </a:cubicBezTo>
                  <a:lnTo>
                    <a:pt x="170937" y="459487"/>
                  </a:lnTo>
                  <a:lnTo>
                    <a:pt x="158588" y="477802"/>
                  </a:lnTo>
                  <a:cubicBezTo>
                    <a:pt x="140140" y="496250"/>
                    <a:pt x="118173" y="511179"/>
                    <a:pt x="93780" y="521497"/>
                  </a:cubicBezTo>
                  <a:lnTo>
                    <a:pt x="66539" y="529953"/>
                  </a:lnTo>
                  <a:lnTo>
                    <a:pt x="26219" y="463497"/>
                  </a:lnTo>
                  <a:lnTo>
                    <a:pt x="0" y="333633"/>
                  </a:lnTo>
                  <a:lnTo>
                    <a:pt x="26219" y="203768"/>
                  </a:lnTo>
                  <a:lnTo>
                    <a:pt x="66539" y="137311"/>
                  </a:lnTo>
                  <a:lnTo>
                    <a:pt x="76186" y="121411"/>
                  </a:lnTo>
                  <a:cubicBezTo>
                    <a:pt x="96584" y="96695"/>
                    <a:pt x="120472" y="74966"/>
                    <a:pt x="147096" y="56979"/>
                  </a:cubicBezTo>
                  <a:lnTo>
                    <a:pt x="185487" y="38523"/>
                  </a:lnTo>
                  <a:lnTo>
                    <a:pt x="234421" y="14999"/>
                  </a:lnTo>
                  <a:cubicBezTo>
                    <a:pt x="265762" y="5251"/>
                    <a:pt x="299084" y="0"/>
                    <a:pt x="33363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5275244-9375-48DD-A1A3-CEA369717E80}"/>
                </a:ext>
              </a:extLst>
            </p:cNvPr>
            <p:cNvSpPr/>
            <p:nvPr/>
          </p:nvSpPr>
          <p:spPr>
            <a:xfrm flipH="1">
              <a:off x="7880551" y="1429227"/>
              <a:ext cx="1833983" cy="667266"/>
            </a:xfrm>
            <a:custGeom>
              <a:avLst/>
              <a:gdLst>
                <a:gd name="connsiteX0" fmla="*/ 1765158 w 1833983"/>
                <a:gd name="connsiteY0" fmla="*/ 128582 h 667266"/>
                <a:gd name="connsiteX1" fmla="*/ 1777004 w 1833983"/>
                <a:gd name="connsiteY1" fmla="*/ 142940 h 667266"/>
                <a:gd name="connsiteX2" fmla="*/ 1833983 w 1833983"/>
                <a:gd name="connsiteY2" fmla="*/ 329477 h 667266"/>
                <a:gd name="connsiteX3" fmla="*/ 1833982 w 1833983"/>
                <a:gd name="connsiteY3" fmla="*/ 329477 h 667266"/>
                <a:gd name="connsiteX4" fmla="*/ 1777003 w 1833983"/>
                <a:gd name="connsiteY4" fmla="*/ 516014 h 667266"/>
                <a:gd name="connsiteX5" fmla="*/ 1765159 w 1833983"/>
                <a:gd name="connsiteY5" fmla="*/ 530370 h 667266"/>
                <a:gd name="connsiteX6" fmla="*/ 1753763 w 1833983"/>
                <a:gd name="connsiteY6" fmla="*/ 529221 h 667266"/>
                <a:gd name="connsiteX7" fmla="*/ 1650683 w 1833983"/>
                <a:gd name="connsiteY7" fmla="*/ 473646 h 667266"/>
                <a:gd name="connsiteX8" fmla="*/ 1638335 w 1833983"/>
                <a:gd name="connsiteY8" fmla="*/ 455331 h 667266"/>
                <a:gd name="connsiteX9" fmla="*/ 1669681 w 1833983"/>
                <a:gd name="connsiteY9" fmla="*/ 408838 h 667266"/>
                <a:gd name="connsiteX10" fmla="*/ 1685703 w 1833983"/>
                <a:gd name="connsiteY10" fmla="*/ 329476 h 667266"/>
                <a:gd name="connsiteX11" fmla="*/ 1669681 w 1833983"/>
                <a:gd name="connsiteY11" fmla="*/ 250114 h 667266"/>
                <a:gd name="connsiteX12" fmla="*/ 1638335 w 1833983"/>
                <a:gd name="connsiteY12" fmla="*/ 203621 h 667266"/>
                <a:gd name="connsiteX13" fmla="*/ 1650683 w 1833983"/>
                <a:gd name="connsiteY13" fmla="*/ 185306 h 667266"/>
                <a:gd name="connsiteX14" fmla="*/ 1753763 w 1833983"/>
                <a:gd name="connsiteY14" fmla="*/ 129731 h 667266"/>
                <a:gd name="connsiteX15" fmla="*/ 333633 w 1833983"/>
                <a:gd name="connsiteY15" fmla="*/ 0 h 667266"/>
                <a:gd name="connsiteX16" fmla="*/ 1519881 w 1833983"/>
                <a:gd name="connsiteY16" fmla="*/ 0 h 667266"/>
                <a:gd name="connsiteX17" fmla="*/ 1649746 w 1833983"/>
                <a:gd name="connsiteY17" fmla="*/ 26219 h 667266"/>
                <a:gd name="connsiteX18" fmla="*/ 1672416 w 1833983"/>
                <a:gd name="connsiteY18" fmla="*/ 38523 h 667266"/>
                <a:gd name="connsiteX19" fmla="*/ 1634025 w 1833983"/>
                <a:gd name="connsiteY19" fmla="*/ 56979 h 667266"/>
                <a:gd name="connsiteX20" fmla="*/ 1563115 w 1833983"/>
                <a:gd name="connsiteY20" fmla="*/ 121411 h 667266"/>
                <a:gd name="connsiteX21" fmla="*/ 1553468 w 1833983"/>
                <a:gd name="connsiteY21" fmla="*/ 137311 h 667266"/>
                <a:gd name="connsiteX22" fmla="*/ 1542437 w 1833983"/>
                <a:gd name="connsiteY22" fmla="*/ 133887 h 667266"/>
                <a:gd name="connsiteX23" fmla="*/ 1501347 w 1833983"/>
                <a:gd name="connsiteY23" fmla="*/ 129745 h 667266"/>
                <a:gd name="connsiteX24" fmla="*/ 327455 w 1833983"/>
                <a:gd name="connsiteY24" fmla="*/ 129745 h 667266"/>
                <a:gd name="connsiteX25" fmla="*/ 123568 w 1833983"/>
                <a:gd name="connsiteY25" fmla="*/ 333632 h 667266"/>
                <a:gd name="connsiteX26" fmla="*/ 327455 w 1833983"/>
                <a:gd name="connsiteY26" fmla="*/ 537519 h 667266"/>
                <a:gd name="connsiteX27" fmla="*/ 1501347 w 1833983"/>
                <a:gd name="connsiteY27" fmla="*/ 537519 h 667266"/>
                <a:gd name="connsiteX28" fmla="*/ 1538760 w 1833983"/>
                <a:gd name="connsiteY28" fmla="*/ 533748 h 667266"/>
                <a:gd name="connsiteX29" fmla="*/ 1533937 w 1833983"/>
                <a:gd name="connsiteY29" fmla="*/ 525798 h 667266"/>
                <a:gd name="connsiteX30" fmla="*/ 1561178 w 1833983"/>
                <a:gd name="connsiteY30" fmla="*/ 517342 h 667266"/>
                <a:gd name="connsiteX31" fmla="*/ 1625986 w 1833983"/>
                <a:gd name="connsiteY31" fmla="*/ 473647 h 667266"/>
                <a:gd name="connsiteX32" fmla="*/ 1638335 w 1833983"/>
                <a:gd name="connsiteY32" fmla="*/ 455332 h 667266"/>
                <a:gd name="connsiteX33" fmla="*/ 1650683 w 1833983"/>
                <a:gd name="connsiteY33" fmla="*/ 473647 h 667266"/>
                <a:gd name="connsiteX34" fmla="*/ 1753763 w 1833983"/>
                <a:gd name="connsiteY34" fmla="*/ 529222 h 667266"/>
                <a:gd name="connsiteX35" fmla="*/ 1765159 w 1833983"/>
                <a:gd name="connsiteY35" fmla="*/ 530371 h 667266"/>
                <a:gd name="connsiteX36" fmla="*/ 1736263 w 1833983"/>
                <a:gd name="connsiteY36" fmla="*/ 565392 h 667266"/>
                <a:gd name="connsiteX37" fmla="*/ 1686886 w 1833983"/>
                <a:gd name="connsiteY37" fmla="*/ 606132 h 667266"/>
                <a:gd name="connsiteX38" fmla="*/ 1657999 w 1833983"/>
                <a:gd name="connsiteY38" fmla="*/ 621811 h 667266"/>
                <a:gd name="connsiteX39" fmla="*/ 1672416 w 1833983"/>
                <a:gd name="connsiteY39" fmla="*/ 628742 h 667266"/>
                <a:gd name="connsiteX40" fmla="*/ 1649745 w 1833983"/>
                <a:gd name="connsiteY40" fmla="*/ 641047 h 667266"/>
                <a:gd name="connsiteX41" fmla="*/ 1519880 w 1833983"/>
                <a:gd name="connsiteY41" fmla="*/ 667266 h 667266"/>
                <a:gd name="connsiteX42" fmla="*/ 333633 w 1833983"/>
                <a:gd name="connsiteY42" fmla="*/ 667265 h 667266"/>
                <a:gd name="connsiteX43" fmla="*/ 26219 w 1833983"/>
                <a:gd name="connsiteY43" fmla="*/ 463497 h 667266"/>
                <a:gd name="connsiteX44" fmla="*/ 0 w 1833983"/>
                <a:gd name="connsiteY44" fmla="*/ 333633 h 667266"/>
                <a:gd name="connsiteX45" fmla="*/ 26219 w 1833983"/>
                <a:gd name="connsiteY45" fmla="*/ 203768 h 667266"/>
                <a:gd name="connsiteX46" fmla="*/ 333633 w 1833983"/>
                <a:gd name="connsiteY46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33983" h="667266">
                  <a:moveTo>
                    <a:pt x="1765158" y="128582"/>
                  </a:moveTo>
                  <a:lnTo>
                    <a:pt x="1777004" y="142940"/>
                  </a:lnTo>
                  <a:cubicBezTo>
                    <a:pt x="1812978" y="196188"/>
                    <a:pt x="1833983" y="260380"/>
                    <a:pt x="1833983" y="329477"/>
                  </a:cubicBezTo>
                  <a:lnTo>
                    <a:pt x="1833982" y="329477"/>
                  </a:lnTo>
                  <a:cubicBezTo>
                    <a:pt x="1833982" y="398575"/>
                    <a:pt x="1812977" y="462766"/>
                    <a:pt x="1777003" y="516014"/>
                  </a:cubicBezTo>
                  <a:lnTo>
                    <a:pt x="1765159" y="530370"/>
                  </a:lnTo>
                  <a:lnTo>
                    <a:pt x="1753763" y="529221"/>
                  </a:lnTo>
                  <a:cubicBezTo>
                    <a:pt x="1713945" y="521073"/>
                    <a:pt x="1678355" y="501318"/>
                    <a:pt x="1650683" y="473646"/>
                  </a:cubicBezTo>
                  <a:lnTo>
                    <a:pt x="1638335" y="455331"/>
                  </a:lnTo>
                  <a:lnTo>
                    <a:pt x="1669681" y="408838"/>
                  </a:lnTo>
                  <a:cubicBezTo>
                    <a:pt x="1679998" y="384446"/>
                    <a:pt x="1685703" y="357627"/>
                    <a:pt x="1685703" y="329476"/>
                  </a:cubicBezTo>
                  <a:cubicBezTo>
                    <a:pt x="1685703" y="301325"/>
                    <a:pt x="1679998" y="274507"/>
                    <a:pt x="1669681" y="250114"/>
                  </a:cubicBezTo>
                  <a:lnTo>
                    <a:pt x="1638335" y="203621"/>
                  </a:lnTo>
                  <a:lnTo>
                    <a:pt x="1650683" y="185306"/>
                  </a:lnTo>
                  <a:cubicBezTo>
                    <a:pt x="1678355" y="157634"/>
                    <a:pt x="1713945" y="137879"/>
                    <a:pt x="1753763" y="129731"/>
                  </a:cubicBezTo>
                  <a:close/>
                  <a:moveTo>
                    <a:pt x="333633" y="0"/>
                  </a:moveTo>
                  <a:lnTo>
                    <a:pt x="1519881" y="0"/>
                  </a:lnTo>
                  <a:cubicBezTo>
                    <a:pt x="1565946" y="0"/>
                    <a:pt x="1609831" y="9336"/>
                    <a:pt x="1649746" y="26219"/>
                  </a:cubicBezTo>
                  <a:lnTo>
                    <a:pt x="1672416" y="38523"/>
                  </a:lnTo>
                  <a:lnTo>
                    <a:pt x="1634025" y="56979"/>
                  </a:lnTo>
                  <a:cubicBezTo>
                    <a:pt x="1607401" y="74966"/>
                    <a:pt x="1583513" y="96695"/>
                    <a:pt x="1563115" y="121411"/>
                  </a:cubicBezTo>
                  <a:lnTo>
                    <a:pt x="1553468" y="137311"/>
                  </a:lnTo>
                  <a:lnTo>
                    <a:pt x="1542437" y="133887"/>
                  </a:lnTo>
                  <a:cubicBezTo>
                    <a:pt x="1529165" y="131171"/>
                    <a:pt x="1515423" y="129745"/>
                    <a:pt x="1501347" y="129745"/>
                  </a:cubicBezTo>
                  <a:lnTo>
                    <a:pt x="327455" y="129745"/>
                  </a:lnTo>
                  <a:cubicBezTo>
                    <a:pt x="214851" y="129745"/>
                    <a:pt x="123568" y="221028"/>
                    <a:pt x="123568" y="333632"/>
                  </a:cubicBezTo>
                  <a:cubicBezTo>
                    <a:pt x="123568" y="446236"/>
                    <a:pt x="214851" y="537519"/>
                    <a:pt x="327455" y="537519"/>
                  </a:cubicBezTo>
                  <a:lnTo>
                    <a:pt x="1501347" y="537519"/>
                  </a:lnTo>
                  <a:lnTo>
                    <a:pt x="1538760" y="533748"/>
                  </a:lnTo>
                  <a:lnTo>
                    <a:pt x="1533937" y="525798"/>
                  </a:lnTo>
                  <a:lnTo>
                    <a:pt x="1561178" y="517342"/>
                  </a:lnTo>
                  <a:cubicBezTo>
                    <a:pt x="1585571" y="507024"/>
                    <a:pt x="1607538" y="492095"/>
                    <a:pt x="1625986" y="473647"/>
                  </a:cubicBezTo>
                  <a:lnTo>
                    <a:pt x="1638335" y="455332"/>
                  </a:lnTo>
                  <a:lnTo>
                    <a:pt x="1650683" y="473647"/>
                  </a:lnTo>
                  <a:cubicBezTo>
                    <a:pt x="1678355" y="501319"/>
                    <a:pt x="1713945" y="521074"/>
                    <a:pt x="1753763" y="529222"/>
                  </a:cubicBezTo>
                  <a:lnTo>
                    <a:pt x="1765159" y="530371"/>
                  </a:lnTo>
                  <a:lnTo>
                    <a:pt x="1736263" y="565392"/>
                  </a:lnTo>
                  <a:cubicBezTo>
                    <a:pt x="1721169" y="580486"/>
                    <a:pt x="1704636" y="594140"/>
                    <a:pt x="1686886" y="606132"/>
                  </a:cubicBezTo>
                  <a:lnTo>
                    <a:pt x="1657999" y="621811"/>
                  </a:lnTo>
                  <a:lnTo>
                    <a:pt x="1672416" y="628742"/>
                  </a:lnTo>
                  <a:lnTo>
                    <a:pt x="1649745" y="641047"/>
                  </a:lnTo>
                  <a:cubicBezTo>
                    <a:pt x="1609830" y="657930"/>
                    <a:pt x="1565945" y="667266"/>
                    <a:pt x="1519880" y="667266"/>
                  </a:cubicBezTo>
                  <a:lnTo>
                    <a:pt x="333633" y="667265"/>
                  </a:lnTo>
                  <a:cubicBezTo>
                    <a:pt x="195438" y="667265"/>
                    <a:pt x="76867" y="583243"/>
                    <a:pt x="26219" y="463497"/>
                  </a:cubicBezTo>
                  <a:lnTo>
                    <a:pt x="0" y="333633"/>
                  </a:lnTo>
                  <a:lnTo>
                    <a:pt x="26219" y="203768"/>
                  </a:lnTo>
                  <a:cubicBezTo>
                    <a:pt x="76867" y="84022"/>
                    <a:pt x="195438" y="0"/>
                    <a:pt x="33363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C4A0AA-9ABD-4A3A-8EC3-5A0302DEC2A0}"/>
                </a:ext>
              </a:extLst>
            </p:cNvPr>
            <p:cNvSpPr/>
            <p:nvPr/>
          </p:nvSpPr>
          <p:spPr>
            <a:xfrm>
              <a:off x="9347949" y="1429227"/>
              <a:ext cx="1853514" cy="667266"/>
            </a:xfrm>
            <a:custGeom>
              <a:avLst/>
              <a:gdLst>
                <a:gd name="connsiteX0" fmla="*/ 333633 w 1853514"/>
                <a:gd name="connsiteY0" fmla="*/ 0 h 667266"/>
                <a:gd name="connsiteX1" fmla="*/ 1519881 w 1853514"/>
                <a:gd name="connsiteY1" fmla="*/ 0 h 667266"/>
                <a:gd name="connsiteX2" fmla="*/ 1853514 w 1853514"/>
                <a:gd name="connsiteY2" fmla="*/ 333633 h 667266"/>
                <a:gd name="connsiteX3" fmla="*/ 1853513 w 1853514"/>
                <a:gd name="connsiteY3" fmla="*/ 333633 h 667266"/>
                <a:gd name="connsiteX4" fmla="*/ 1519880 w 1853514"/>
                <a:gd name="connsiteY4" fmla="*/ 667266 h 667266"/>
                <a:gd name="connsiteX5" fmla="*/ 333633 w 1853514"/>
                <a:gd name="connsiteY5" fmla="*/ 667265 h 667266"/>
                <a:gd name="connsiteX6" fmla="*/ 234421 w 1853514"/>
                <a:gd name="connsiteY6" fmla="*/ 652266 h 667266"/>
                <a:gd name="connsiteX7" fmla="*/ 185487 w 1853514"/>
                <a:gd name="connsiteY7" fmla="*/ 628742 h 667266"/>
                <a:gd name="connsiteX8" fmla="*/ 219488 w 1853514"/>
                <a:gd name="connsiteY8" fmla="*/ 610287 h 667266"/>
                <a:gd name="connsiteX9" fmla="*/ 268865 w 1853514"/>
                <a:gd name="connsiteY9" fmla="*/ 569547 h 667266"/>
                <a:gd name="connsiteX10" fmla="*/ 297761 w 1853514"/>
                <a:gd name="connsiteY10" fmla="*/ 534526 h 667266"/>
                <a:gd name="connsiteX11" fmla="*/ 327455 w 1853514"/>
                <a:gd name="connsiteY11" fmla="*/ 537519 h 667266"/>
                <a:gd name="connsiteX12" fmla="*/ 1501347 w 1853514"/>
                <a:gd name="connsiteY12" fmla="*/ 537519 h 667266"/>
                <a:gd name="connsiteX13" fmla="*/ 1705234 w 1853514"/>
                <a:gd name="connsiteY13" fmla="*/ 333632 h 667266"/>
                <a:gd name="connsiteX14" fmla="*/ 1501347 w 1853514"/>
                <a:gd name="connsiteY14" fmla="*/ 129745 h 667266"/>
                <a:gd name="connsiteX15" fmla="*/ 327455 w 1853514"/>
                <a:gd name="connsiteY15" fmla="*/ 129745 h 667266"/>
                <a:gd name="connsiteX16" fmla="*/ 297760 w 1853514"/>
                <a:gd name="connsiteY16" fmla="*/ 132738 h 667266"/>
                <a:gd name="connsiteX17" fmla="*/ 286365 w 1853514"/>
                <a:gd name="connsiteY17" fmla="*/ 133887 h 667266"/>
                <a:gd name="connsiteX18" fmla="*/ 183285 w 1853514"/>
                <a:gd name="connsiteY18" fmla="*/ 189462 h 667266"/>
                <a:gd name="connsiteX19" fmla="*/ 170937 w 1853514"/>
                <a:gd name="connsiteY19" fmla="*/ 207777 h 667266"/>
                <a:gd name="connsiteX20" fmla="*/ 139590 w 1853514"/>
                <a:gd name="connsiteY20" fmla="*/ 254270 h 667266"/>
                <a:gd name="connsiteX21" fmla="*/ 123568 w 1853514"/>
                <a:gd name="connsiteY21" fmla="*/ 333632 h 667266"/>
                <a:gd name="connsiteX22" fmla="*/ 139590 w 1853514"/>
                <a:gd name="connsiteY22" fmla="*/ 412994 h 667266"/>
                <a:gd name="connsiteX23" fmla="*/ 170937 w 1853514"/>
                <a:gd name="connsiteY23" fmla="*/ 459487 h 667266"/>
                <a:gd name="connsiteX24" fmla="*/ 158588 w 1853514"/>
                <a:gd name="connsiteY24" fmla="*/ 477802 h 667266"/>
                <a:gd name="connsiteX25" fmla="*/ 93780 w 1853514"/>
                <a:gd name="connsiteY25" fmla="*/ 521497 h 667266"/>
                <a:gd name="connsiteX26" fmla="*/ 66539 w 1853514"/>
                <a:gd name="connsiteY26" fmla="*/ 529953 h 667266"/>
                <a:gd name="connsiteX27" fmla="*/ 26219 w 1853514"/>
                <a:gd name="connsiteY27" fmla="*/ 463497 h 667266"/>
                <a:gd name="connsiteX28" fmla="*/ 0 w 1853514"/>
                <a:gd name="connsiteY28" fmla="*/ 333633 h 667266"/>
                <a:gd name="connsiteX29" fmla="*/ 26219 w 1853514"/>
                <a:gd name="connsiteY29" fmla="*/ 203768 h 667266"/>
                <a:gd name="connsiteX30" fmla="*/ 66539 w 1853514"/>
                <a:gd name="connsiteY30" fmla="*/ 137311 h 667266"/>
                <a:gd name="connsiteX31" fmla="*/ 76186 w 1853514"/>
                <a:gd name="connsiteY31" fmla="*/ 121411 h 667266"/>
                <a:gd name="connsiteX32" fmla="*/ 147096 w 1853514"/>
                <a:gd name="connsiteY32" fmla="*/ 56979 h 667266"/>
                <a:gd name="connsiteX33" fmla="*/ 185487 w 1853514"/>
                <a:gd name="connsiteY33" fmla="*/ 38523 h 667266"/>
                <a:gd name="connsiteX34" fmla="*/ 234421 w 1853514"/>
                <a:gd name="connsiteY34" fmla="*/ 14999 h 667266"/>
                <a:gd name="connsiteX35" fmla="*/ 333633 w 1853514"/>
                <a:gd name="connsiteY35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3514" h="667266">
                  <a:moveTo>
                    <a:pt x="333633" y="0"/>
                  </a:moveTo>
                  <a:lnTo>
                    <a:pt x="1519881" y="0"/>
                  </a:lnTo>
                  <a:cubicBezTo>
                    <a:pt x="1704141" y="0"/>
                    <a:pt x="1853514" y="149373"/>
                    <a:pt x="1853514" y="333633"/>
                  </a:cubicBezTo>
                  <a:lnTo>
                    <a:pt x="1853513" y="333633"/>
                  </a:lnTo>
                  <a:cubicBezTo>
                    <a:pt x="1853513" y="517893"/>
                    <a:pt x="1704140" y="667266"/>
                    <a:pt x="1519880" y="667266"/>
                  </a:cubicBezTo>
                  <a:lnTo>
                    <a:pt x="333633" y="667265"/>
                  </a:lnTo>
                  <a:cubicBezTo>
                    <a:pt x="299084" y="667265"/>
                    <a:pt x="265762" y="662014"/>
                    <a:pt x="234421" y="652266"/>
                  </a:cubicBezTo>
                  <a:lnTo>
                    <a:pt x="185487" y="628742"/>
                  </a:lnTo>
                  <a:lnTo>
                    <a:pt x="219488" y="610287"/>
                  </a:lnTo>
                  <a:cubicBezTo>
                    <a:pt x="237238" y="598295"/>
                    <a:pt x="253771" y="584641"/>
                    <a:pt x="268865" y="569547"/>
                  </a:cubicBezTo>
                  <a:lnTo>
                    <a:pt x="297761" y="534526"/>
                  </a:lnTo>
                  <a:lnTo>
                    <a:pt x="327455" y="537519"/>
                  </a:lnTo>
                  <a:lnTo>
                    <a:pt x="1501347" y="537519"/>
                  </a:lnTo>
                  <a:cubicBezTo>
                    <a:pt x="1613951" y="537519"/>
                    <a:pt x="1705234" y="446236"/>
                    <a:pt x="1705234" y="333632"/>
                  </a:cubicBezTo>
                  <a:cubicBezTo>
                    <a:pt x="1705234" y="221028"/>
                    <a:pt x="1613951" y="129745"/>
                    <a:pt x="1501347" y="129745"/>
                  </a:cubicBezTo>
                  <a:lnTo>
                    <a:pt x="327455" y="129745"/>
                  </a:lnTo>
                  <a:lnTo>
                    <a:pt x="297760" y="132738"/>
                  </a:lnTo>
                  <a:lnTo>
                    <a:pt x="286365" y="133887"/>
                  </a:lnTo>
                  <a:cubicBezTo>
                    <a:pt x="246547" y="142035"/>
                    <a:pt x="210957" y="161790"/>
                    <a:pt x="183285" y="189462"/>
                  </a:cubicBezTo>
                  <a:lnTo>
                    <a:pt x="170937" y="207777"/>
                  </a:lnTo>
                  <a:lnTo>
                    <a:pt x="139590" y="254270"/>
                  </a:lnTo>
                  <a:cubicBezTo>
                    <a:pt x="129273" y="278663"/>
                    <a:pt x="123568" y="305481"/>
                    <a:pt x="123568" y="333632"/>
                  </a:cubicBezTo>
                  <a:cubicBezTo>
                    <a:pt x="123568" y="361783"/>
                    <a:pt x="129273" y="388602"/>
                    <a:pt x="139590" y="412994"/>
                  </a:cubicBezTo>
                  <a:lnTo>
                    <a:pt x="170937" y="459487"/>
                  </a:lnTo>
                  <a:lnTo>
                    <a:pt x="158588" y="477802"/>
                  </a:lnTo>
                  <a:cubicBezTo>
                    <a:pt x="140140" y="496250"/>
                    <a:pt x="118173" y="511179"/>
                    <a:pt x="93780" y="521497"/>
                  </a:cubicBezTo>
                  <a:lnTo>
                    <a:pt x="66539" y="529953"/>
                  </a:lnTo>
                  <a:lnTo>
                    <a:pt x="26219" y="463497"/>
                  </a:lnTo>
                  <a:lnTo>
                    <a:pt x="0" y="333633"/>
                  </a:lnTo>
                  <a:lnTo>
                    <a:pt x="26219" y="203768"/>
                  </a:lnTo>
                  <a:lnTo>
                    <a:pt x="66539" y="137311"/>
                  </a:lnTo>
                  <a:lnTo>
                    <a:pt x="76186" y="121411"/>
                  </a:lnTo>
                  <a:cubicBezTo>
                    <a:pt x="96584" y="96695"/>
                    <a:pt x="120472" y="74966"/>
                    <a:pt x="147096" y="56979"/>
                  </a:cubicBezTo>
                  <a:lnTo>
                    <a:pt x="185487" y="38523"/>
                  </a:lnTo>
                  <a:lnTo>
                    <a:pt x="234421" y="14999"/>
                  </a:lnTo>
                  <a:cubicBezTo>
                    <a:pt x="265762" y="5251"/>
                    <a:pt x="299084" y="0"/>
                    <a:pt x="33363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282C667-0CB6-4D68-8EDB-554307D6EA61}"/>
                </a:ext>
              </a:extLst>
            </p:cNvPr>
            <p:cNvSpPr/>
            <p:nvPr/>
          </p:nvSpPr>
          <p:spPr>
            <a:xfrm flipH="1">
              <a:off x="10834878" y="1429227"/>
              <a:ext cx="1833983" cy="667266"/>
            </a:xfrm>
            <a:custGeom>
              <a:avLst/>
              <a:gdLst>
                <a:gd name="connsiteX0" fmla="*/ 1765158 w 1833983"/>
                <a:gd name="connsiteY0" fmla="*/ 128582 h 667266"/>
                <a:gd name="connsiteX1" fmla="*/ 1777004 w 1833983"/>
                <a:gd name="connsiteY1" fmla="*/ 142940 h 667266"/>
                <a:gd name="connsiteX2" fmla="*/ 1833983 w 1833983"/>
                <a:gd name="connsiteY2" fmla="*/ 329477 h 667266"/>
                <a:gd name="connsiteX3" fmla="*/ 1833982 w 1833983"/>
                <a:gd name="connsiteY3" fmla="*/ 329477 h 667266"/>
                <a:gd name="connsiteX4" fmla="*/ 1777003 w 1833983"/>
                <a:gd name="connsiteY4" fmla="*/ 516014 h 667266"/>
                <a:gd name="connsiteX5" fmla="*/ 1765159 w 1833983"/>
                <a:gd name="connsiteY5" fmla="*/ 530370 h 667266"/>
                <a:gd name="connsiteX6" fmla="*/ 1753763 w 1833983"/>
                <a:gd name="connsiteY6" fmla="*/ 529221 h 667266"/>
                <a:gd name="connsiteX7" fmla="*/ 1650683 w 1833983"/>
                <a:gd name="connsiteY7" fmla="*/ 473646 h 667266"/>
                <a:gd name="connsiteX8" fmla="*/ 1638335 w 1833983"/>
                <a:gd name="connsiteY8" fmla="*/ 455331 h 667266"/>
                <a:gd name="connsiteX9" fmla="*/ 1669681 w 1833983"/>
                <a:gd name="connsiteY9" fmla="*/ 408838 h 667266"/>
                <a:gd name="connsiteX10" fmla="*/ 1685703 w 1833983"/>
                <a:gd name="connsiteY10" fmla="*/ 329476 h 667266"/>
                <a:gd name="connsiteX11" fmla="*/ 1669681 w 1833983"/>
                <a:gd name="connsiteY11" fmla="*/ 250114 h 667266"/>
                <a:gd name="connsiteX12" fmla="*/ 1638335 w 1833983"/>
                <a:gd name="connsiteY12" fmla="*/ 203621 h 667266"/>
                <a:gd name="connsiteX13" fmla="*/ 1650683 w 1833983"/>
                <a:gd name="connsiteY13" fmla="*/ 185306 h 667266"/>
                <a:gd name="connsiteX14" fmla="*/ 1753763 w 1833983"/>
                <a:gd name="connsiteY14" fmla="*/ 129731 h 667266"/>
                <a:gd name="connsiteX15" fmla="*/ 333633 w 1833983"/>
                <a:gd name="connsiteY15" fmla="*/ 0 h 667266"/>
                <a:gd name="connsiteX16" fmla="*/ 1519881 w 1833983"/>
                <a:gd name="connsiteY16" fmla="*/ 0 h 667266"/>
                <a:gd name="connsiteX17" fmla="*/ 1649746 w 1833983"/>
                <a:gd name="connsiteY17" fmla="*/ 26219 h 667266"/>
                <a:gd name="connsiteX18" fmla="*/ 1672416 w 1833983"/>
                <a:gd name="connsiteY18" fmla="*/ 38523 h 667266"/>
                <a:gd name="connsiteX19" fmla="*/ 1634025 w 1833983"/>
                <a:gd name="connsiteY19" fmla="*/ 56979 h 667266"/>
                <a:gd name="connsiteX20" fmla="*/ 1563115 w 1833983"/>
                <a:gd name="connsiteY20" fmla="*/ 121411 h 667266"/>
                <a:gd name="connsiteX21" fmla="*/ 1553468 w 1833983"/>
                <a:gd name="connsiteY21" fmla="*/ 137311 h 667266"/>
                <a:gd name="connsiteX22" fmla="*/ 1542437 w 1833983"/>
                <a:gd name="connsiteY22" fmla="*/ 133887 h 667266"/>
                <a:gd name="connsiteX23" fmla="*/ 1501347 w 1833983"/>
                <a:gd name="connsiteY23" fmla="*/ 129745 h 667266"/>
                <a:gd name="connsiteX24" fmla="*/ 327455 w 1833983"/>
                <a:gd name="connsiteY24" fmla="*/ 129745 h 667266"/>
                <a:gd name="connsiteX25" fmla="*/ 123568 w 1833983"/>
                <a:gd name="connsiteY25" fmla="*/ 333632 h 667266"/>
                <a:gd name="connsiteX26" fmla="*/ 327455 w 1833983"/>
                <a:gd name="connsiteY26" fmla="*/ 537519 h 667266"/>
                <a:gd name="connsiteX27" fmla="*/ 1501347 w 1833983"/>
                <a:gd name="connsiteY27" fmla="*/ 537519 h 667266"/>
                <a:gd name="connsiteX28" fmla="*/ 1538760 w 1833983"/>
                <a:gd name="connsiteY28" fmla="*/ 533748 h 667266"/>
                <a:gd name="connsiteX29" fmla="*/ 1533937 w 1833983"/>
                <a:gd name="connsiteY29" fmla="*/ 525798 h 667266"/>
                <a:gd name="connsiteX30" fmla="*/ 1561178 w 1833983"/>
                <a:gd name="connsiteY30" fmla="*/ 517342 h 667266"/>
                <a:gd name="connsiteX31" fmla="*/ 1625986 w 1833983"/>
                <a:gd name="connsiteY31" fmla="*/ 473647 h 667266"/>
                <a:gd name="connsiteX32" fmla="*/ 1638335 w 1833983"/>
                <a:gd name="connsiteY32" fmla="*/ 455332 h 667266"/>
                <a:gd name="connsiteX33" fmla="*/ 1650683 w 1833983"/>
                <a:gd name="connsiteY33" fmla="*/ 473647 h 667266"/>
                <a:gd name="connsiteX34" fmla="*/ 1753763 w 1833983"/>
                <a:gd name="connsiteY34" fmla="*/ 529222 h 667266"/>
                <a:gd name="connsiteX35" fmla="*/ 1765159 w 1833983"/>
                <a:gd name="connsiteY35" fmla="*/ 530371 h 667266"/>
                <a:gd name="connsiteX36" fmla="*/ 1736263 w 1833983"/>
                <a:gd name="connsiteY36" fmla="*/ 565392 h 667266"/>
                <a:gd name="connsiteX37" fmla="*/ 1686886 w 1833983"/>
                <a:gd name="connsiteY37" fmla="*/ 606132 h 667266"/>
                <a:gd name="connsiteX38" fmla="*/ 1657999 w 1833983"/>
                <a:gd name="connsiteY38" fmla="*/ 621811 h 667266"/>
                <a:gd name="connsiteX39" fmla="*/ 1672416 w 1833983"/>
                <a:gd name="connsiteY39" fmla="*/ 628742 h 667266"/>
                <a:gd name="connsiteX40" fmla="*/ 1649745 w 1833983"/>
                <a:gd name="connsiteY40" fmla="*/ 641047 h 667266"/>
                <a:gd name="connsiteX41" fmla="*/ 1519880 w 1833983"/>
                <a:gd name="connsiteY41" fmla="*/ 667266 h 667266"/>
                <a:gd name="connsiteX42" fmla="*/ 333633 w 1833983"/>
                <a:gd name="connsiteY42" fmla="*/ 667265 h 667266"/>
                <a:gd name="connsiteX43" fmla="*/ 26219 w 1833983"/>
                <a:gd name="connsiteY43" fmla="*/ 463497 h 667266"/>
                <a:gd name="connsiteX44" fmla="*/ 0 w 1833983"/>
                <a:gd name="connsiteY44" fmla="*/ 333633 h 667266"/>
                <a:gd name="connsiteX45" fmla="*/ 26219 w 1833983"/>
                <a:gd name="connsiteY45" fmla="*/ 203768 h 667266"/>
                <a:gd name="connsiteX46" fmla="*/ 333633 w 1833983"/>
                <a:gd name="connsiteY46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33983" h="667266">
                  <a:moveTo>
                    <a:pt x="1765158" y="128582"/>
                  </a:moveTo>
                  <a:lnTo>
                    <a:pt x="1777004" y="142940"/>
                  </a:lnTo>
                  <a:cubicBezTo>
                    <a:pt x="1812978" y="196188"/>
                    <a:pt x="1833983" y="260380"/>
                    <a:pt x="1833983" y="329477"/>
                  </a:cubicBezTo>
                  <a:lnTo>
                    <a:pt x="1833982" y="329477"/>
                  </a:lnTo>
                  <a:cubicBezTo>
                    <a:pt x="1833982" y="398575"/>
                    <a:pt x="1812977" y="462766"/>
                    <a:pt x="1777003" y="516014"/>
                  </a:cubicBezTo>
                  <a:lnTo>
                    <a:pt x="1765159" y="530370"/>
                  </a:lnTo>
                  <a:lnTo>
                    <a:pt x="1753763" y="529221"/>
                  </a:lnTo>
                  <a:cubicBezTo>
                    <a:pt x="1713945" y="521073"/>
                    <a:pt x="1678355" y="501318"/>
                    <a:pt x="1650683" y="473646"/>
                  </a:cubicBezTo>
                  <a:lnTo>
                    <a:pt x="1638335" y="455331"/>
                  </a:lnTo>
                  <a:lnTo>
                    <a:pt x="1669681" y="408838"/>
                  </a:lnTo>
                  <a:cubicBezTo>
                    <a:pt x="1679998" y="384446"/>
                    <a:pt x="1685703" y="357627"/>
                    <a:pt x="1685703" y="329476"/>
                  </a:cubicBezTo>
                  <a:cubicBezTo>
                    <a:pt x="1685703" y="301325"/>
                    <a:pt x="1679998" y="274507"/>
                    <a:pt x="1669681" y="250114"/>
                  </a:cubicBezTo>
                  <a:lnTo>
                    <a:pt x="1638335" y="203621"/>
                  </a:lnTo>
                  <a:lnTo>
                    <a:pt x="1650683" y="185306"/>
                  </a:lnTo>
                  <a:cubicBezTo>
                    <a:pt x="1678355" y="157634"/>
                    <a:pt x="1713945" y="137879"/>
                    <a:pt x="1753763" y="129731"/>
                  </a:cubicBezTo>
                  <a:close/>
                  <a:moveTo>
                    <a:pt x="333633" y="0"/>
                  </a:moveTo>
                  <a:lnTo>
                    <a:pt x="1519881" y="0"/>
                  </a:lnTo>
                  <a:cubicBezTo>
                    <a:pt x="1565946" y="0"/>
                    <a:pt x="1609831" y="9336"/>
                    <a:pt x="1649746" y="26219"/>
                  </a:cubicBezTo>
                  <a:lnTo>
                    <a:pt x="1672416" y="38523"/>
                  </a:lnTo>
                  <a:lnTo>
                    <a:pt x="1634025" y="56979"/>
                  </a:lnTo>
                  <a:cubicBezTo>
                    <a:pt x="1607401" y="74966"/>
                    <a:pt x="1583513" y="96695"/>
                    <a:pt x="1563115" y="121411"/>
                  </a:cubicBezTo>
                  <a:lnTo>
                    <a:pt x="1553468" y="137311"/>
                  </a:lnTo>
                  <a:lnTo>
                    <a:pt x="1542437" y="133887"/>
                  </a:lnTo>
                  <a:cubicBezTo>
                    <a:pt x="1529165" y="131171"/>
                    <a:pt x="1515423" y="129745"/>
                    <a:pt x="1501347" y="129745"/>
                  </a:cubicBezTo>
                  <a:lnTo>
                    <a:pt x="327455" y="129745"/>
                  </a:lnTo>
                  <a:cubicBezTo>
                    <a:pt x="214851" y="129745"/>
                    <a:pt x="123568" y="221028"/>
                    <a:pt x="123568" y="333632"/>
                  </a:cubicBezTo>
                  <a:cubicBezTo>
                    <a:pt x="123568" y="446236"/>
                    <a:pt x="214851" y="537519"/>
                    <a:pt x="327455" y="537519"/>
                  </a:cubicBezTo>
                  <a:lnTo>
                    <a:pt x="1501347" y="537519"/>
                  </a:lnTo>
                  <a:lnTo>
                    <a:pt x="1538760" y="533748"/>
                  </a:lnTo>
                  <a:lnTo>
                    <a:pt x="1533937" y="525798"/>
                  </a:lnTo>
                  <a:lnTo>
                    <a:pt x="1561178" y="517342"/>
                  </a:lnTo>
                  <a:cubicBezTo>
                    <a:pt x="1585571" y="507024"/>
                    <a:pt x="1607538" y="492095"/>
                    <a:pt x="1625986" y="473647"/>
                  </a:cubicBezTo>
                  <a:lnTo>
                    <a:pt x="1638335" y="455332"/>
                  </a:lnTo>
                  <a:lnTo>
                    <a:pt x="1650683" y="473647"/>
                  </a:lnTo>
                  <a:cubicBezTo>
                    <a:pt x="1678355" y="501319"/>
                    <a:pt x="1713945" y="521074"/>
                    <a:pt x="1753763" y="529222"/>
                  </a:cubicBezTo>
                  <a:lnTo>
                    <a:pt x="1765159" y="530371"/>
                  </a:lnTo>
                  <a:lnTo>
                    <a:pt x="1736263" y="565392"/>
                  </a:lnTo>
                  <a:cubicBezTo>
                    <a:pt x="1721169" y="580486"/>
                    <a:pt x="1704636" y="594140"/>
                    <a:pt x="1686886" y="606132"/>
                  </a:cubicBezTo>
                  <a:lnTo>
                    <a:pt x="1657999" y="621811"/>
                  </a:lnTo>
                  <a:lnTo>
                    <a:pt x="1672416" y="628742"/>
                  </a:lnTo>
                  <a:lnTo>
                    <a:pt x="1649745" y="641047"/>
                  </a:lnTo>
                  <a:cubicBezTo>
                    <a:pt x="1609830" y="657930"/>
                    <a:pt x="1565945" y="667266"/>
                    <a:pt x="1519880" y="667266"/>
                  </a:cubicBezTo>
                  <a:lnTo>
                    <a:pt x="333633" y="667265"/>
                  </a:lnTo>
                  <a:cubicBezTo>
                    <a:pt x="195438" y="667265"/>
                    <a:pt x="76867" y="583243"/>
                    <a:pt x="26219" y="463497"/>
                  </a:cubicBezTo>
                  <a:lnTo>
                    <a:pt x="0" y="333633"/>
                  </a:lnTo>
                  <a:lnTo>
                    <a:pt x="26219" y="203768"/>
                  </a:lnTo>
                  <a:cubicBezTo>
                    <a:pt x="76867" y="84022"/>
                    <a:pt x="195438" y="0"/>
                    <a:pt x="33363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850E477-A039-48CC-8B80-773450E6D638}"/>
              </a:ext>
            </a:extLst>
          </p:cNvPr>
          <p:cNvGrpSpPr/>
          <p:nvPr/>
        </p:nvGrpSpPr>
        <p:grpSpPr>
          <a:xfrm>
            <a:off x="550870" y="4592156"/>
            <a:ext cx="10696964" cy="675576"/>
            <a:chOff x="1971897" y="1429227"/>
            <a:chExt cx="10696964" cy="675576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752C3F7-83A0-4A4B-A1AD-1FE732FFD89E}"/>
                </a:ext>
              </a:extLst>
            </p:cNvPr>
            <p:cNvSpPr/>
            <p:nvPr/>
          </p:nvSpPr>
          <p:spPr>
            <a:xfrm>
              <a:off x="3439295" y="1429227"/>
              <a:ext cx="1853514" cy="667266"/>
            </a:xfrm>
            <a:custGeom>
              <a:avLst/>
              <a:gdLst>
                <a:gd name="connsiteX0" fmla="*/ 333633 w 1853514"/>
                <a:gd name="connsiteY0" fmla="*/ 0 h 667266"/>
                <a:gd name="connsiteX1" fmla="*/ 1519881 w 1853514"/>
                <a:gd name="connsiteY1" fmla="*/ 0 h 667266"/>
                <a:gd name="connsiteX2" fmla="*/ 1853514 w 1853514"/>
                <a:gd name="connsiteY2" fmla="*/ 333633 h 667266"/>
                <a:gd name="connsiteX3" fmla="*/ 1853513 w 1853514"/>
                <a:gd name="connsiteY3" fmla="*/ 333633 h 667266"/>
                <a:gd name="connsiteX4" fmla="*/ 1519880 w 1853514"/>
                <a:gd name="connsiteY4" fmla="*/ 667266 h 667266"/>
                <a:gd name="connsiteX5" fmla="*/ 333633 w 1853514"/>
                <a:gd name="connsiteY5" fmla="*/ 667265 h 667266"/>
                <a:gd name="connsiteX6" fmla="*/ 234421 w 1853514"/>
                <a:gd name="connsiteY6" fmla="*/ 652266 h 667266"/>
                <a:gd name="connsiteX7" fmla="*/ 185487 w 1853514"/>
                <a:gd name="connsiteY7" fmla="*/ 628742 h 667266"/>
                <a:gd name="connsiteX8" fmla="*/ 219488 w 1853514"/>
                <a:gd name="connsiteY8" fmla="*/ 610287 h 667266"/>
                <a:gd name="connsiteX9" fmla="*/ 268865 w 1853514"/>
                <a:gd name="connsiteY9" fmla="*/ 569547 h 667266"/>
                <a:gd name="connsiteX10" fmla="*/ 297761 w 1853514"/>
                <a:gd name="connsiteY10" fmla="*/ 534526 h 667266"/>
                <a:gd name="connsiteX11" fmla="*/ 327455 w 1853514"/>
                <a:gd name="connsiteY11" fmla="*/ 537519 h 667266"/>
                <a:gd name="connsiteX12" fmla="*/ 1501347 w 1853514"/>
                <a:gd name="connsiteY12" fmla="*/ 537519 h 667266"/>
                <a:gd name="connsiteX13" fmla="*/ 1705234 w 1853514"/>
                <a:gd name="connsiteY13" fmla="*/ 333632 h 667266"/>
                <a:gd name="connsiteX14" fmla="*/ 1501347 w 1853514"/>
                <a:gd name="connsiteY14" fmla="*/ 129745 h 667266"/>
                <a:gd name="connsiteX15" fmla="*/ 327455 w 1853514"/>
                <a:gd name="connsiteY15" fmla="*/ 129745 h 667266"/>
                <a:gd name="connsiteX16" fmla="*/ 297760 w 1853514"/>
                <a:gd name="connsiteY16" fmla="*/ 132738 h 667266"/>
                <a:gd name="connsiteX17" fmla="*/ 286365 w 1853514"/>
                <a:gd name="connsiteY17" fmla="*/ 133887 h 667266"/>
                <a:gd name="connsiteX18" fmla="*/ 183285 w 1853514"/>
                <a:gd name="connsiteY18" fmla="*/ 189462 h 667266"/>
                <a:gd name="connsiteX19" fmla="*/ 170937 w 1853514"/>
                <a:gd name="connsiteY19" fmla="*/ 207777 h 667266"/>
                <a:gd name="connsiteX20" fmla="*/ 139590 w 1853514"/>
                <a:gd name="connsiteY20" fmla="*/ 254270 h 667266"/>
                <a:gd name="connsiteX21" fmla="*/ 123568 w 1853514"/>
                <a:gd name="connsiteY21" fmla="*/ 333632 h 667266"/>
                <a:gd name="connsiteX22" fmla="*/ 139590 w 1853514"/>
                <a:gd name="connsiteY22" fmla="*/ 412994 h 667266"/>
                <a:gd name="connsiteX23" fmla="*/ 170937 w 1853514"/>
                <a:gd name="connsiteY23" fmla="*/ 459487 h 667266"/>
                <a:gd name="connsiteX24" fmla="*/ 158588 w 1853514"/>
                <a:gd name="connsiteY24" fmla="*/ 477802 h 667266"/>
                <a:gd name="connsiteX25" fmla="*/ 93780 w 1853514"/>
                <a:gd name="connsiteY25" fmla="*/ 521497 h 667266"/>
                <a:gd name="connsiteX26" fmla="*/ 66539 w 1853514"/>
                <a:gd name="connsiteY26" fmla="*/ 529953 h 667266"/>
                <a:gd name="connsiteX27" fmla="*/ 26219 w 1853514"/>
                <a:gd name="connsiteY27" fmla="*/ 463497 h 667266"/>
                <a:gd name="connsiteX28" fmla="*/ 0 w 1853514"/>
                <a:gd name="connsiteY28" fmla="*/ 333633 h 667266"/>
                <a:gd name="connsiteX29" fmla="*/ 26219 w 1853514"/>
                <a:gd name="connsiteY29" fmla="*/ 203768 h 667266"/>
                <a:gd name="connsiteX30" fmla="*/ 66539 w 1853514"/>
                <a:gd name="connsiteY30" fmla="*/ 137311 h 667266"/>
                <a:gd name="connsiteX31" fmla="*/ 76186 w 1853514"/>
                <a:gd name="connsiteY31" fmla="*/ 121411 h 667266"/>
                <a:gd name="connsiteX32" fmla="*/ 147096 w 1853514"/>
                <a:gd name="connsiteY32" fmla="*/ 56979 h 667266"/>
                <a:gd name="connsiteX33" fmla="*/ 185487 w 1853514"/>
                <a:gd name="connsiteY33" fmla="*/ 38523 h 667266"/>
                <a:gd name="connsiteX34" fmla="*/ 234421 w 1853514"/>
                <a:gd name="connsiteY34" fmla="*/ 14999 h 667266"/>
                <a:gd name="connsiteX35" fmla="*/ 333633 w 1853514"/>
                <a:gd name="connsiteY35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3514" h="667266">
                  <a:moveTo>
                    <a:pt x="333633" y="0"/>
                  </a:moveTo>
                  <a:lnTo>
                    <a:pt x="1519881" y="0"/>
                  </a:lnTo>
                  <a:cubicBezTo>
                    <a:pt x="1704141" y="0"/>
                    <a:pt x="1853514" y="149373"/>
                    <a:pt x="1853514" y="333633"/>
                  </a:cubicBezTo>
                  <a:lnTo>
                    <a:pt x="1853513" y="333633"/>
                  </a:lnTo>
                  <a:cubicBezTo>
                    <a:pt x="1853513" y="517893"/>
                    <a:pt x="1704140" y="667266"/>
                    <a:pt x="1519880" y="667266"/>
                  </a:cubicBezTo>
                  <a:lnTo>
                    <a:pt x="333633" y="667265"/>
                  </a:lnTo>
                  <a:cubicBezTo>
                    <a:pt x="299084" y="667265"/>
                    <a:pt x="265762" y="662014"/>
                    <a:pt x="234421" y="652266"/>
                  </a:cubicBezTo>
                  <a:lnTo>
                    <a:pt x="185487" y="628742"/>
                  </a:lnTo>
                  <a:lnTo>
                    <a:pt x="219488" y="610287"/>
                  </a:lnTo>
                  <a:cubicBezTo>
                    <a:pt x="237238" y="598295"/>
                    <a:pt x="253771" y="584641"/>
                    <a:pt x="268865" y="569547"/>
                  </a:cubicBezTo>
                  <a:lnTo>
                    <a:pt x="297761" y="534526"/>
                  </a:lnTo>
                  <a:lnTo>
                    <a:pt x="327455" y="537519"/>
                  </a:lnTo>
                  <a:lnTo>
                    <a:pt x="1501347" y="537519"/>
                  </a:lnTo>
                  <a:cubicBezTo>
                    <a:pt x="1613951" y="537519"/>
                    <a:pt x="1705234" y="446236"/>
                    <a:pt x="1705234" y="333632"/>
                  </a:cubicBezTo>
                  <a:cubicBezTo>
                    <a:pt x="1705234" y="221028"/>
                    <a:pt x="1613951" y="129745"/>
                    <a:pt x="1501347" y="129745"/>
                  </a:cubicBezTo>
                  <a:lnTo>
                    <a:pt x="327455" y="129745"/>
                  </a:lnTo>
                  <a:lnTo>
                    <a:pt x="297760" y="132738"/>
                  </a:lnTo>
                  <a:lnTo>
                    <a:pt x="286365" y="133887"/>
                  </a:lnTo>
                  <a:cubicBezTo>
                    <a:pt x="246547" y="142035"/>
                    <a:pt x="210957" y="161790"/>
                    <a:pt x="183285" y="189462"/>
                  </a:cubicBezTo>
                  <a:lnTo>
                    <a:pt x="170937" y="207777"/>
                  </a:lnTo>
                  <a:lnTo>
                    <a:pt x="139590" y="254270"/>
                  </a:lnTo>
                  <a:cubicBezTo>
                    <a:pt x="129273" y="278663"/>
                    <a:pt x="123568" y="305481"/>
                    <a:pt x="123568" y="333632"/>
                  </a:cubicBezTo>
                  <a:cubicBezTo>
                    <a:pt x="123568" y="361783"/>
                    <a:pt x="129273" y="388602"/>
                    <a:pt x="139590" y="412994"/>
                  </a:cubicBezTo>
                  <a:lnTo>
                    <a:pt x="170937" y="459487"/>
                  </a:lnTo>
                  <a:lnTo>
                    <a:pt x="158588" y="477802"/>
                  </a:lnTo>
                  <a:cubicBezTo>
                    <a:pt x="140140" y="496250"/>
                    <a:pt x="118173" y="511179"/>
                    <a:pt x="93780" y="521497"/>
                  </a:cubicBezTo>
                  <a:lnTo>
                    <a:pt x="66539" y="529953"/>
                  </a:lnTo>
                  <a:lnTo>
                    <a:pt x="26219" y="463497"/>
                  </a:lnTo>
                  <a:lnTo>
                    <a:pt x="0" y="333633"/>
                  </a:lnTo>
                  <a:lnTo>
                    <a:pt x="26219" y="203768"/>
                  </a:lnTo>
                  <a:lnTo>
                    <a:pt x="66539" y="137311"/>
                  </a:lnTo>
                  <a:lnTo>
                    <a:pt x="76186" y="121411"/>
                  </a:lnTo>
                  <a:cubicBezTo>
                    <a:pt x="96584" y="96695"/>
                    <a:pt x="120472" y="74966"/>
                    <a:pt x="147096" y="56979"/>
                  </a:cubicBezTo>
                  <a:lnTo>
                    <a:pt x="185487" y="38523"/>
                  </a:lnTo>
                  <a:lnTo>
                    <a:pt x="234421" y="14999"/>
                  </a:lnTo>
                  <a:cubicBezTo>
                    <a:pt x="265762" y="5251"/>
                    <a:pt x="299084" y="0"/>
                    <a:pt x="33363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01EB2013-0B99-48FB-90F0-598805C9B1B0}"/>
                </a:ext>
              </a:extLst>
            </p:cNvPr>
            <p:cNvSpPr/>
            <p:nvPr/>
          </p:nvSpPr>
          <p:spPr>
            <a:xfrm>
              <a:off x="1971897" y="1437537"/>
              <a:ext cx="1833983" cy="667266"/>
            </a:xfrm>
            <a:custGeom>
              <a:avLst/>
              <a:gdLst>
                <a:gd name="connsiteX0" fmla="*/ 1765158 w 1833983"/>
                <a:gd name="connsiteY0" fmla="*/ 128582 h 667266"/>
                <a:gd name="connsiteX1" fmla="*/ 1777004 w 1833983"/>
                <a:gd name="connsiteY1" fmla="*/ 142940 h 667266"/>
                <a:gd name="connsiteX2" fmla="*/ 1833983 w 1833983"/>
                <a:gd name="connsiteY2" fmla="*/ 329477 h 667266"/>
                <a:gd name="connsiteX3" fmla="*/ 1833982 w 1833983"/>
                <a:gd name="connsiteY3" fmla="*/ 329477 h 667266"/>
                <a:gd name="connsiteX4" fmla="*/ 1777003 w 1833983"/>
                <a:gd name="connsiteY4" fmla="*/ 516014 h 667266"/>
                <a:gd name="connsiteX5" fmla="*/ 1765159 w 1833983"/>
                <a:gd name="connsiteY5" fmla="*/ 530370 h 667266"/>
                <a:gd name="connsiteX6" fmla="*/ 1753763 w 1833983"/>
                <a:gd name="connsiteY6" fmla="*/ 529221 h 667266"/>
                <a:gd name="connsiteX7" fmla="*/ 1650683 w 1833983"/>
                <a:gd name="connsiteY7" fmla="*/ 473646 h 667266"/>
                <a:gd name="connsiteX8" fmla="*/ 1638335 w 1833983"/>
                <a:gd name="connsiteY8" fmla="*/ 455331 h 667266"/>
                <a:gd name="connsiteX9" fmla="*/ 1669681 w 1833983"/>
                <a:gd name="connsiteY9" fmla="*/ 408838 h 667266"/>
                <a:gd name="connsiteX10" fmla="*/ 1685703 w 1833983"/>
                <a:gd name="connsiteY10" fmla="*/ 329476 h 667266"/>
                <a:gd name="connsiteX11" fmla="*/ 1669681 w 1833983"/>
                <a:gd name="connsiteY11" fmla="*/ 250114 h 667266"/>
                <a:gd name="connsiteX12" fmla="*/ 1638335 w 1833983"/>
                <a:gd name="connsiteY12" fmla="*/ 203621 h 667266"/>
                <a:gd name="connsiteX13" fmla="*/ 1650683 w 1833983"/>
                <a:gd name="connsiteY13" fmla="*/ 185306 h 667266"/>
                <a:gd name="connsiteX14" fmla="*/ 1753763 w 1833983"/>
                <a:gd name="connsiteY14" fmla="*/ 129731 h 667266"/>
                <a:gd name="connsiteX15" fmla="*/ 333633 w 1833983"/>
                <a:gd name="connsiteY15" fmla="*/ 0 h 667266"/>
                <a:gd name="connsiteX16" fmla="*/ 1519881 w 1833983"/>
                <a:gd name="connsiteY16" fmla="*/ 0 h 667266"/>
                <a:gd name="connsiteX17" fmla="*/ 1649746 w 1833983"/>
                <a:gd name="connsiteY17" fmla="*/ 26219 h 667266"/>
                <a:gd name="connsiteX18" fmla="*/ 1672416 w 1833983"/>
                <a:gd name="connsiteY18" fmla="*/ 38523 h 667266"/>
                <a:gd name="connsiteX19" fmla="*/ 1634025 w 1833983"/>
                <a:gd name="connsiteY19" fmla="*/ 56979 h 667266"/>
                <a:gd name="connsiteX20" fmla="*/ 1563115 w 1833983"/>
                <a:gd name="connsiteY20" fmla="*/ 121411 h 667266"/>
                <a:gd name="connsiteX21" fmla="*/ 1553468 w 1833983"/>
                <a:gd name="connsiteY21" fmla="*/ 137311 h 667266"/>
                <a:gd name="connsiteX22" fmla="*/ 1542437 w 1833983"/>
                <a:gd name="connsiteY22" fmla="*/ 133887 h 667266"/>
                <a:gd name="connsiteX23" fmla="*/ 1501347 w 1833983"/>
                <a:gd name="connsiteY23" fmla="*/ 129745 h 667266"/>
                <a:gd name="connsiteX24" fmla="*/ 327455 w 1833983"/>
                <a:gd name="connsiteY24" fmla="*/ 129745 h 667266"/>
                <a:gd name="connsiteX25" fmla="*/ 123568 w 1833983"/>
                <a:gd name="connsiteY25" fmla="*/ 333632 h 667266"/>
                <a:gd name="connsiteX26" fmla="*/ 327455 w 1833983"/>
                <a:gd name="connsiteY26" fmla="*/ 537519 h 667266"/>
                <a:gd name="connsiteX27" fmla="*/ 1501347 w 1833983"/>
                <a:gd name="connsiteY27" fmla="*/ 537519 h 667266"/>
                <a:gd name="connsiteX28" fmla="*/ 1538760 w 1833983"/>
                <a:gd name="connsiteY28" fmla="*/ 533748 h 667266"/>
                <a:gd name="connsiteX29" fmla="*/ 1533937 w 1833983"/>
                <a:gd name="connsiteY29" fmla="*/ 525798 h 667266"/>
                <a:gd name="connsiteX30" fmla="*/ 1561178 w 1833983"/>
                <a:gd name="connsiteY30" fmla="*/ 517342 h 667266"/>
                <a:gd name="connsiteX31" fmla="*/ 1625986 w 1833983"/>
                <a:gd name="connsiteY31" fmla="*/ 473647 h 667266"/>
                <a:gd name="connsiteX32" fmla="*/ 1638335 w 1833983"/>
                <a:gd name="connsiteY32" fmla="*/ 455332 h 667266"/>
                <a:gd name="connsiteX33" fmla="*/ 1650683 w 1833983"/>
                <a:gd name="connsiteY33" fmla="*/ 473647 h 667266"/>
                <a:gd name="connsiteX34" fmla="*/ 1753763 w 1833983"/>
                <a:gd name="connsiteY34" fmla="*/ 529222 h 667266"/>
                <a:gd name="connsiteX35" fmla="*/ 1765159 w 1833983"/>
                <a:gd name="connsiteY35" fmla="*/ 530371 h 667266"/>
                <a:gd name="connsiteX36" fmla="*/ 1736263 w 1833983"/>
                <a:gd name="connsiteY36" fmla="*/ 565392 h 667266"/>
                <a:gd name="connsiteX37" fmla="*/ 1686886 w 1833983"/>
                <a:gd name="connsiteY37" fmla="*/ 606132 h 667266"/>
                <a:gd name="connsiteX38" fmla="*/ 1657999 w 1833983"/>
                <a:gd name="connsiteY38" fmla="*/ 621811 h 667266"/>
                <a:gd name="connsiteX39" fmla="*/ 1672416 w 1833983"/>
                <a:gd name="connsiteY39" fmla="*/ 628742 h 667266"/>
                <a:gd name="connsiteX40" fmla="*/ 1649745 w 1833983"/>
                <a:gd name="connsiteY40" fmla="*/ 641047 h 667266"/>
                <a:gd name="connsiteX41" fmla="*/ 1519880 w 1833983"/>
                <a:gd name="connsiteY41" fmla="*/ 667266 h 667266"/>
                <a:gd name="connsiteX42" fmla="*/ 333633 w 1833983"/>
                <a:gd name="connsiteY42" fmla="*/ 667265 h 667266"/>
                <a:gd name="connsiteX43" fmla="*/ 26219 w 1833983"/>
                <a:gd name="connsiteY43" fmla="*/ 463497 h 667266"/>
                <a:gd name="connsiteX44" fmla="*/ 0 w 1833983"/>
                <a:gd name="connsiteY44" fmla="*/ 333633 h 667266"/>
                <a:gd name="connsiteX45" fmla="*/ 26219 w 1833983"/>
                <a:gd name="connsiteY45" fmla="*/ 203768 h 667266"/>
                <a:gd name="connsiteX46" fmla="*/ 333633 w 1833983"/>
                <a:gd name="connsiteY46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33983" h="667266">
                  <a:moveTo>
                    <a:pt x="1765158" y="128582"/>
                  </a:moveTo>
                  <a:lnTo>
                    <a:pt x="1777004" y="142940"/>
                  </a:lnTo>
                  <a:cubicBezTo>
                    <a:pt x="1812978" y="196188"/>
                    <a:pt x="1833983" y="260380"/>
                    <a:pt x="1833983" y="329477"/>
                  </a:cubicBezTo>
                  <a:lnTo>
                    <a:pt x="1833982" y="329477"/>
                  </a:lnTo>
                  <a:cubicBezTo>
                    <a:pt x="1833982" y="398575"/>
                    <a:pt x="1812977" y="462766"/>
                    <a:pt x="1777003" y="516014"/>
                  </a:cubicBezTo>
                  <a:lnTo>
                    <a:pt x="1765159" y="530370"/>
                  </a:lnTo>
                  <a:lnTo>
                    <a:pt x="1753763" y="529221"/>
                  </a:lnTo>
                  <a:cubicBezTo>
                    <a:pt x="1713945" y="521073"/>
                    <a:pt x="1678355" y="501318"/>
                    <a:pt x="1650683" y="473646"/>
                  </a:cubicBezTo>
                  <a:lnTo>
                    <a:pt x="1638335" y="455331"/>
                  </a:lnTo>
                  <a:lnTo>
                    <a:pt x="1669681" y="408838"/>
                  </a:lnTo>
                  <a:cubicBezTo>
                    <a:pt x="1679998" y="384446"/>
                    <a:pt x="1685703" y="357627"/>
                    <a:pt x="1685703" y="329476"/>
                  </a:cubicBezTo>
                  <a:cubicBezTo>
                    <a:pt x="1685703" y="301325"/>
                    <a:pt x="1679998" y="274507"/>
                    <a:pt x="1669681" y="250114"/>
                  </a:cubicBezTo>
                  <a:lnTo>
                    <a:pt x="1638335" y="203621"/>
                  </a:lnTo>
                  <a:lnTo>
                    <a:pt x="1650683" y="185306"/>
                  </a:lnTo>
                  <a:cubicBezTo>
                    <a:pt x="1678355" y="157634"/>
                    <a:pt x="1713945" y="137879"/>
                    <a:pt x="1753763" y="129731"/>
                  </a:cubicBezTo>
                  <a:close/>
                  <a:moveTo>
                    <a:pt x="333633" y="0"/>
                  </a:moveTo>
                  <a:lnTo>
                    <a:pt x="1519881" y="0"/>
                  </a:lnTo>
                  <a:cubicBezTo>
                    <a:pt x="1565946" y="0"/>
                    <a:pt x="1609831" y="9336"/>
                    <a:pt x="1649746" y="26219"/>
                  </a:cubicBezTo>
                  <a:lnTo>
                    <a:pt x="1672416" y="38523"/>
                  </a:lnTo>
                  <a:lnTo>
                    <a:pt x="1634025" y="56979"/>
                  </a:lnTo>
                  <a:cubicBezTo>
                    <a:pt x="1607401" y="74966"/>
                    <a:pt x="1583513" y="96695"/>
                    <a:pt x="1563115" y="121411"/>
                  </a:cubicBezTo>
                  <a:lnTo>
                    <a:pt x="1553468" y="137311"/>
                  </a:lnTo>
                  <a:lnTo>
                    <a:pt x="1542437" y="133887"/>
                  </a:lnTo>
                  <a:cubicBezTo>
                    <a:pt x="1529165" y="131171"/>
                    <a:pt x="1515423" y="129745"/>
                    <a:pt x="1501347" y="129745"/>
                  </a:cubicBezTo>
                  <a:lnTo>
                    <a:pt x="327455" y="129745"/>
                  </a:lnTo>
                  <a:cubicBezTo>
                    <a:pt x="214851" y="129745"/>
                    <a:pt x="123568" y="221028"/>
                    <a:pt x="123568" y="333632"/>
                  </a:cubicBezTo>
                  <a:cubicBezTo>
                    <a:pt x="123568" y="446236"/>
                    <a:pt x="214851" y="537519"/>
                    <a:pt x="327455" y="537519"/>
                  </a:cubicBezTo>
                  <a:lnTo>
                    <a:pt x="1501347" y="537519"/>
                  </a:lnTo>
                  <a:lnTo>
                    <a:pt x="1538760" y="533748"/>
                  </a:lnTo>
                  <a:lnTo>
                    <a:pt x="1533937" y="525798"/>
                  </a:lnTo>
                  <a:lnTo>
                    <a:pt x="1561178" y="517342"/>
                  </a:lnTo>
                  <a:cubicBezTo>
                    <a:pt x="1585571" y="507024"/>
                    <a:pt x="1607538" y="492095"/>
                    <a:pt x="1625986" y="473647"/>
                  </a:cubicBezTo>
                  <a:lnTo>
                    <a:pt x="1638335" y="455332"/>
                  </a:lnTo>
                  <a:lnTo>
                    <a:pt x="1650683" y="473647"/>
                  </a:lnTo>
                  <a:cubicBezTo>
                    <a:pt x="1678355" y="501319"/>
                    <a:pt x="1713945" y="521074"/>
                    <a:pt x="1753763" y="529222"/>
                  </a:cubicBezTo>
                  <a:lnTo>
                    <a:pt x="1765159" y="530371"/>
                  </a:lnTo>
                  <a:lnTo>
                    <a:pt x="1736263" y="565392"/>
                  </a:lnTo>
                  <a:cubicBezTo>
                    <a:pt x="1721169" y="580486"/>
                    <a:pt x="1704636" y="594140"/>
                    <a:pt x="1686886" y="606132"/>
                  </a:cubicBezTo>
                  <a:lnTo>
                    <a:pt x="1657999" y="621811"/>
                  </a:lnTo>
                  <a:lnTo>
                    <a:pt x="1672416" y="628742"/>
                  </a:lnTo>
                  <a:lnTo>
                    <a:pt x="1649745" y="641047"/>
                  </a:lnTo>
                  <a:cubicBezTo>
                    <a:pt x="1609830" y="657930"/>
                    <a:pt x="1565945" y="667266"/>
                    <a:pt x="1519880" y="667266"/>
                  </a:cubicBezTo>
                  <a:lnTo>
                    <a:pt x="333633" y="667265"/>
                  </a:lnTo>
                  <a:cubicBezTo>
                    <a:pt x="195438" y="667265"/>
                    <a:pt x="76867" y="583243"/>
                    <a:pt x="26219" y="463497"/>
                  </a:cubicBezTo>
                  <a:lnTo>
                    <a:pt x="0" y="333633"/>
                  </a:lnTo>
                  <a:lnTo>
                    <a:pt x="26219" y="203768"/>
                  </a:lnTo>
                  <a:cubicBezTo>
                    <a:pt x="76867" y="84022"/>
                    <a:pt x="195438" y="0"/>
                    <a:pt x="33363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280851DA-AA84-466B-9B53-52C39DE6584E}"/>
                </a:ext>
              </a:extLst>
            </p:cNvPr>
            <p:cNvSpPr/>
            <p:nvPr/>
          </p:nvSpPr>
          <p:spPr>
            <a:xfrm flipH="1">
              <a:off x="4926224" y="1429227"/>
              <a:ext cx="1833983" cy="667266"/>
            </a:xfrm>
            <a:custGeom>
              <a:avLst/>
              <a:gdLst>
                <a:gd name="connsiteX0" fmla="*/ 1765158 w 1833983"/>
                <a:gd name="connsiteY0" fmla="*/ 128582 h 667266"/>
                <a:gd name="connsiteX1" fmla="*/ 1777004 w 1833983"/>
                <a:gd name="connsiteY1" fmla="*/ 142940 h 667266"/>
                <a:gd name="connsiteX2" fmla="*/ 1833983 w 1833983"/>
                <a:gd name="connsiteY2" fmla="*/ 329477 h 667266"/>
                <a:gd name="connsiteX3" fmla="*/ 1833982 w 1833983"/>
                <a:gd name="connsiteY3" fmla="*/ 329477 h 667266"/>
                <a:gd name="connsiteX4" fmla="*/ 1777003 w 1833983"/>
                <a:gd name="connsiteY4" fmla="*/ 516014 h 667266"/>
                <a:gd name="connsiteX5" fmla="*/ 1765159 w 1833983"/>
                <a:gd name="connsiteY5" fmla="*/ 530370 h 667266"/>
                <a:gd name="connsiteX6" fmla="*/ 1753763 w 1833983"/>
                <a:gd name="connsiteY6" fmla="*/ 529221 h 667266"/>
                <a:gd name="connsiteX7" fmla="*/ 1650683 w 1833983"/>
                <a:gd name="connsiteY7" fmla="*/ 473646 h 667266"/>
                <a:gd name="connsiteX8" fmla="*/ 1638335 w 1833983"/>
                <a:gd name="connsiteY8" fmla="*/ 455331 h 667266"/>
                <a:gd name="connsiteX9" fmla="*/ 1669681 w 1833983"/>
                <a:gd name="connsiteY9" fmla="*/ 408838 h 667266"/>
                <a:gd name="connsiteX10" fmla="*/ 1685703 w 1833983"/>
                <a:gd name="connsiteY10" fmla="*/ 329476 h 667266"/>
                <a:gd name="connsiteX11" fmla="*/ 1669681 w 1833983"/>
                <a:gd name="connsiteY11" fmla="*/ 250114 h 667266"/>
                <a:gd name="connsiteX12" fmla="*/ 1638335 w 1833983"/>
                <a:gd name="connsiteY12" fmla="*/ 203621 h 667266"/>
                <a:gd name="connsiteX13" fmla="*/ 1650683 w 1833983"/>
                <a:gd name="connsiteY13" fmla="*/ 185306 h 667266"/>
                <a:gd name="connsiteX14" fmla="*/ 1753763 w 1833983"/>
                <a:gd name="connsiteY14" fmla="*/ 129731 h 667266"/>
                <a:gd name="connsiteX15" fmla="*/ 333633 w 1833983"/>
                <a:gd name="connsiteY15" fmla="*/ 0 h 667266"/>
                <a:gd name="connsiteX16" fmla="*/ 1519881 w 1833983"/>
                <a:gd name="connsiteY16" fmla="*/ 0 h 667266"/>
                <a:gd name="connsiteX17" fmla="*/ 1649746 w 1833983"/>
                <a:gd name="connsiteY17" fmla="*/ 26219 h 667266"/>
                <a:gd name="connsiteX18" fmla="*/ 1672416 w 1833983"/>
                <a:gd name="connsiteY18" fmla="*/ 38523 h 667266"/>
                <a:gd name="connsiteX19" fmla="*/ 1634025 w 1833983"/>
                <a:gd name="connsiteY19" fmla="*/ 56979 h 667266"/>
                <a:gd name="connsiteX20" fmla="*/ 1563115 w 1833983"/>
                <a:gd name="connsiteY20" fmla="*/ 121411 h 667266"/>
                <a:gd name="connsiteX21" fmla="*/ 1553468 w 1833983"/>
                <a:gd name="connsiteY21" fmla="*/ 137311 h 667266"/>
                <a:gd name="connsiteX22" fmla="*/ 1542437 w 1833983"/>
                <a:gd name="connsiteY22" fmla="*/ 133887 h 667266"/>
                <a:gd name="connsiteX23" fmla="*/ 1501347 w 1833983"/>
                <a:gd name="connsiteY23" fmla="*/ 129745 h 667266"/>
                <a:gd name="connsiteX24" fmla="*/ 327455 w 1833983"/>
                <a:gd name="connsiteY24" fmla="*/ 129745 h 667266"/>
                <a:gd name="connsiteX25" fmla="*/ 123568 w 1833983"/>
                <a:gd name="connsiteY25" fmla="*/ 333632 h 667266"/>
                <a:gd name="connsiteX26" fmla="*/ 327455 w 1833983"/>
                <a:gd name="connsiteY26" fmla="*/ 537519 h 667266"/>
                <a:gd name="connsiteX27" fmla="*/ 1501347 w 1833983"/>
                <a:gd name="connsiteY27" fmla="*/ 537519 h 667266"/>
                <a:gd name="connsiteX28" fmla="*/ 1538760 w 1833983"/>
                <a:gd name="connsiteY28" fmla="*/ 533748 h 667266"/>
                <a:gd name="connsiteX29" fmla="*/ 1533937 w 1833983"/>
                <a:gd name="connsiteY29" fmla="*/ 525798 h 667266"/>
                <a:gd name="connsiteX30" fmla="*/ 1561178 w 1833983"/>
                <a:gd name="connsiteY30" fmla="*/ 517342 h 667266"/>
                <a:gd name="connsiteX31" fmla="*/ 1625986 w 1833983"/>
                <a:gd name="connsiteY31" fmla="*/ 473647 h 667266"/>
                <a:gd name="connsiteX32" fmla="*/ 1638335 w 1833983"/>
                <a:gd name="connsiteY32" fmla="*/ 455332 h 667266"/>
                <a:gd name="connsiteX33" fmla="*/ 1650683 w 1833983"/>
                <a:gd name="connsiteY33" fmla="*/ 473647 h 667266"/>
                <a:gd name="connsiteX34" fmla="*/ 1753763 w 1833983"/>
                <a:gd name="connsiteY34" fmla="*/ 529222 h 667266"/>
                <a:gd name="connsiteX35" fmla="*/ 1765159 w 1833983"/>
                <a:gd name="connsiteY35" fmla="*/ 530371 h 667266"/>
                <a:gd name="connsiteX36" fmla="*/ 1736263 w 1833983"/>
                <a:gd name="connsiteY36" fmla="*/ 565392 h 667266"/>
                <a:gd name="connsiteX37" fmla="*/ 1686886 w 1833983"/>
                <a:gd name="connsiteY37" fmla="*/ 606132 h 667266"/>
                <a:gd name="connsiteX38" fmla="*/ 1657999 w 1833983"/>
                <a:gd name="connsiteY38" fmla="*/ 621811 h 667266"/>
                <a:gd name="connsiteX39" fmla="*/ 1672416 w 1833983"/>
                <a:gd name="connsiteY39" fmla="*/ 628742 h 667266"/>
                <a:gd name="connsiteX40" fmla="*/ 1649745 w 1833983"/>
                <a:gd name="connsiteY40" fmla="*/ 641047 h 667266"/>
                <a:gd name="connsiteX41" fmla="*/ 1519880 w 1833983"/>
                <a:gd name="connsiteY41" fmla="*/ 667266 h 667266"/>
                <a:gd name="connsiteX42" fmla="*/ 333633 w 1833983"/>
                <a:gd name="connsiteY42" fmla="*/ 667265 h 667266"/>
                <a:gd name="connsiteX43" fmla="*/ 26219 w 1833983"/>
                <a:gd name="connsiteY43" fmla="*/ 463497 h 667266"/>
                <a:gd name="connsiteX44" fmla="*/ 0 w 1833983"/>
                <a:gd name="connsiteY44" fmla="*/ 333633 h 667266"/>
                <a:gd name="connsiteX45" fmla="*/ 26219 w 1833983"/>
                <a:gd name="connsiteY45" fmla="*/ 203768 h 667266"/>
                <a:gd name="connsiteX46" fmla="*/ 333633 w 1833983"/>
                <a:gd name="connsiteY46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33983" h="667266">
                  <a:moveTo>
                    <a:pt x="1765158" y="128582"/>
                  </a:moveTo>
                  <a:lnTo>
                    <a:pt x="1777004" y="142940"/>
                  </a:lnTo>
                  <a:cubicBezTo>
                    <a:pt x="1812978" y="196188"/>
                    <a:pt x="1833983" y="260380"/>
                    <a:pt x="1833983" y="329477"/>
                  </a:cubicBezTo>
                  <a:lnTo>
                    <a:pt x="1833982" y="329477"/>
                  </a:lnTo>
                  <a:cubicBezTo>
                    <a:pt x="1833982" y="398575"/>
                    <a:pt x="1812977" y="462766"/>
                    <a:pt x="1777003" y="516014"/>
                  </a:cubicBezTo>
                  <a:lnTo>
                    <a:pt x="1765159" y="530370"/>
                  </a:lnTo>
                  <a:lnTo>
                    <a:pt x="1753763" y="529221"/>
                  </a:lnTo>
                  <a:cubicBezTo>
                    <a:pt x="1713945" y="521073"/>
                    <a:pt x="1678355" y="501318"/>
                    <a:pt x="1650683" y="473646"/>
                  </a:cubicBezTo>
                  <a:lnTo>
                    <a:pt x="1638335" y="455331"/>
                  </a:lnTo>
                  <a:lnTo>
                    <a:pt x="1669681" y="408838"/>
                  </a:lnTo>
                  <a:cubicBezTo>
                    <a:pt x="1679998" y="384446"/>
                    <a:pt x="1685703" y="357627"/>
                    <a:pt x="1685703" y="329476"/>
                  </a:cubicBezTo>
                  <a:cubicBezTo>
                    <a:pt x="1685703" y="301325"/>
                    <a:pt x="1679998" y="274507"/>
                    <a:pt x="1669681" y="250114"/>
                  </a:cubicBezTo>
                  <a:lnTo>
                    <a:pt x="1638335" y="203621"/>
                  </a:lnTo>
                  <a:lnTo>
                    <a:pt x="1650683" y="185306"/>
                  </a:lnTo>
                  <a:cubicBezTo>
                    <a:pt x="1678355" y="157634"/>
                    <a:pt x="1713945" y="137879"/>
                    <a:pt x="1753763" y="129731"/>
                  </a:cubicBezTo>
                  <a:close/>
                  <a:moveTo>
                    <a:pt x="333633" y="0"/>
                  </a:moveTo>
                  <a:lnTo>
                    <a:pt x="1519881" y="0"/>
                  </a:lnTo>
                  <a:cubicBezTo>
                    <a:pt x="1565946" y="0"/>
                    <a:pt x="1609831" y="9336"/>
                    <a:pt x="1649746" y="26219"/>
                  </a:cubicBezTo>
                  <a:lnTo>
                    <a:pt x="1672416" y="38523"/>
                  </a:lnTo>
                  <a:lnTo>
                    <a:pt x="1634025" y="56979"/>
                  </a:lnTo>
                  <a:cubicBezTo>
                    <a:pt x="1607401" y="74966"/>
                    <a:pt x="1583513" y="96695"/>
                    <a:pt x="1563115" y="121411"/>
                  </a:cubicBezTo>
                  <a:lnTo>
                    <a:pt x="1553468" y="137311"/>
                  </a:lnTo>
                  <a:lnTo>
                    <a:pt x="1542437" y="133887"/>
                  </a:lnTo>
                  <a:cubicBezTo>
                    <a:pt x="1529165" y="131171"/>
                    <a:pt x="1515423" y="129745"/>
                    <a:pt x="1501347" y="129745"/>
                  </a:cubicBezTo>
                  <a:lnTo>
                    <a:pt x="327455" y="129745"/>
                  </a:lnTo>
                  <a:cubicBezTo>
                    <a:pt x="214851" y="129745"/>
                    <a:pt x="123568" y="221028"/>
                    <a:pt x="123568" y="333632"/>
                  </a:cubicBezTo>
                  <a:cubicBezTo>
                    <a:pt x="123568" y="446236"/>
                    <a:pt x="214851" y="537519"/>
                    <a:pt x="327455" y="537519"/>
                  </a:cubicBezTo>
                  <a:lnTo>
                    <a:pt x="1501347" y="537519"/>
                  </a:lnTo>
                  <a:lnTo>
                    <a:pt x="1538760" y="533748"/>
                  </a:lnTo>
                  <a:lnTo>
                    <a:pt x="1533937" y="525798"/>
                  </a:lnTo>
                  <a:lnTo>
                    <a:pt x="1561178" y="517342"/>
                  </a:lnTo>
                  <a:cubicBezTo>
                    <a:pt x="1585571" y="507024"/>
                    <a:pt x="1607538" y="492095"/>
                    <a:pt x="1625986" y="473647"/>
                  </a:cubicBezTo>
                  <a:lnTo>
                    <a:pt x="1638335" y="455332"/>
                  </a:lnTo>
                  <a:lnTo>
                    <a:pt x="1650683" y="473647"/>
                  </a:lnTo>
                  <a:cubicBezTo>
                    <a:pt x="1678355" y="501319"/>
                    <a:pt x="1713945" y="521074"/>
                    <a:pt x="1753763" y="529222"/>
                  </a:cubicBezTo>
                  <a:lnTo>
                    <a:pt x="1765159" y="530371"/>
                  </a:lnTo>
                  <a:lnTo>
                    <a:pt x="1736263" y="565392"/>
                  </a:lnTo>
                  <a:cubicBezTo>
                    <a:pt x="1721169" y="580486"/>
                    <a:pt x="1704636" y="594140"/>
                    <a:pt x="1686886" y="606132"/>
                  </a:cubicBezTo>
                  <a:lnTo>
                    <a:pt x="1657999" y="621811"/>
                  </a:lnTo>
                  <a:lnTo>
                    <a:pt x="1672416" y="628742"/>
                  </a:lnTo>
                  <a:lnTo>
                    <a:pt x="1649745" y="641047"/>
                  </a:lnTo>
                  <a:cubicBezTo>
                    <a:pt x="1609830" y="657930"/>
                    <a:pt x="1565945" y="667266"/>
                    <a:pt x="1519880" y="667266"/>
                  </a:cubicBezTo>
                  <a:lnTo>
                    <a:pt x="333633" y="667265"/>
                  </a:lnTo>
                  <a:cubicBezTo>
                    <a:pt x="195438" y="667265"/>
                    <a:pt x="76867" y="583243"/>
                    <a:pt x="26219" y="463497"/>
                  </a:cubicBezTo>
                  <a:lnTo>
                    <a:pt x="0" y="333633"/>
                  </a:lnTo>
                  <a:lnTo>
                    <a:pt x="26219" y="203768"/>
                  </a:lnTo>
                  <a:cubicBezTo>
                    <a:pt x="76867" y="84022"/>
                    <a:pt x="195438" y="0"/>
                    <a:pt x="33363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74EC8AF-07FD-44D2-B27C-38776073D2B1}"/>
                </a:ext>
              </a:extLst>
            </p:cNvPr>
            <p:cNvSpPr/>
            <p:nvPr/>
          </p:nvSpPr>
          <p:spPr>
            <a:xfrm>
              <a:off x="6393622" y="1429227"/>
              <a:ext cx="1853514" cy="667266"/>
            </a:xfrm>
            <a:custGeom>
              <a:avLst/>
              <a:gdLst>
                <a:gd name="connsiteX0" fmla="*/ 333633 w 1853514"/>
                <a:gd name="connsiteY0" fmla="*/ 0 h 667266"/>
                <a:gd name="connsiteX1" fmla="*/ 1519881 w 1853514"/>
                <a:gd name="connsiteY1" fmla="*/ 0 h 667266"/>
                <a:gd name="connsiteX2" fmla="*/ 1853514 w 1853514"/>
                <a:gd name="connsiteY2" fmla="*/ 333633 h 667266"/>
                <a:gd name="connsiteX3" fmla="*/ 1853513 w 1853514"/>
                <a:gd name="connsiteY3" fmla="*/ 333633 h 667266"/>
                <a:gd name="connsiteX4" fmla="*/ 1519880 w 1853514"/>
                <a:gd name="connsiteY4" fmla="*/ 667266 h 667266"/>
                <a:gd name="connsiteX5" fmla="*/ 333633 w 1853514"/>
                <a:gd name="connsiteY5" fmla="*/ 667265 h 667266"/>
                <a:gd name="connsiteX6" fmla="*/ 234421 w 1853514"/>
                <a:gd name="connsiteY6" fmla="*/ 652266 h 667266"/>
                <a:gd name="connsiteX7" fmla="*/ 185487 w 1853514"/>
                <a:gd name="connsiteY7" fmla="*/ 628742 h 667266"/>
                <a:gd name="connsiteX8" fmla="*/ 219488 w 1853514"/>
                <a:gd name="connsiteY8" fmla="*/ 610287 h 667266"/>
                <a:gd name="connsiteX9" fmla="*/ 268865 w 1853514"/>
                <a:gd name="connsiteY9" fmla="*/ 569547 h 667266"/>
                <a:gd name="connsiteX10" fmla="*/ 297761 w 1853514"/>
                <a:gd name="connsiteY10" fmla="*/ 534526 h 667266"/>
                <a:gd name="connsiteX11" fmla="*/ 327455 w 1853514"/>
                <a:gd name="connsiteY11" fmla="*/ 537519 h 667266"/>
                <a:gd name="connsiteX12" fmla="*/ 1501347 w 1853514"/>
                <a:gd name="connsiteY12" fmla="*/ 537519 h 667266"/>
                <a:gd name="connsiteX13" fmla="*/ 1705234 w 1853514"/>
                <a:gd name="connsiteY13" fmla="*/ 333632 h 667266"/>
                <a:gd name="connsiteX14" fmla="*/ 1501347 w 1853514"/>
                <a:gd name="connsiteY14" fmla="*/ 129745 h 667266"/>
                <a:gd name="connsiteX15" fmla="*/ 327455 w 1853514"/>
                <a:gd name="connsiteY15" fmla="*/ 129745 h 667266"/>
                <a:gd name="connsiteX16" fmla="*/ 297760 w 1853514"/>
                <a:gd name="connsiteY16" fmla="*/ 132738 h 667266"/>
                <a:gd name="connsiteX17" fmla="*/ 286365 w 1853514"/>
                <a:gd name="connsiteY17" fmla="*/ 133887 h 667266"/>
                <a:gd name="connsiteX18" fmla="*/ 183285 w 1853514"/>
                <a:gd name="connsiteY18" fmla="*/ 189462 h 667266"/>
                <a:gd name="connsiteX19" fmla="*/ 170937 w 1853514"/>
                <a:gd name="connsiteY19" fmla="*/ 207777 h 667266"/>
                <a:gd name="connsiteX20" fmla="*/ 139590 w 1853514"/>
                <a:gd name="connsiteY20" fmla="*/ 254270 h 667266"/>
                <a:gd name="connsiteX21" fmla="*/ 123568 w 1853514"/>
                <a:gd name="connsiteY21" fmla="*/ 333632 h 667266"/>
                <a:gd name="connsiteX22" fmla="*/ 139590 w 1853514"/>
                <a:gd name="connsiteY22" fmla="*/ 412994 h 667266"/>
                <a:gd name="connsiteX23" fmla="*/ 170937 w 1853514"/>
                <a:gd name="connsiteY23" fmla="*/ 459487 h 667266"/>
                <a:gd name="connsiteX24" fmla="*/ 158588 w 1853514"/>
                <a:gd name="connsiteY24" fmla="*/ 477802 h 667266"/>
                <a:gd name="connsiteX25" fmla="*/ 93780 w 1853514"/>
                <a:gd name="connsiteY25" fmla="*/ 521497 h 667266"/>
                <a:gd name="connsiteX26" fmla="*/ 66539 w 1853514"/>
                <a:gd name="connsiteY26" fmla="*/ 529953 h 667266"/>
                <a:gd name="connsiteX27" fmla="*/ 26219 w 1853514"/>
                <a:gd name="connsiteY27" fmla="*/ 463497 h 667266"/>
                <a:gd name="connsiteX28" fmla="*/ 0 w 1853514"/>
                <a:gd name="connsiteY28" fmla="*/ 333633 h 667266"/>
                <a:gd name="connsiteX29" fmla="*/ 26219 w 1853514"/>
                <a:gd name="connsiteY29" fmla="*/ 203768 h 667266"/>
                <a:gd name="connsiteX30" fmla="*/ 66539 w 1853514"/>
                <a:gd name="connsiteY30" fmla="*/ 137311 h 667266"/>
                <a:gd name="connsiteX31" fmla="*/ 76186 w 1853514"/>
                <a:gd name="connsiteY31" fmla="*/ 121411 h 667266"/>
                <a:gd name="connsiteX32" fmla="*/ 147096 w 1853514"/>
                <a:gd name="connsiteY32" fmla="*/ 56979 h 667266"/>
                <a:gd name="connsiteX33" fmla="*/ 185487 w 1853514"/>
                <a:gd name="connsiteY33" fmla="*/ 38523 h 667266"/>
                <a:gd name="connsiteX34" fmla="*/ 234421 w 1853514"/>
                <a:gd name="connsiteY34" fmla="*/ 14999 h 667266"/>
                <a:gd name="connsiteX35" fmla="*/ 333633 w 1853514"/>
                <a:gd name="connsiteY35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3514" h="667266">
                  <a:moveTo>
                    <a:pt x="333633" y="0"/>
                  </a:moveTo>
                  <a:lnTo>
                    <a:pt x="1519881" y="0"/>
                  </a:lnTo>
                  <a:cubicBezTo>
                    <a:pt x="1704141" y="0"/>
                    <a:pt x="1853514" y="149373"/>
                    <a:pt x="1853514" y="333633"/>
                  </a:cubicBezTo>
                  <a:lnTo>
                    <a:pt x="1853513" y="333633"/>
                  </a:lnTo>
                  <a:cubicBezTo>
                    <a:pt x="1853513" y="517893"/>
                    <a:pt x="1704140" y="667266"/>
                    <a:pt x="1519880" y="667266"/>
                  </a:cubicBezTo>
                  <a:lnTo>
                    <a:pt x="333633" y="667265"/>
                  </a:lnTo>
                  <a:cubicBezTo>
                    <a:pt x="299084" y="667265"/>
                    <a:pt x="265762" y="662014"/>
                    <a:pt x="234421" y="652266"/>
                  </a:cubicBezTo>
                  <a:lnTo>
                    <a:pt x="185487" y="628742"/>
                  </a:lnTo>
                  <a:lnTo>
                    <a:pt x="219488" y="610287"/>
                  </a:lnTo>
                  <a:cubicBezTo>
                    <a:pt x="237238" y="598295"/>
                    <a:pt x="253771" y="584641"/>
                    <a:pt x="268865" y="569547"/>
                  </a:cubicBezTo>
                  <a:lnTo>
                    <a:pt x="297761" y="534526"/>
                  </a:lnTo>
                  <a:lnTo>
                    <a:pt x="327455" y="537519"/>
                  </a:lnTo>
                  <a:lnTo>
                    <a:pt x="1501347" y="537519"/>
                  </a:lnTo>
                  <a:cubicBezTo>
                    <a:pt x="1613951" y="537519"/>
                    <a:pt x="1705234" y="446236"/>
                    <a:pt x="1705234" y="333632"/>
                  </a:cubicBezTo>
                  <a:cubicBezTo>
                    <a:pt x="1705234" y="221028"/>
                    <a:pt x="1613951" y="129745"/>
                    <a:pt x="1501347" y="129745"/>
                  </a:cubicBezTo>
                  <a:lnTo>
                    <a:pt x="327455" y="129745"/>
                  </a:lnTo>
                  <a:lnTo>
                    <a:pt x="297760" y="132738"/>
                  </a:lnTo>
                  <a:lnTo>
                    <a:pt x="286365" y="133887"/>
                  </a:lnTo>
                  <a:cubicBezTo>
                    <a:pt x="246547" y="142035"/>
                    <a:pt x="210957" y="161790"/>
                    <a:pt x="183285" y="189462"/>
                  </a:cubicBezTo>
                  <a:lnTo>
                    <a:pt x="170937" y="207777"/>
                  </a:lnTo>
                  <a:lnTo>
                    <a:pt x="139590" y="254270"/>
                  </a:lnTo>
                  <a:cubicBezTo>
                    <a:pt x="129273" y="278663"/>
                    <a:pt x="123568" y="305481"/>
                    <a:pt x="123568" y="333632"/>
                  </a:cubicBezTo>
                  <a:cubicBezTo>
                    <a:pt x="123568" y="361783"/>
                    <a:pt x="129273" y="388602"/>
                    <a:pt x="139590" y="412994"/>
                  </a:cubicBezTo>
                  <a:lnTo>
                    <a:pt x="170937" y="459487"/>
                  </a:lnTo>
                  <a:lnTo>
                    <a:pt x="158588" y="477802"/>
                  </a:lnTo>
                  <a:cubicBezTo>
                    <a:pt x="140140" y="496250"/>
                    <a:pt x="118173" y="511179"/>
                    <a:pt x="93780" y="521497"/>
                  </a:cubicBezTo>
                  <a:lnTo>
                    <a:pt x="66539" y="529953"/>
                  </a:lnTo>
                  <a:lnTo>
                    <a:pt x="26219" y="463497"/>
                  </a:lnTo>
                  <a:lnTo>
                    <a:pt x="0" y="333633"/>
                  </a:lnTo>
                  <a:lnTo>
                    <a:pt x="26219" y="203768"/>
                  </a:lnTo>
                  <a:lnTo>
                    <a:pt x="66539" y="137311"/>
                  </a:lnTo>
                  <a:lnTo>
                    <a:pt x="76186" y="121411"/>
                  </a:lnTo>
                  <a:cubicBezTo>
                    <a:pt x="96584" y="96695"/>
                    <a:pt x="120472" y="74966"/>
                    <a:pt x="147096" y="56979"/>
                  </a:cubicBezTo>
                  <a:lnTo>
                    <a:pt x="185487" y="38523"/>
                  </a:lnTo>
                  <a:lnTo>
                    <a:pt x="234421" y="14999"/>
                  </a:lnTo>
                  <a:cubicBezTo>
                    <a:pt x="265762" y="5251"/>
                    <a:pt x="299084" y="0"/>
                    <a:pt x="33363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2D7B9E7-F773-4B02-A843-AFF13614A229}"/>
                </a:ext>
              </a:extLst>
            </p:cNvPr>
            <p:cNvSpPr/>
            <p:nvPr/>
          </p:nvSpPr>
          <p:spPr>
            <a:xfrm flipH="1">
              <a:off x="7880551" y="1429227"/>
              <a:ext cx="1833983" cy="667266"/>
            </a:xfrm>
            <a:custGeom>
              <a:avLst/>
              <a:gdLst>
                <a:gd name="connsiteX0" fmla="*/ 1765158 w 1833983"/>
                <a:gd name="connsiteY0" fmla="*/ 128582 h 667266"/>
                <a:gd name="connsiteX1" fmla="*/ 1777004 w 1833983"/>
                <a:gd name="connsiteY1" fmla="*/ 142940 h 667266"/>
                <a:gd name="connsiteX2" fmla="*/ 1833983 w 1833983"/>
                <a:gd name="connsiteY2" fmla="*/ 329477 h 667266"/>
                <a:gd name="connsiteX3" fmla="*/ 1833982 w 1833983"/>
                <a:gd name="connsiteY3" fmla="*/ 329477 h 667266"/>
                <a:gd name="connsiteX4" fmla="*/ 1777003 w 1833983"/>
                <a:gd name="connsiteY4" fmla="*/ 516014 h 667266"/>
                <a:gd name="connsiteX5" fmla="*/ 1765159 w 1833983"/>
                <a:gd name="connsiteY5" fmla="*/ 530370 h 667266"/>
                <a:gd name="connsiteX6" fmla="*/ 1753763 w 1833983"/>
                <a:gd name="connsiteY6" fmla="*/ 529221 h 667266"/>
                <a:gd name="connsiteX7" fmla="*/ 1650683 w 1833983"/>
                <a:gd name="connsiteY7" fmla="*/ 473646 h 667266"/>
                <a:gd name="connsiteX8" fmla="*/ 1638335 w 1833983"/>
                <a:gd name="connsiteY8" fmla="*/ 455331 h 667266"/>
                <a:gd name="connsiteX9" fmla="*/ 1669681 w 1833983"/>
                <a:gd name="connsiteY9" fmla="*/ 408838 h 667266"/>
                <a:gd name="connsiteX10" fmla="*/ 1685703 w 1833983"/>
                <a:gd name="connsiteY10" fmla="*/ 329476 h 667266"/>
                <a:gd name="connsiteX11" fmla="*/ 1669681 w 1833983"/>
                <a:gd name="connsiteY11" fmla="*/ 250114 h 667266"/>
                <a:gd name="connsiteX12" fmla="*/ 1638335 w 1833983"/>
                <a:gd name="connsiteY12" fmla="*/ 203621 h 667266"/>
                <a:gd name="connsiteX13" fmla="*/ 1650683 w 1833983"/>
                <a:gd name="connsiteY13" fmla="*/ 185306 h 667266"/>
                <a:gd name="connsiteX14" fmla="*/ 1753763 w 1833983"/>
                <a:gd name="connsiteY14" fmla="*/ 129731 h 667266"/>
                <a:gd name="connsiteX15" fmla="*/ 333633 w 1833983"/>
                <a:gd name="connsiteY15" fmla="*/ 0 h 667266"/>
                <a:gd name="connsiteX16" fmla="*/ 1519881 w 1833983"/>
                <a:gd name="connsiteY16" fmla="*/ 0 h 667266"/>
                <a:gd name="connsiteX17" fmla="*/ 1649746 w 1833983"/>
                <a:gd name="connsiteY17" fmla="*/ 26219 h 667266"/>
                <a:gd name="connsiteX18" fmla="*/ 1672416 w 1833983"/>
                <a:gd name="connsiteY18" fmla="*/ 38523 h 667266"/>
                <a:gd name="connsiteX19" fmla="*/ 1634025 w 1833983"/>
                <a:gd name="connsiteY19" fmla="*/ 56979 h 667266"/>
                <a:gd name="connsiteX20" fmla="*/ 1563115 w 1833983"/>
                <a:gd name="connsiteY20" fmla="*/ 121411 h 667266"/>
                <a:gd name="connsiteX21" fmla="*/ 1553468 w 1833983"/>
                <a:gd name="connsiteY21" fmla="*/ 137311 h 667266"/>
                <a:gd name="connsiteX22" fmla="*/ 1542437 w 1833983"/>
                <a:gd name="connsiteY22" fmla="*/ 133887 h 667266"/>
                <a:gd name="connsiteX23" fmla="*/ 1501347 w 1833983"/>
                <a:gd name="connsiteY23" fmla="*/ 129745 h 667266"/>
                <a:gd name="connsiteX24" fmla="*/ 327455 w 1833983"/>
                <a:gd name="connsiteY24" fmla="*/ 129745 h 667266"/>
                <a:gd name="connsiteX25" fmla="*/ 123568 w 1833983"/>
                <a:gd name="connsiteY25" fmla="*/ 333632 h 667266"/>
                <a:gd name="connsiteX26" fmla="*/ 327455 w 1833983"/>
                <a:gd name="connsiteY26" fmla="*/ 537519 h 667266"/>
                <a:gd name="connsiteX27" fmla="*/ 1501347 w 1833983"/>
                <a:gd name="connsiteY27" fmla="*/ 537519 h 667266"/>
                <a:gd name="connsiteX28" fmla="*/ 1538760 w 1833983"/>
                <a:gd name="connsiteY28" fmla="*/ 533748 h 667266"/>
                <a:gd name="connsiteX29" fmla="*/ 1533937 w 1833983"/>
                <a:gd name="connsiteY29" fmla="*/ 525798 h 667266"/>
                <a:gd name="connsiteX30" fmla="*/ 1561178 w 1833983"/>
                <a:gd name="connsiteY30" fmla="*/ 517342 h 667266"/>
                <a:gd name="connsiteX31" fmla="*/ 1625986 w 1833983"/>
                <a:gd name="connsiteY31" fmla="*/ 473647 h 667266"/>
                <a:gd name="connsiteX32" fmla="*/ 1638335 w 1833983"/>
                <a:gd name="connsiteY32" fmla="*/ 455332 h 667266"/>
                <a:gd name="connsiteX33" fmla="*/ 1650683 w 1833983"/>
                <a:gd name="connsiteY33" fmla="*/ 473647 h 667266"/>
                <a:gd name="connsiteX34" fmla="*/ 1753763 w 1833983"/>
                <a:gd name="connsiteY34" fmla="*/ 529222 h 667266"/>
                <a:gd name="connsiteX35" fmla="*/ 1765159 w 1833983"/>
                <a:gd name="connsiteY35" fmla="*/ 530371 h 667266"/>
                <a:gd name="connsiteX36" fmla="*/ 1736263 w 1833983"/>
                <a:gd name="connsiteY36" fmla="*/ 565392 h 667266"/>
                <a:gd name="connsiteX37" fmla="*/ 1686886 w 1833983"/>
                <a:gd name="connsiteY37" fmla="*/ 606132 h 667266"/>
                <a:gd name="connsiteX38" fmla="*/ 1657999 w 1833983"/>
                <a:gd name="connsiteY38" fmla="*/ 621811 h 667266"/>
                <a:gd name="connsiteX39" fmla="*/ 1672416 w 1833983"/>
                <a:gd name="connsiteY39" fmla="*/ 628742 h 667266"/>
                <a:gd name="connsiteX40" fmla="*/ 1649745 w 1833983"/>
                <a:gd name="connsiteY40" fmla="*/ 641047 h 667266"/>
                <a:gd name="connsiteX41" fmla="*/ 1519880 w 1833983"/>
                <a:gd name="connsiteY41" fmla="*/ 667266 h 667266"/>
                <a:gd name="connsiteX42" fmla="*/ 333633 w 1833983"/>
                <a:gd name="connsiteY42" fmla="*/ 667265 h 667266"/>
                <a:gd name="connsiteX43" fmla="*/ 26219 w 1833983"/>
                <a:gd name="connsiteY43" fmla="*/ 463497 h 667266"/>
                <a:gd name="connsiteX44" fmla="*/ 0 w 1833983"/>
                <a:gd name="connsiteY44" fmla="*/ 333633 h 667266"/>
                <a:gd name="connsiteX45" fmla="*/ 26219 w 1833983"/>
                <a:gd name="connsiteY45" fmla="*/ 203768 h 667266"/>
                <a:gd name="connsiteX46" fmla="*/ 333633 w 1833983"/>
                <a:gd name="connsiteY46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33983" h="667266">
                  <a:moveTo>
                    <a:pt x="1765158" y="128582"/>
                  </a:moveTo>
                  <a:lnTo>
                    <a:pt x="1777004" y="142940"/>
                  </a:lnTo>
                  <a:cubicBezTo>
                    <a:pt x="1812978" y="196188"/>
                    <a:pt x="1833983" y="260380"/>
                    <a:pt x="1833983" y="329477"/>
                  </a:cubicBezTo>
                  <a:lnTo>
                    <a:pt x="1833982" y="329477"/>
                  </a:lnTo>
                  <a:cubicBezTo>
                    <a:pt x="1833982" y="398575"/>
                    <a:pt x="1812977" y="462766"/>
                    <a:pt x="1777003" y="516014"/>
                  </a:cubicBezTo>
                  <a:lnTo>
                    <a:pt x="1765159" y="530370"/>
                  </a:lnTo>
                  <a:lnTo>
                    <a:pt x="1753763" y="529221"/>
                  </a:lnTo>
                  <a:cubicBezTo>
                    <a:pt x="1713945" y="521073"/>
                    <a:pt x="1678355" y="501318"/>
                    <a:pt x="1650683" y="473646"/>
                  </a:cubicBezTo>
                  <a:lnTo>
                    <a:pt x="1638335" y="455331"/>
                  </a:lnTo>
                  <a:lnTo>
                    <a:pt x="1669681" y="408838"/>
                  </a:lnTo>
                  <a:cubicBezTo>
                    <a:pt x="1679998" y="384446"/>
                    <a:pt x="1685703" y="357627"/>
                    <a:pt x="1685703" y="329476"/>
                  </a:cubicBezTo>
                  <a:cubicBezTo>
                    <a:pt x="1685703" y="301325"/>
                    <a:pt x="1679998" y="274507"/>
                    <a:pt x="1669681" y="250114"/>
                  </a:cubicBezTo>
                  <a:lnTo>
                    <a:pt x="1638335" y="203621"/>
                  </a:lnTo>
                  <a:lnTo>
                    <a:pt x="1650683" y="185306"/>
                  </a:lnTo>
                  <a:cubicBezTo>
                    <a:pt x="1678355" y="157634"/>
                    <a:pt x="1713945" y="137879"/>
                    <a:pt x="1753763" y="129731"/>
                  </a:cubicBezTo>
                  <a:close/>
                  <a:moveTo>
                    <a:pt x="333633" y="0"/>
                  </a:moveTo>
                  <a:lnTo>
                    <a:pt x="1519881" y="0"/>
                  </a:lnTo>
                  <a:cubicBezTo>
                    <a:pt x="1565946" y="0"/>
                    <a:pt x="1609831" y="9336"/>
                    <a:pt x="1649746" y="26219"/>
                  </a:cubicBezTo>
                  <a:lnTo>
                    <a:pt x="1672416" y="38523"/>
                  </a:lnTo>
                  <a:lnTo>
                    <a:pt x="1634025" y="56979"/>
                  </a:lnTo>
                  <a:cubicBezTo>
                    <a:pt x="1607401" y="74966"/>
                    <a:pt x="1583513" y="96695"/>
                    <a:pt x="1563115" y="121411"/>
                  </a:cubicBezTo>
                  <a:lnTo>
                    <a:pt x="1553468" y="137311"/>
                  </a:lnTo>
                  <a:lnTo>
                    <a:pt x="1542437" y="133887"/>
                  </a:lnTo>
                  <a:cubicBezTo>
                    <a:pt x="1529165" y="131171"/>
                    <a:pt x="1515423" y="129745"/>
                    <a:pt x="1501347" y="129745"/>
                  </a:cubicBezTo>
                  <a:lnTo>
                    <a:pt x="327455" y="129745"/>
                  </a:lnTo>
                  <a:cubicBezTo>
                    <a:pt x="214851" y="129745"/>
                    <a:pt x="123568" y="221028"/>
                    <a:pt x="123568" y="333632"/>
                  </a:cubicBezTo>
                  <a:cubicBezTo>
                    <a:pt x="123568" y="446236"/>
                    <a:pt x="214851" y="537519"/>
                    <a:pt x="327455" y="537519"/>
                  </a:cubicBezTo>
                  <a:lnTo>
                    <a:pt x="1501347" y="537519"/>
                  </a:lnTo>
                  <a:lnTo>
                    <a:pt x="1538760" y="533748"/>
                  </a:lnTo>
                  <a:lnTo>
                    <a:pt x="1533937" y="525798"/>
                  </a:lnTo>
                  <a:lnTo>
                    <a:pt x="1561178" y="517342"/>
                  </a:lnTo>
                  <a:cubicBezTo>
                    <a:pt x="1585571" y="507024"/>
                    <a:pt x="1607538" y="492095"/>
                    <a:pt x="1625986" y="473647"/>
                  </a:cubicBezTo>
                  <a:lnTo>
                    <a:pt x="1638335" y="455332"/>
                  </a:lnTo>
                  <a:lnTo>
                    <a:pt x="1650683" y="473647"/>
                  </a:lnTo>
                  <a:cubicBezTo>
                    <a:pt x="1678355" y="501319"/>
                    <a:pt x="1713945" y="521074"/>
                    <a:pt x="1753763" y="529222"/>
                  </a:cubicBezTo>
                  <a:lnTo>
                    <a:pt x="1765159" y="530371"/>
                  </a:lnTo>
                  <a:lnTo>
                    <a:pt x="1736263" y="565392"/>
                  </a:lnTo>
                  <a:cubicBezTo>
                    <a:pt x="1721169" y="580486"/>
                    <a:pt x="1704636" y="594140"/>
                    <a:pt x="1686886" y="606132"/>
                  </a:cubicBezTo>
                  <a:lnTo>
                    <a:pt x="1657999" y="621811"/>
                  </a:lnTo>
                  <a:lnTo>
                    <a:pt x="1672416" y="628742"/>
                  </a:lnTo>
                  <a:lnTo>
                    <a:pt x="1649745" y="641047"/>
                  </a:lnTo>
                  <a:cubicBezTo>
                    <a:pt x="1609830" y="657930"/>
                    <a:pt x="1565945" y="667266"/>
                    <a:pt x="1519880" y="667266"/>
                  </a:cubicBezTo>
                  <a:lnTo>
                    <a:pt x="333633" y="667265"/>
                  </a:lnTo>
                  <a:cubicBezTo>
                    <a:pt x="195438" y="667265"/>
                    <a:pt x="76867" y="583243"/>
                    <a:pt x="26219" y="463497"/>
                  </a:cubicBezTo>
                  <a:lnTo>
                    <a:pt x="0" y="333633"/>
                  </a:lnTo>
                  <a:lnTo>
                    <a:pt x="26219" y="203768"/>
                  </a:lnTo>
                  <a:cubicBezTo>
                    <a:pt x="76867" y="84022"/>
                    <a:pt x="195438" y="0"/>
                    <a:pt x="33363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C49F83A1-BC05-4204-A79A-8346B38AE797}"/>
                </a:ext>
              </a:extLst>
            </p:cNvPr>
            <p:cNvSpPr/>
            <p:nvPr/>
          </p:nvSpPr>
          <p:spPr>
            <a:xfrm>
              <a:off x="9347949" y="1429227"/>
              <a:ext cx="1853514" cy="667266"/>
            </a:xfrm>
            <a:custGeom>
              <a:avLst/>
              <a:gdLst>
                <a:gd name="connsiteX0" fmla="*/ 333633 w 1853514"/>
                <a:gd name="connsiteY0" fmla="*/ 0 h 667266"/>
                <a:gd name="connsiteX1" fmla="*/ 1519881 w 1853514"/>
                <a:gd name="connsiteY1" fmla="*/ 0 h 667266"/>
                <a:gd name="connsiteX2" fmla="*/ 1853514 w 1853514"/>
                <a:gd name="connsiteY2" fmla="*/ 333633 h 667266"/>
                <a:gd name="connsiteX3" fmla="*/ 1853513 w 1853514"/>
                <a:gd name="connsiteY3" fmla="*/ 333633 h 667266"/>
                <a:gd name="connsiteX4" fmla="*/ 1519880 w 1853514"/>
                <a:gd name="connsiteY4" fmla="*/ 667266 h 667266"/>
                <a:gd name="connsiteX5" fmla="*/ 333633 w 1853514"/>
                <a:gd name="connsiteY5" fmla="*/ 667265 h 667266"/>
                <a:gd name="connsiteX6" fmla="*/ 234421 w 1853514"/>
                <a:gd name="connsiteY6" fmla="*/ 652266 h 667266"/>
                <a:gd name="connsiteX7" fmla="*/ 185487 w 1853514"/>
                <a:gd name="connsiteY7" fmla="*/ 628742 h 667266"/>
                <a:gd name="connsiteX8" fmla="*/ 219488 w 1853514"/>
                <a:gd name="connsiteY8" fmla="*/ 610287 h 667266"/>
                <a:gd name="connsiteX9" fmla="*/ 268865 w 1853514"/>
                <a:gd name="connsiteY9" fmla="*/ 569547 h 667266"/>
                <a:gd name="connsiteX10" fmla="*/ 297761 w 1853514"/>
                <a:gd name="connsiteY10" fmla="*/ 534526 h 667266"/>
                <a:gd name="connsiteX11" fmla="*/ 327455 w 1853514"/>
                <a:gd name="connsiteY11" fmla="*/ 537519 h 667266"/>
                <a:gd name="connsiteX12" fmla="*/ 1501347 w 1853514"/>
                <a:gd name="connsiteY12" fmla="*/ 537519 h 667266"/>
                <a:gd name="connsiteX13" fmla="*/ 1705234 w 1853514"/>
                <a:gd name="connsiteY13" fmla="*/ 333632 h 667266"/>
                <a:gd name="connsiteX14" fmla="*/ 1501347 w 1853514"/>
                <a:gd name="connsiteY14" fmla="*/ 129745 h 667266"/>
                <a:gd name="connsiteX15" fmla="*/ 327455 w 1853514"/>
                <a:gd name="connsiteY15" fmla="*/ 129745 h 667266"/>
                <a:gd name="connsiteX16" fmla="*/ 297760 w 1853514"/>
                <a:gd name="connsiteY16" fmla="*/ 132738 h 667266"/>
                <a:gd name="connsiteX17" fmla="*/ 286365 w 1853514"/>
                <a:gd name="connsiteY17" fmla="*/ 133887 h 667266"/>
                <a:gd name="connsiteX18" fmla="*/ 183285 w 1853514"/>
                <a:gd name="connsiteY18" fmla="*/ 189462 h 667266"/>
                <a:gd name="connsiteX19" fmla="*/ 170937 w 1853514"/>
                <a:gd name="connsiteY19" fmla="*/ 207777 h 667266"/>
                <a:gd name="connsiteX20" fmla="*/ 139590 w 1853514"/>
                <a:gd name="connsiteY20" fmla="*/ 254270 h 667266"/>
                <a:gd name="connsiteX21" fmla="*/ 123568 w 1853514"/>
                <a:gd name="connsiteY21" fmla="*/ 333632 h 667266"/>
                <a:gd name="connsiteX22" fmla="*/ 139590 w 1853514"/>
                <a:gd name="connsiteY22" fmla="*/ 412994 h 667266"/>
                <a:gd name="connsiteX23" fmla="*/ 170937 w 1853514"/>
                <a:gd name="connsiteY23" fmla="*/ 459487 h 667266"/>
                <a:gd name="connsiteX24" fmla="*/ 158588 w 1853514"/>
                <a:gd name="connsiteY24" fmla="*/ 477802 h 667266"/>
                <a:gd name="connsiteX25" fmla="*/ 93780 w 1853514"/>
                <a:gd name="connsiteY25" fmla="*/ 521497 h 667266"/>
                <a:gd name="connsiteX26" fmla="*/ 66539 w 1853514"/>
                <a:gd name="connsiteY26" fmla="*/ 529953 h 667266"/>
                <a:gd name="connsiteX27" fmla="*/ 26219 w 1853514"/>
                <a:gd name="connsiteY27" fmla="*/ 463497 h 667266"/>
                <a:gd name="connsiteX28" fmla="*/ 0 w 1853514"/>
                <a:gd name="connsiteY28" fmla="*/ 333633 h 667266"/>
                <a:gd name="connsiteX29" fmla="*/ 26219 w 1853514"/>
                <a:gd name="connsiteY29" fmla="*/ 203768 h 667266"/>
                <a:gd name="connsiteX30" fmla="*/ 66539 w 1853514"/>
                <a:gd name="connsiteY30" fmla="*/ 137311 h 667266"/>
                <a:gd name="connsiteX31" fmla="*/ 76186 w 1853514"/>
                <a:gd name="connsiteY31" fmla="*/ 121411 h 667266"/>
                <a:gd name="connsiteX32" fmla="*/ 147096 w 1853514"/>
                <a:gd name="connsiteY32" fmla="*/ 56979 h 667266"/>
                <a:gd name="connsiteX33" fmla="*/ 185487 w 1853514"/>
                <a:gd name="connsiteY33" fmla="*/ 38523 h 667266"/>
                <a:gd name="connsiteX34" fmla="*/ 234421 w 1853514"/>
                <a:gd name="connsiteY34" fmla="*/ 14999 h 667266"/>
                <a:gd name="connsiteX35" fmla="*/ 333633 w 1853514"/>
                <a:gd name="connsiteY35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853514" h="667266">
                  <a:moveTo>
                    <a:pt x="333633" y="0"/>
                  </a:moveTo>
                  <a:lnTo>
                    <a:pt x="1519881" y="0"/>
                  </a:lnTo>
                  <a:cubicBezTo>
                    <a:pt x="1704141" y="0"/>
                    <a:pt x="1853514" y="149373"/>
                    <a:pt x="1853514" y="333633"/>
                  </a:cubicBezTo>
                  <a:lnTo>
                    <a:pt x="1853513" y="333633"/>
                  </a:lnTo>
                  <a:cubicBezTo>
                    <a:pt x="1853513" y="517893"/>
                    <a:pt x="1704140" y="667266"/>
                    <a:pt x="1519880" y="667266"/>
                  </a:cubicBezTo>
                  <a:lnTo>
                    <a:pt x="333633" y="667265"/>
                  </a:lnTo>
                  <a:cubicBezTo>
                    <a:pt x="299084" y="667265"/>
                    <a:pt x="265762" y="662014"/>
                    <a:pt x="234421" y="652266"/>
                  </a:cubicBezTo>
                  <a:lnTo>
                    <a:pt x="185487" y="628742"/>
                  </a:lnTo>
                  <a:lnTo>
                    <a:pt x="219488" y="610287"/>
                  </a:lnTo>
                  <a:cubicBezTo>
                    <a:pt x="237238" y="598295"/>
                    <a:pt x="253771" y="584641"/>
                    <a:pt x="268865" y="569547"/>
                  </a:cubicBezTo>
                  <a:lnTo>
                    <a:pt x="297761" y="534526"/>
                  </a:lnTo>
                  <a:lnTo>
                    <a:pt x="327455" y="537519"/>
                  </a:lnTo>
                  <a:lnTo>
                    <a:pt x="1501347" y="537519"/>
                  </a:lnTo>
                  <a:cubicBezTo>
                    <a:pt x="1613951" y="537519"/>
                    <a:pt x="1705234" y="446236"/>
                    <a:pt x="1705234" y="333632"/>
                  </a:cubicBezTo>
                  <a:cubicBezTo>
                    <a:pt x="1705234" y="221028"/>
                    <a:pt x="1613951" y="129745"/>
                    <a:pt x="1501347" y="129745"/>
                  </a:cubicBezTo>
                  <a:lnTo>
                    <a:pt x="327455" y="129745"/>
                  </a:lnTo>
                  <a:lnTo>
                    <a:pt x="297760" y="132738"/>
                  </a:lnTo>
                  <a:lnTo>
                    <a:pt x="286365" y="133887"/>
                  </a:lnTo>
                  <a:cubicBezTo>
                    <a:pt x="246547" y="142035"/>
                    <a:pt x="210957" y="161790"/>
                    <a:pt x="183285" y="189462"/>
                  </a:cubicBezTo>
                  <a:lnTo>
                    <a:pt x="170937" y="207777"/>
                  </a:lnTo>
                  <a:lnTo>
                    <a:pt x="139590" y="254270"/>
                  </a:lnTo>
                  <a:cubicBezTo>
                    <a:pt x="129273" y="278663"/>
                    <a:pt x="123568" y="305481"/>
                    <a:pt x="123568" y="333632"/>
                  </a:cubicBezTo>
                  <a:cubicBezTo>
                    <a:pt x="123568" y="361783"/>
                    <a:pt x="129273" y="388602"/>
                    <a:pt x="139590" y="412994"/>
                  </a:cubicBezTo>
                  <a:lnTo>
                    <a:pt x="170937" y="459487"/>
                  </a:lnTo>
                  <a:lnTo>
                    <a:pt x="158588" y="477802"/>
                  </a:lnTo>
                  <a:cubicBezTo>
                    <a:pt x="140140" y="496250"/>
                    <a:pt x="118173" y="511179"/>
                    <a:pt x="93780" y="521497"/>
                  </a:cubicBezTo>
                  <a:lnTo>
                    <a:pt x="66539" y="529953"/>
                  </a:lnTo>
                  <a:lnTo>
                    <a:pt x="26219" y="463497"/>
                  </a:lnTo>
                  <a:lnTo>
                    <a:pt x="0" y="333633"/>
                  </a:lnTo>
                  <a:lnTo>
                    <a:pt x="26219" y="203768"/>
                  </a:lnTo>
                  <a:lnTo>
                    <a:pt x="66539" y="137311"/>
                  </a:lnTo>
                  <a:lnTo>
                    <a:pt x="76186" y="121411"/>
                  </a:lnTo>
                  <a:cubicBezTo>
                    <a:pt x="96584" y="96695"/>
                    <a:pt x="120472" y="74966"/>
                    <a:pt x="147096" y="56979"/>
                  </a:cubicBezTo>
                  <a:lnTo>
                    <a:pt x="185487" y="38523"/>
                  </a:lnTo>
                  <a:lnTo>
                    <a:pt x="234421" y="14999"/>
                  </a:lnTo>
                  <a:cubicBezTo>
                    <a:pt x="265762" y="5251"/>
                    <a:pt x="299084" y="0"/>
                    <a:pt x="333633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C0C32C2-C126-4FC7-9BC2-6B67F8EC3DE7}"/>
                </a:ext>
              </a:extLst>
            </p:cNvPr>
            <p:cNvSpPr/>
            <p:nvPr/>
          </p:nvSpPr>
          <p:spPr>
            <a:xfrm flipH="1">
              <a:off x="10834878" y="1429227"/>
              <a:ext cx="1833983" cy="667266"/>
            </a:xfrm>
            <a:custGeom>
              <a:avLst/>
              <a:gdLst>
                <a:gd name="connsiteX0" fmla="*/ 1765158 w 1833983"/>
                <a:gd name="connsiteY0" fmla="*/ 128582 h 667266"/>
                <a:gd name="connsiteX1" fmla="*/ 1777004 w 1833983"/>
                <a:gd name="connsiteY1" fmla="*/ 142940 h 667266"/>
                <a:gd name="connsiteX2" fmla="*/ 1833983 w 1833983"/>
                <a:gd name="connsiteY2" fmla="*/ 329477 h 667266"/>
                <a:gd name="connsiteX3" fmla="*/ 1833982 w 1833983"/>
                <a:gd name="connsiteY3" fmla="*/ 329477 h 667266"/>
                <a:gd name="connsiteX4" fmla="*/ 1777003 w 1833983"/>
                <a:gd name="connsiteY4" fmla="*/ 516014 h 667266"/>
                <a:gd name="connsiteX5" fmla="*/ 1765159 w 1833983"/>
                <a:gd name="connsiteY5" fmla="*/ 530370 h 667266"/>
                <a:gd name="connsiteX6" fmla="*/ 1753763 w 1833983"/>
                <a:gd name="connsiteY6" fmla="*/ 529221 h 667266"/>
                <a:gd name="connsiteX7" fmla="*/ 1650683 w 1833983"/>
                <a:gd name="connsiteY7" fmla="*/ 473646 h 667266"/>
                <a:gd name="connsiteX8" fmla="*/ 1638335 w 1833983"/>
                <a:gd name="connsiteY8" fmla="*/ 455331 h 667266"/>
                <a:gd name="connsiteX9" fmla="*/ 1669681 w 1833983"/>
                <a:gd name="connsiteY9" fmla="*/ 408838 h 667266"/>
                <a:gd name="connsiteX10" fmla="*/ 1685703 w 1833983"/>
                <a:gd name="connsiteY10" fmla="*/ 329476 h 667266"/>
                <a:gd name="connsiteX11" fmla="*/ 1669681 w 1833983"/>
                <a:gd name="connsiteY11" fmla="*/ 250114 h 667266"/>
                <a:gd name="connsiteX12" fmla="*/ 1638335 w 1833983"/>
                <a:gd name="connsiteY12" fmla="*/ 203621 h 667266"/>
                <a:gd name="connsiteX13" fmla="*/ 1650683 w 1833983"/>
                <a:gd name="connsiteY13" fmla="*/ 185306 h 667266"/>
                <a:gd name="connsiteX14" fmla="*/ 1753763 w 1833983"/>
                <a:gd name="connsiteY14" fmla="*/ 129731 h 667266"/>
                <a:gd name="connsiteX15" fmla="*/ 333633 w 1833983"/>
                <a:gd name="connsiteY15" fmla="*/ 0 h 667266"/>
                <a:gd name="connsiteX16" fmla="*/ 1519881 w 1833983"/>
                <a:gd name="connsiteY16" fmla="*/ 0 h 667266"/>
                <a:gd name="connsiteX17" fmla="*/ 1649746 w 1833983"/>
                <a:gd name="connsiteY17" fmla="*/ 26219 h 667266"/>
                <a:gd name="connsiteX18" fmla="*/ 1672416 w 1833983"/>
                <a:gd name="connsiteY18" fmla="*/ 38523 h 667266"/>
                <a:gd name="connsiteX19" fmla="*/ 1634025 w 1833983"/>
                <a:gd name="connsiteY19" fmla="*/ 56979 h 667266"/>
                <a:gd name="connsiteX20" fmla="*/ 1563115 w 1833983"/>
                <a:gd name="connsiteY20" fmla="*/ 121411 h 667266"/>
                <a:gd name="connsiteX21" fmla="*/ 1553468 w 1833983"/>
                <a:gd name="connsiteY21" fmla="*/ 137311 h 667266"/>
                <a:gd name="connsiteX22" fmla="*/ 1542437 w 1833983"/>
                <a:gd name="connsiteY22" fmla="*/ 133887 h 667266"/>
                <a:gd name="connsiteX23" fmla="*/ 1501347 w 1833983"/>
                <a:gd name="connsiteY23" fmla="*/ 129745 h 667266"/>
                <a:gd name="connsiteX24" fmla="*/ 327455 w 1833983"/>
                <a:gd name="connsiteY24" fmla="*/ 129745 h 667266"/>
                <a:gd name="connsiteX25" fmla="*/ 123568 w 1833983"/>
                <a:gd name="connsiteY25" fmla="*/ 333632 h 667266"/>
                <a:gd name="connsiteX26" fmla="*/ 327455 w 1833983"/>
                <a:gd name="connsiteY26" fmla="*/ 537519 h 667266"/>
                <a:gd name="connsiteX27" fmla="*/ 1501347 w 1833983"/>
                <a:gd name="connsiteY27" fmla="*/ 537519 h 667266"/>
                <a:gd name="connsiteX28" fmla="*/ 1538760 w 1833983"/>
                <a:gd name="connsiteY28" fmla="*/ 533748 h 667266"/>
                <a:gd name="connsiteX29" fmla="*/ 1533937 w 1833983"/>
                <a:gd name="connsiteY29" fmla="*/ 525798 h 667266"/>
                <a:gd name="connsiteX30" fmla="*/ 1561178 w 1833983"/>
                <a:gd name="connsiteY30" fmla="*/ 517342 h 667266"/>
                <a:gd name="connsiteX31" fmla="*/ 1625986 w 1833983"/>
                <a:gd name="connsiteY31" fmla="*/ 473647 h 667266"/>
                <a:gd name="connsiteX32" fmla="*/ 1638335 w 1833983"/>
                <a:gd name="connsiteY32" fmla="*/ 455332 h 667266"/>
                <a:gd name="connsiteX33" fmla="*/ 1650683 w 1833983"/>
                <a:gd name="connsiteY33" fmla="*/ 473647 h 667266"/>
                <a:gd name="connsiteX34" fmla="*/ 1753763 w 1833983"/>
                <a:gd name="connsiteY34" fmla="*/ 529222 h 667266"/>
                <a:gd name="connsiteX35" fmla="*/ 1765159 w 1833983"/>
                <a:gd name="connsiteY35" fmla="*/ 530371 h 667266"/>
                <a:gd name="connsiteX36" fmla="*/ 1736263 w 1833983"/>
                <a:gd name="connsiteY36" fmla="*/ 565392 h 667266"/>
                <a:gd name="connsiteX37" fmla="*/ 1686886 w 1833983"/>
                <a:gd name="connsiteY37" fmla="*/ 606132 h 667266"/>
                <a:gd name="connsiteX38" fmla="*/ 1657999 w 1833983"/>
                <a:gd name="connsiteY38" fmla="*/ 621811 h 667266"/>
                <a:gd name="connsiteX39" fmla="*/ 1672416 w 1833983"/>
                <a:gd name="connsiteY39" fmla="*/ 628742 h 667266"/>
                <a:gd name="connsiteX40" fmla="*/ 1649745 w 1833983"/>
                <a:gd name="connsiteY40" fmla="*/ 641047 h 667266"/>
                <a:gd name="connsiteX41" fmla="*/ 1519880 w 1833983"/>
                <a:gd name="connsiteY41" fmla="*/ 667266 h 667266"/>
                <a:gd name="connsiteX42" fmla="*/ 333633 w 1833983"/>
                <a:gd name="connsiteY42" fmla="*/ 667265 h 667266"/>
                <a:gd name="connsiteX43" fmla="*/ 26219 w 1833983"/>
                <a:gd name="connsiteY43" fmla="*/ 463497 h 667266"/>
                <a:gd name="connsiteX44" fmla="*/ 0 w 1833983"/>
                <a:gd name="connsiteY44" fmla="*/ 333633 h 667266"/>
                <a:gd name="connsiteX45" fmla="*/ 26219 w 1833983"/>
                <a:gd name="connsiteY45" fmla="*/ 203768 h 667266"/>
                <a:gd name="connsiteX46" fmla="*/ 333633 w 1833983"/>
                <a:gd name="connsiteY46" fmla="*/ 0 h 667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833983" h="667266">
                  <a:moveTo>
                    <a:pt x="1765158" y="128582"/>
                  </a:moveTo>
                  <a:lnTo>
                    <a:pt x="1777004" y="142940"/>
                  </a:lnTo>
                  <a:cubicBezTo>
                    <a:pt x="1812978" y="196188"/>
                    <a:pt x="1833983" y="260380"/>
                    <a:pt x="1833983" y="329477"/>
                  </a:cubicBezTo>
                  <a:lnTo>
                    <a:pt x="1833982" y="329477"/>
                  </a:lnTo>
                  <a:cubicBezTo>
                    <a:pt x="1833982" y="398575"/>
                    <a:pt x="1812977" y="462766"/>
                    <a:pt x="1777003" y="516014"/>
                  </a:cubicBezTo>
                  <a:lnTo>
                    <a:pt x="1765159" y="530370"/>
                  </a:lnTo>
                  <a:lnTo>
                    <a:pt x="1753763" y="529221"/>
                  </a:lnTo>
                  <a:cubicBezTo>
                    <a:pt x="1713945" y="521073"/>
                    <a:pt x="1678355" y="501318"/>
                    <a:pt x="1650683" y="473646"/>
                  </a:cubicBezTo>
                  <a:lnTo>
                    <a:pt x="1638335" y="455331"/>
                  </a:lnTo>
                  <a:lnTo>
                    <a:pt x="1669681" y="408838"/>
                  </a:lnTo>
                  <a:cubicBezTo>
                    <a:pt x="1679998" y="384446"/>
                    <a:pt x="1685703" y="357627"/>
                    <a:pt x="1685703" y="329476"/>
                  </a:cubicBezTo>
                  <a:cubicBezTo>
                    <a:pt x="1685703" y="301325"/>
                    <a:pt x="1679998" y="274507"/>
                    <a:pt x="1669681" y="250114"/>
                  </a:cubicBezTo>
                  <a:lnTo>
                    <a:pt x="1638335" y="203621"/>
                  </a:lnTo>
                  <a:lnTo>
                    <a:pt x="1650683" y="185306"/>
                  </a:lnTo>
                  <a:cubicBezTo>
                    <a:pt x="1678355" y="157634"/>
                    <a:pt x="1713945" y="137879"/>
                    <a:pt x="1753763" y="129731"/>
                  </a:cubicBezTo>
                  <a:close/>
                  <a:moveTo>
                    <a:pt x="333633" y="0"/>
                  </a:moveTo>
                  <a:lnTo>
                    <a:pt x="1519881" y="0"/>
                  </a:lnTo>
                  <a:cubicBezTo>
                    <a:pt x="1565946" y="0"/>
                    <a:pt x="1609831" y="9336"/>
                    <a:pt x="1649746" y="26219"/>
                  </a:cubicBezTo>
                  <a:lnTo>
                    <a:pt x="1672416" y="38523"/>
                  </a:lnTo>
                  <a:lnTo>
                    <a:pt x="1634025" y="56979"/>
                  </a:lnTo>
                  <a:cubicBezTo>
                    <a:pt x="1607401" y="74966"/>
                    <a:pt x="1583513" y="96695"/>
                    <a:pt x="1563115" y="121411"/>
                  </a:cubicBezTo>
                  <a:lnTo>
                    <a:pt x="1553468" y="137311"/>
                  </a:lnTo>
                  <a:lnTo>
                    <a:pt x="1542437" y="133887"/>
                  </a:lnTo>
                  <a:cubicBezTo>
                    <a:pt x="1529165" y="131171"/>
                    <a:pt x="1515423" y="129745"/>
                    <a:pt x="1501347" y="129745"/>
                  </a:cubicBezTo>
                  <a:lnTo>
                    <a:pt x="327455" y="129745"/>
                  </a:lnTo>
                  <a:cubicBezTo>
                    <a:pt x="214851" y="129745"/>
                    <a:pt x="123568" y="221028"/>
                    <a:pt x="123568" y="333632"/>
                  </a:cubicBezTo>
                  <a:cubicBezTo>
                    <a:pt x="123568" y="446236"/>
                    <a:pt x="214851" y="537519"/>
                    <a:pt x="327455" y="537519"/>
                  </a:cubicBezTo>
                  <a:lnTo>
                    <a:pt x="1501347" y="537519"/>
                  </a:lnTo>
                  <a:lnTo>
                    <a:pt x="1538760" y="533748"/>
                  </a:lnTo>
                  <a:lnTo>
                    <a:pt x="1533937" y="525798"/>
                  </a:lnTo>
                  <a:lnTo>
                    <a:pt x="1561178" y="517342"/>
                  </a:lnTo>
                  <a:cubicBezTo>
                    <a:pt x="1585571" y="507024"/>
                    <a:pt x="1607538" y="492095"/>
                    <a:pt x="1625986" y="473647"/>
                  </a:cubicBezTo>
                  <a:lnTo>
                    <a:pt x="1638335" y="455332"/>
                  </a:lnTo>
                  <a:lnTo>
                    <a:pt x="1650683" y="473647"/>
                  </a:lnTo>
                  <a:cubicBezTo>
                    <a:pt x="1678355" y="501319"/>
                    <a:pt x="1713945" y="521074"/>
                    <a:pt x="1753763" y="529222"/>
                  </a:cubicBezTo>
                  <a:lnTo>
                    <a:pt x="1765159" y="530371"/>
                  </a:lnTo>
                  <a:lnTo>
                    <a:pt x="1736263" y="565392"/>
                  </a:lnTo>
                  <a:cubicBezTo>
                    <a:pt x="1721169" y="580486"/>
                    <a:pt x="1704636" y="594140"/>
                    <a:pt x="1686886" y="606132"/>
                  </a:cubicBezTo>
                  <a:lnTo>
                    <a:pt x="1657999" y="621811"/>
                  </a:lnTo>
                  <a:lnTo>
                    <a:pt x="1672416" y="628742"/>
                  </a:lnTo>
                  <a:lnTo>
                    <a:pt x="1649745" y="641047"/>
                  </a:lnTo>
                  <a:cubicBezTo>
                    <a:pt x="1609830" y="657930"/>
                    <a:pt x="1565945" y="667266"/>
                    <a:pt x="1519880" y="667266"/>
                  </a:cubicBezTo>
                  <a:lnTo>
                    <a:pt x="333633" y="667265"/>
                  </a:lnTo>
                  <a:cubicBezTo>
                    <a:pt x="195438" y="667265"/>
                    <a:pt x="76867" y="583243"/>
                    <a:pt x="26219" y="463497"/>
                  </a:cubicBezTo>
                  <a:lnTo>
                    <a:pt x="0" y="333633"/>
                  </a:lnTo>
                  <a:lnTo>
                    <a:pt x="26219" y="203768"/>
                  </a:lnTo>
                  <a:cubicBezTo>
                    <a:pt x="76867" y="84022"/>
                    <a:pt x="195438" y="0"/>
                    <a:pt x="333633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2086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44</Words>
  <Application>Microsoft Office PowerPoint</Application>
  <PresentationFormat>Widescreen</PresentationFormat>
  <Paragraphs>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JaJaDiMJ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103</cp:revision>
  <dcterms:created xsi:type="dcterms:W3CDTF">2021-04-16T13:46:40Z</dcterms:created>
  <dcterms:modified xsi:type="dcterms:W3CDTF">2021-04-25T10:19:08Z</dcterms:modified>
</cp:coreProperties>
</file>