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notesMasterIdLst>
    <p:notesMasterId r:id="rId30"/>
  </p:notesMasterIdLst>
  <p:sldIdLst>
    <p:sldId id="282" r:id="rId2"/>
    <p:sldId id="283" r:id="rId3"/>
    <p:sldId id="284" r:id="rId4"/>
    <p:sldId id="285" r:id="rId5"/>
    <p:sldId id="315" r:id="rId6"/>
    <p:sldId id="286" r:id="rId7"/>
    <p:sldId id="287" r:id="rId8"/>
    <p:sldId id="289" r:id="rId9"/>
    <p:sldId id="308" r:id="rId10"/>
    <p:sldId id="290" r:id="rId11"/>
    <p:sldId id="291" r:id="rId12"/>
    <p:sldId id="297" r:id="rId13"/>
    <p:sldId id="295" r:id="rId14"/>
    <p:sldId id="313" r:id="rId15"/>
    <p:sldId id="296" r:id="rId16"/>
    <p:sldId id="312" r:id="rId17"/>
    <p:sldId id="317" r:id="rId18"/>
    <p:sldId id="318" r:id="rId19"/>
    <p:sldId id="300" r:id="rId20"/>
    <p:sldId id="319" r:id="rId21"/>
    <p:sldId id="320" r:id="rId22"/>
    <p:sldId id="321" r:id="rId23"/>
    <p:sldId id="322" r:id="rId24"/>
    <p:sldId id="298" r:id="rId25"/>
    <p:sldId id="301" r:id="rId26"/>
    <p:sldId id="302" r:id="rId27"/>
    <p:sldId id="303" r:id="rId28"/>
    <p:sldId id="30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5993-41C2-405C-81F2-ED5BF94EC9A2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C5FBA-8C77-40A3-A06E-80E1DAE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ঁক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58F1-C309-44F2-B763-A9AA37B71F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24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7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84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5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0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9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5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7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0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7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662739"/>
            <a:ext cx="4222344" cy="9988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72" y="2090851"/>
            <a:ext cx="6335485" cy="3852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74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18270" y="214489"/>
            <a:ext cx="1691132" cy="1582542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57</a:t>
            </a: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788339">
            <a:off x="6967243" y="1120046"/>
            <a:ext cx="384265" cy="517898"/>
          </a:xfrm>
          <a:custGeom>
            <a:avLst/>
            <a:gdLst>
              <a:gd name="connsiteX0" fmla="*/ 0 w 384265"/>
              <a:gd name="connsiteY0" fmla="*/ 103580 h 517898"/>
              <a:gd name="connsiteX1" fmla="*/ 192133 w 384265"/>
              <a:gd name="connsiteY1" fmla="*/ 103580 h 517898"/>
              <a:gd name="connsiteX2" fmla="*/ 192133 w 384265"/>
              <a:gd name="connsiteY2" fmla="*/ 0 h 517898"/>
              <a:gd name="connsiteX3" fmla="*/ 384265 w 384265"/>
              <a:gd name="connsiteY3" fmla="*/ 258949 h 517898"/>
              <a:gd name="connsiteX4" fmla="*/ 192133 w 384265"/>
              <a:gd name="connsiteY4" fmla="*/ 517898 h 517898"/>
              <a:gd name="connsiteX5" fmla="*/ 192133 w 384265"/>
              <a:gd name="connsiteY5" fmla="*/ 414318 h 517898"/>
              <a:gd name="connsiteX6" fmla="*/ 0 w 384265"/>
              <a:gd name="connsiteY6" fmla="*/ 414318 h 517898"/>
              <a:gd name="connsiteX7" fmla="*/ 0 w 384265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265" h="517898">
                <a:moveTo>
                  <a:pt x="0" y="103580"/>
                </a:moveTo>
                <a:lnTo>
                  <a:pt x="192133" y="103580"/>
                </a:lnTo>
                <a:lnTo>
                  <a:pt x="192133" y="0"/>
                </a:lnTo>
                <a:lnTo>
                  <a:pt x="384265" y="258949"/>
                </a:lnTo>
                <a:lnTo>
                  <a:pt x="192133" y="517898"/>
                </a:lnTo>
                <a:lnTo>
                  <a:pt x="192133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15278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83088" y="1202546"/>
            <a:ext cx="1804468" cy="1630891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 সালে তিনি গারো জনগোষ্ঠীর মাতৃসূত্রীয় আবাস প্রথা নিয়ে</a:t>
            </a:r>
            <a:r>
              <a:rPr lang="bn-IN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গবেষণা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</a:p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bn-IN" sz="1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পিএইচডি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ডিগ্রি অর্জন</a:t>
            </a:r>
          </a:p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bn-IN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en-US" sz="18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3462413">
            <a:off x="7836689" y="2862049"/>
            <a:ext cx="477528" cy="517898"/>
          </a:xfrm>
          <a:custGeom>
            <a:avLst/>
            <a:gdLst>
              <a:gd name="connsiteX0" fmla="*/ 0 w 477528"/>
              <a:gd name="connsiteY0" fmla="*/ 103580 h 517898"/>
              <a:gd name="connsiteX1" fmla="*/ 238764 w 477528"/>
              <a:gd name="connsiteY1" fmla="*/ 103580 h 517898"/>
              <a:gd name="connsiteX2" fmla="*/ 238764 w 477528"/>
              <a:gd name="connsiteY2" fmla="*/ 0 h 517898"/>
              <a:gd name="connsiteX3" fmla="*/ 477528 w 477528"/>
              <a:gd name="connsiteY3" fmla="*/ 258949 h 517898"/>
              <a:gd name="connsiteX4" fmla="*/ 238764 w 477528"/>
              <a:gd name="connsiteY4" fmla="*/ 517898 h 517898"/>
              <a:gd name="connsiteX5" fmla="*/ 238764 w 477528"/>
              <a:gd name="connsiteY5" fmla="*/ 414318 h 517898"/>
              <a:gd name="connsiteX6" fmla="*/ 0 w 477528"/>
              <a:gd name="connsiteY6" fmla="*/ 414318 h 517898"/>
              <a:gd name="connsiteX7" fmla="*/ 0 w 477528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28" h="517898">
                <a:moveTo>
                  <a:pt x="0" y="103580"/>
                </a:moveTo>
                <a:lnTo>
                  <a:pt x="238764" y="103580"/>
                </a:lnTo>
                <a:lnTo>
                  <a:pt x="238764" y="0"/>
                </a:lnTo>
                <a:lnTo>
                  <a:pt x="477528" y="258949"/>
                </a:lnTo>
                <a:lnTo>
                  <a:pt x="238764" y="517898"/>
                </a:lnTo>
                <a:lnTo>
                  <a:pt x="238764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43257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196474" y="3556000"/>
            <a:ext cx="1891081" cy="1622968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124" tIns="250124" rIns="250124" bIns="2501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একাডেমী পুরস্কারসহ অনেক সম্মাননায় ভূষিত হন। </a:t>
            </a:r>
            <a:endParaRPr lang="en-US" sz="20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9931125">
            <a:off x="6964768" y="4599027"/>
            <a:ext cx="346335" cy="517899"/>
          </a:xfrm>
          <a:custGeom>
            <a:avLst/>
            <a:gdLst>
              <a:gd name="connsiteX0" fmla="*/ 0 w 346334"/>
              <a:gd name="connsiteY0" fmla="*/ 103580 h 517898"/>
              <a:gd name="connsiteX1" fmla="*/ 173167 w 346334"/>
              <a:gd name="connsiteY1" fmla="*/ 103580 h 517898"/>
              <a:gd name="connsiteX2" fmla="*/ 173167 w 346334"/>
              <a:gd name="connsiteY2" fmla="*/ 0 h 517898"/>
              <a:gd name="connsiteX3" fmla="*/ 346334 w 346334"/>
              <a:gd name="connsiteY3" fmla="*/ 258949 h 517898"/>
              <a:gd name="connsiteX4" fmla="*/ 173167 w 346334"/>
              <a:gd name="connsiteY4" fmla="*/ 517898 h 517898"/>
              <a:gd name="connsiteX5" fmla="*/ 173167 w 346334"/>
              <a:gd name="connsiteY5" fmla="*/ 414318 h 517898"/>
              <a:gd name="connsiteX6" fmla="*/ 0 w 346334"/>
              <a:gd name="connsiteY6" fmla="*/ 414318 h 517898"/>
              <a:gd name="connsiteX7" fmla="*/ 0 w 346334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34" h="517898">
                <a:moveTo>
                  <a:pt x="346334" y="414318"/>
                </a:moveTo>
                <a:lnTo>
                  <a:pt x="173167" y="414318"/>
                </a:lnTo>
                <a:lnTo>
                  <a:pt x="173167" y="517898"/>
                </a:lnTo>
                <a:lnTo>
                  <a:pt x="0" y="258949"/>
                </a:lnTo>
                <a:lnTo>
                  <a:pt x="173167" y="0"/>
                </a:lnTo>
                <a:lnTo>
                  <a:pt x="173167" y="103580"/>
                </a:lnTo>
                <a:lnTo>
                  <a:pt x="346334" y="103580"/>
                </a:lnTo>
                <a:lnTo>
                  <a:pt x="346334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99" tIns="103581" rIns="1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94417" y="4450303"/>
            <a:ext cx="1754718" cy="1689973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46314" tIns="246314" rIns="246314" bIns="24631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IN" sz="17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উল্লেখযোগ্য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মিছিলের সমান বয়সী</a:t>
            </a:r>
            <a:r>
              <a:rPr lang="bn-IN" sz="1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7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এসেছি নিজের ভোরে, ধূলি ও সাগর দৃশ্য। </a:t>
            </a:r>
            <a:endParaRPr lang="bn-IN" sz="17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1818731">
            <a:off x="4935925" y="4525115"/>
            <a:ext cx="436737" cy="517899"/>
          </a:xfrm>
          <a:custGeom>
            <a:avLst/>
            <a:gdLst>
              <a:gd name="connsiteX0" fmla="*/ 0 w 436736"/>
              <a:gd name="connsiteY0" fmla="*/ 103580 h 517898"/>
              <a:gd name="connsiteX1" fmla="*/ 218368 w 436736"/>
              <a:gd name="connsiteY1" fmla="*/ 103580 h 517898"/>
              <a:gd name="connsiteX2" fmla="*/ 218368 w 436736"/>
              <a:gd name="connsiteY2" fmla="*/ 0 h 517898"/>
              <a:gd name="connsiteX3" fmla="*/ 436736 w 436736"/>
              <a:gd name="connsiteY3" fmla="*/ 258949 h 517898"/>
              <a:gd name="connsiteX4" fmla="*/ 218368 w 436736"/>
              <a:gd name="connsiteY4" fmla="*/ 517898 h 517898"/>
              <a:gd name="connsiteX5" fmla="*/ 218368 w 436736"/>
              <a:gd name="connsiteY5" fmla="*/ 414318 h 517898"/>
              <a:gd name="connsiteX6" fmla="*/ 0 w 436736"/>
              <a:gd name="connsiteY6" fmla="*/ 414318 h 517898"/>
              <a:gd name="connsiteX7" fmla="*/ 0 w 436736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36" h="517898">
                <a:moveTo>
                  <a:pt x="436736" y="414318"/>
                </a:moveTo>
                <a:lnTo>
                  <a:pt x="218368" y="414318"/>
                </a:lnTo>
                <a:lnTo>
                  <a:pt x="218368" y="517898"/>
                </a:lnTo>
                <a:lnTo>
                  <a:pt x="0" y="258949"/>
                </a:lnTo>
                <a:lnTo>
                  <a:pt x="218368" y="0"/>
                </a:lnTo>
                <a:lnTo>
                  <a:pt x="218368" y="103580"/>
                </a:lnTo>
                <a:lnTo>
                  <a:pt x="436736" y="103580"/>
                </a:lnTo>
                <a:lnTo>
                  <a:pt x="436736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81419"/>
              <a:satOff val="-19497"/>
              <a:lumOff val="-3882"/>
              <a:alphaOff val="0"/>
            </a:schemeClr>
          </a:fillRef>
          <a:effectRef idx="0">
            <a:schemeClr val="accent2">
              <a:hueOff val="-881419"/>
              <a:satOff val="-19497"/>
              <a:lumOff val="-3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21" tIns="103580" rIns="0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59452" y="3427853"/>
            <a:ext cx="178276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55204" tIns="255204" rIns="255204" bIns="2552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কবিতা-আপন মনের পাঠশালাতে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24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6264370">
            <a:off x="4000990" y="2893289"/>
            <a:ext cx="287751" cy="517898"/>
          </a:xfrm>
          <a:custGeom>
            <a:avLst/>
            <a:gdLst>
              <a:gd name="connsiteX0" fmla="*/ 0 w 287751"/>
              <a:gd name="connsiteY0" fmla="*/ 103580 h 517898"/>
              <a:gd name="connsiteX1" fmla="*/ 143876 w 287751"/>
              <a:gd name="connsiteY1" fmla="*/ 103580 h 517898"/>
              <a:gd name="connsiteX2" fmla="*/ 143876 w 287751"/>
              <a:gd name="connsiteY2" fmla="*/ 0 h 517898"/>
              <a:gd name="connsiteX3" fmla="*/ 287751 w 287751"/>
              <a:gd name="connsiteY3" fmla="*/ 258949 h 517898"/>
              <a:gd name="connsiteX4" fmla="*/ 143876 w 287751"/>
              <a:gd name="connsiteY4" fmla="*/ 517898 h 517898"/>
              <a:gd name="connsiteX5" fmla="*/ 143876 w 287751"/>
              <a:gd name="connsiteY5" fmla="*/ 414318 h 517898"/>
              <a:gd name="connsiteX6" fmla="*/ 0 w 287751"/>
              <a:gd name="connsiteY6" fmla="*/ 414318 h 517898"/>
              <a:gd name="connsiteX7" fmla="*/ 0 w 287751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1" h="517898">
                <a:moveTo>
                  <a:pt x="0" y="103580"/>
                </a:moveTo>
                <a:lnTo>
                  <a:pt x="143876" y="103580"/>
                </a:lnTo>
                <a:lnTo>
                  <a:pt x="143876" y="0"/>
                </a:lnTo>
                <a:lnTo>
                  <a:pt x="287751" y="258949"/>
                </a:lnTo>
                <a:lnTo>
                  <a:pt x="143876" y="517898"/>
                </a:lnTo>
                <a:lnTo>
                  <a:pt x="143876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75225"/>
              <a:satOff val="-25996"/>
              <a:lumOff val="-5176"/>
              <a:alphaOff val="0"/>
            </a:schemeClr>
          </a:fillRef>
          <a:effectRef idx="0">
            <a:schemeClr val="accent2">
              <a:hueOff val="-1175225"/>
              <a:satOff val="-25996"/>
              <a:lumOff val="-5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580" rIns="86325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74257" y="1202546"/>
            <a:ext cx="1741216" cy="1714082"/>
          </a:xfrm>
          <a:custGeom>
            <a:avLst/>
            <a:gdLst>
              <a:gd name="connsiteX0" fmla="*/ 0 w 1644815"/>
              <a:gd name="connsiteY0" fmla="*/ 953125 h 1906250"/>
              <a:gd name="connsiteX1" fmla="*/ 822408 w 1644815"/>
              <a:gd name="connsiteY1" fmla="*/ 0 h 1906250"/>
              <a:gd name="connsiteX2" fmla="*/ 1644816 w 1644815"/>
              <a:gd name="connsiteY2" fmla="*/ 953125 h 1906250"/>
              <a:gd name="connsiteX3" fmla="*/ 822408 w 1644815"/>
              <a:gd name="connsiteY3" fmla="*/ 1906250 h 1906250"/>
              <a:gd name="connsiteX4" fmla="*/ 0 w 1644815"/>
              <a:gd name="connsiteY4" fmla="*/ 953125 h 190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815" h="1906250">
                <a:moveTo>
                  <a:pt x="0" y="953125"/>
                </a:moveTo>
                <a:cubicBezTo>
                  <a:pt x="0" y="426729"/>
                  <a:pt x="368205" y="0"/>
                  <a:pt x="822408" y="0"/>
                </a:cubicBezTo>
                <a:cubicBezTo>
                  <a:pt x="1276611" y="0"/>
                  <a:pt x="1644816" y="426729"/>
                  <a:pt x="1644816" y="953125"/>
                </a:cubicBezTo>
                <a:cubicBezTo>
                  <a:pt x="1644816" y="1479521"/>
                  <a:pt x="1276611" y="1906250"/>
                  <a:pt x="822408" y="1906250"/>
                </a:cubicBezTo>
                <a:cubicBezTo>
                  <a:pt x="368205" y="1906250"/>
                  <a:pt x="0" y="1479521"/>
                  <a:pt x="0" y="953125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266278" tIns="304564" rIns="266278" bIns="3045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চাকরিতে</a:t>
            </a:r>
            <a:r>
              <a:rPr 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bn-IN" sz="1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6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baseline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781275">
            <a:off x="4902048" y="1118570"/>
            <a:ext cx="324949" cy="517898"/>
          </a:xfrm>
          <a:custGeom>
            <a:avLst/>
            <a:gdLst>
              <a:gd name="connsiteX0" fmla="*/ 0 w 324949"/>
              <a:gd name="connsiteY0" fmla="*/ 103580 h 517898"/>
              <a:gd name="connsiteX1" fmla="*/ 162475 w 324949"/>
              <a:gd name="connsiteY1" fmla="*/ 103580 h 517898"/>
              <a:gd name="connsiteX2" fmla="*/ 162475 w 324949"/>
              <a:gd name="connsiteY2" fmla="*/ 0 h 517898"/>
              <a:gd name="connsiteX3" fmla="*/ 324949 w 324949"/>
              <a:gd name="connsiteY3" fmla="*/ 258949 h 517898"/>
              <a:gd name="connsiteX4" fmla="*/ 162475 w 324949"/>
              <a:gd name="connsiteY4" fmla="*/ 517898 h 517898"/>
              <a:gd name="connsiteX5" fmla="*/ 162475 w 324949"/>
              <a:gd name="connsiteY5" fmla="*/ 414318 h 517898"/>
              <a:gd name="connsiteX6" fmla="*/ 0 w 324949"/>
              <a:gd name="connsiteY6" fmla="*/ 414318 h 517898"/>
              <a:gd name="connsiteX7" fmla="*/ 0 w 324949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49" h="517898">
                <a:moveTo>
                  <a:pt x="0" y="103580"/>
                </a:moveTo>
                <a:lnTo>
                  <a:pt x="162475" y="103580"/>
                </a:lnTo>
                <a:lnTo>
                  <a:pt x="162475" y="0"/>
                </a:lnTo>
                <a:lnTo>
                  <a:pt x="324949" y="258949"/>
                </a:lnTo>
                <a:lnTo>
                  <a:pt x="162475" y="517898"/>
                </a:lnTo>
                <a:lnTo>
                  <a:pt x="162475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69031"/>
              <a:satOff val="-32495"/>
              <a:lumOff val="-6470"/>
              <a:alphaOff val="0"/>
            </a:schemeClr>
          </a:fillRef>
          <a:effectRef idx="0">
            <a:schemeClr val="accent2">
              <a:hueOff val="-1469031"/>
              <a:satOff val="-32495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80" rIns="97484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23" y="2198066"/>
            <a:ext cx="2102933" cy="1851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7" y="219874"/>
            <a:ext cx="3332319" cy="89772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360" y="3578131"/>
            <a:ext cx="7027817" cy="1738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 গ্রহন করেন?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 কি?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59" y="1527495"/>
            <a:ext cx="4039337" cy="1866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4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7906" y="282389"/>
            <a:ext cx="41147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16962" y="4656667"/>
            <a:ext cx="6232387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 অসুর নৃত্য... ঠা ঠা হাসি ফিরিয়ে দিয়েছি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 রক্তাক্ত হাত মুচরে দিয়েছি নয় মাসে।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26" y="1264356"/>
            <a:ext cx="4028560" cy="298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5" y="1279207"/>
            <a:ext cx="3704573" cy="296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42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0145" y="4929879"/>
            <a:ext cx="8455732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দেশ... ভেবেছিলি অস্ত্রে মাত হবে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অনার্য জাতি, খর্বদেহ... ভাত খায়, ভীতু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0178" y="625400"/>
            <a:ext cx="3894667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9" y="1924989"/>
            <a:ext cx="2130391" cy="268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28" y="1926341"/>
            <a:ext cx="2156178" cy="2765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45" y="1924989"/>
            <a:ext cx="2171032" cy="27671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56" y="1924989"/>
            <a:ext cx="2102933" cy="2680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23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03" y="1151554"/>
            <a:ext cx="6712228" cy="4562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73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4295" y="292696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203125" y="5214546"/>
            <a:ext cx="7606652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কি ঘটল শেষে, কে দেখাল মহা প্রতিরোধ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57" y="1181847"/>
            <a:ext cx="3463442" cy="3789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79" y="1181847"/>
            <a:ext cx="3393250" cy="3789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1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214340"/>
            <a:ext cx="6923315" cy="4562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50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815" y="227382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30" y="1146341"/>
            <a:ext cx="7143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740" y="292690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03125" y="5214546"/>
            <a:ext cx="7606652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কি ঘটল শেষে, কে দেখাল মহা প্রতিরোধ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1405146"/>
            <a:ext cx="422268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72" y="1405147"/>
            <a:ext cx="4298824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9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8159" y="357796"/>
            <a:ext cx="33634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লক্ষ্য করি।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90" y="1235110"/>
            <a:ext cx="6309360" cy="315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8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1" y="901338"/>
            <a:ext cx="2860766" cy="10405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1235" y="2566852"/>
            <a:ext cx="3749041" cy="3239588"/>
          </a:xfrm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4" y="2566852"/>
            <a:ext cx="3709850" cy="323958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278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740" y="292690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03125" y="5214546"/>
            <a:ext cx="7606652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জাগে পাহারায়...ডাকাত পড়েছে গ্রামে...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 জাগে।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97" y="1757437"/>
            <a:ext cx="2651760" cy="2784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4" y="1757437"/>
            <a:ext cx="2254053" cy="2784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7" y="1778119"/>
            <a:ext cx="2550267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84" y="1757437"/>
            <a:ext cx="2237270" cy="27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4740" y="292690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704791" y="4535277"/>
            <a:ext cx="7606652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হাতে... কবিতার হাতে রাইফেল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5" y="1363528"/>
            <a:ext cx="3510838" cy="2747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42" y="1363528"/>
            <a:ext cx="2857500" cy="2747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91" y="1363528"/>
            <a:ext cx="2724150" cy="2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740" y="292690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14401" y="4953288"/>
            <a:ext cx="8699862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থাবা,ভোজ হবে আজ প্রতিশোধে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খেলেছি, মেরেছি সুখে...কান কেটে দিয়েছি তোদের।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78" y="1368515"/>
            <a:ext cx="3686439" cy="345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52" y="1368515"/>
            <a:ext cx="3697193" cy="34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815" y="227382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99513" y="4495122"/>
            <a:ext cx="7606652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আবার ফিরে...রাতজাগা নির্বাসন শেষে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জননী বঙ্গে স্বাধীনতা উড়িয়ে উড়িয়ে।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8" y="992777"/>
            <a:ext cx="2648955" cy="323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1136469"/>
            <a:ext cx="2847975" cy="29806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93" y="992777"/>
            <a:ext cx="2611216" cy="323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1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763" y="3775792"/>
            <a:ext cx="9968031" cy="23083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হাতে...কবিতার হাতে রাইফেল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 ভোজ হবে আজ প্রতিশোধে লাইন দুটোর তাৎপর্য বিশ্লেষণ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1083872">
            <a:off x="8050297" y="-264054"/>
            <a:ext cx="3240328" cy="2755508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7" y="1113700"/>
            <a:ext cx="4506686" cy="253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45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14790">
            <a:off x="9143999" y="754681"/>
            <a:ext cx="248328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91" y="3500846"/>
            <a:ext cx="1048947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ভালো করে পড়ে কবিতাটির মূলভাব বিশ্লেষণ কর।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36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797" y="453669"/>
            <a:ext cx="2273528" cy="137298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09" y="1966139"/>
            <a:ext cx="9627325" cy="3163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 কবিতাটি কার লেখা?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 কবিতায় কবি কি বুঝাতে চেয়েছেন?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2063911"/>
            <a:ext cx="1570429" cy="1045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10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58" y="773790"/>
            <a:ext cx="2900688" cy="9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962" y="2652590"/>
            <a:ext cx="7397765" cy="15009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প্রস্ফুটিত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9" y="180981"/>
            <a:ext cx="3049904" cy="21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92" y="3293086"/>
            <a:ext cx="419862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837" y="507298"/>
            <a:ext cx="3141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8" y="1672047"/>
            <a:ext cx="3605501" cy="24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068" y="1414336"/>
            <a:ext cx="2788356" cy="316088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/দশম</a:t>
            </a:r>
            <a:b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(প্রথম পত্র)</a:t>
            </a:r>
            <a:b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b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02" y="1414336"/>
            <a:ext cx="2462350" cy="31608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62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1738489"/>
            <a:ext cx="3462384" cy="3324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00" y="1738489"/>
            <a:ext cx="3421625" cy="3324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008625" y="5565422"/>
            <a:ext cx="16933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জননী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" y="1546577"/>
            <a:ext cx="2995789" cy="375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5" y="1444976"/>
            <a:ext cx="2876756" cy="3860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69" y="1433687"/>
            <a:ext cx="2619375" cy="39849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96917" y="270933"/>
            <a:ext cx="42117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22133" y="5723466"/>
            <a:ext cx="21900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9697" y="472440"/>
            <a:ext cx="3260272" cy="7293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2183" y="878617"/>
            <a:ext cx="35530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বাংলা।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44" y="1975555"/>
            <a:ext cx="7405511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66" y="349044"/>
            <a:ext cx="1972491" cy="6225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2492" y="2014877"/>
            <a:ext cx="8778240" cy="386340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পারবে;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 বাঙ্গালির সাহস ও জাগরণের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 ব্যাখ্যা করতে পারবে; </a:t>
            </a:r>
          </a:p>
          <a:p>
            <a:pPr marL="0" indent="0"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1307319"/>
            <a:ext cx="5956663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শিক্ষার্থীরা—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37" y="1360238"/>
            <a:ext cx="5847274" cy="4035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1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1726395"/>
            <a:ext cx="4500739" cy="4132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650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389</Words>
  <Application>Microsoft Office PowerPoint</Application>
  <PresentationFormat>Widescreen</PresentationFormat>
  <Paragraphs>77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NikoshBAN</vt:lpstr>
      <vt:lpstr>NikoshBAN</vt:lpstr>
      <vt:lpstr>Vrinda</vt:lpstr>
      <vt:lpstr>Wingdings</vt:lpstr>
      <vt:lpstr>Wingdings 3</vt:lpstr>
      <vt:lpstr>Facet</vt:lpstr>
      <vt:lpstr>সবাইকে স্বাগত</vt:lpstr>
      <vt:lpstr>পরিচিতি</vt:lpstr>
      <vt:lpstr>শ্রেণি- নবম /দশম বিষয়- বাংলা (প্রথম পত্র) সময়- ৫০ মিনিট  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97</cp:revision>
  <dcterms:created xsi:type="dcterms:W3CDTF">2021-02-10T17:41:00Z</dcterms:created>
  <dcterms:modified xsi:type="dcterms:W3CDTF">2021-04-24T19:00:22Z</dcterms:modified>
</cp:coreProperties>
</file>