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5" saveSubsetFonts="1">
  <p:sldMasterIdLst>
    <p:sldMasterId id="2147483718" r:id="rId1"/>
  </p:sldMasterIdLst>
  <p:notesMasterIdLst>
    <p:notesMasterId r:id="rId21"/>
  </p:notesMasterIdLst>
  <p:sldIdLst>
    <p:sldId id="258" r:id="rId2"/>
    <p:sldId id="257" r:id="rId3"/>
    <p:sldId id="259" r:id="rId4"/>
    <p:sldId id="287" r:id="rId5"/>
    <p:sldId id="270" r:id="rId6"/>
    <p:sldId id="261" r:id="rId7"/>
    <p:sldId id="262" r:id="rId8"/>
    <p:sldId id="264" r:id="rId9"/>
    <p:sldId id="284" r:id="rId10"/>
    <p:sldId id="278" r:id="rId11"/>
    <p:sldId id="281" r:id="rId12"/>
    <p:sldId id="282" r:id="rId13"/>
    <p:sldId id="283" r:id="rId14"/>
    <p:sldId id="285" r:id="rId15"/>
    <p:sldId id="286" r:id="rId16"/>
    <p:sldId id="272" r:id="rId17"/>
    <p:sldId id="274" r:id="rId18"/>
    <p:sldId id="275" r:id="rId19"/>
    <p:sldId id="276" r:id="rId20"/>
  </p:sldIdLst>
  <p:sldSz cx="11430000" cy="6858000"/>
  <p:notesSz cx="6858000" cy="9144000"/>
  <p:defaultTextStyle>
    <a:defPPr>
      <a:defRPr lang="en-US"/>
    </a:defPPr>
    <a:lvl1pPr marL="0" algn="l" defTabSz="82288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11442" algn="l" defTabSz="82288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22883" algn="l" defTabSz="82288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34325" algn="l" defTabSz="82288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45766" algn="l" defTabSz="82288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57207" algn="l" defTabSz="82288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68648" algn="l" defTabSz="82288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80090" algn="l" defTabSz="82288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91531" algn="l" defTabSz="822883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>
      <p:cViewPr varScale="1">
        <p:scale>
          <a:sx n="69" d="100"/>
          <a:sy n="69" d="100"/>
        </p:scale>
        <p:origin x="918" y="84"/>
      </p:cViewPr>
      <p:guideLst>
        <p:guide orient="horz" pos="2161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056F8-D2CE-423C-8799-B2FDED6B67A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73D7A-0F76-487F-9AC1-53D2D7EBA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22883" rtl="0" eaLnBrk="1" latinLnBrk="0" hangingPunct="1">
      <a:defRPr sz="1131" kern="1200">
        <a:solidFill>
          <a:schemeClr val="tx1"/>
        </a:solidFill>
        <a:latin typeface="+mn-lt"/>
        <a:ea typeface="+mn-ea"/>
        <a:cs typeface="+mn-cs"/>
      </a:defRPr>
    </a:lvl1pPr>
    <a:lvl2pPr marL="411442" algn="l" defTabSz="822883" rtl="0" eaLnBrk="1" latinLnBrk="0" hangingPunct="1">
      <a:defRPr sz="1131" kern="1200">
        <a:solidFill>
          <a:schemeClr val="tx1"/>
        </a:solidFill>
        <a:latin typeface="+mn-lt"/>
        <a:ea typeface="+mn-ea"/>
        <a:cs typeface="+mn-cs"/>
      </a:defRPr>
    </a:lvl2pPr>
    <a:lvl3pPr marL="822883" algn="l" defTabSz="822883" rtl="0" eaLnBrk="1" latinLnBrk="0" hangingPunct="1">
      <a:defRPr sz="1131" kern="1200">
        <a:solidFill>
          <a:schemeClr val="tx1"/>
        </a:solidFill>
        <a:latin typeface="+mn-lt"/>
        <a:ea typeface="+mn-ea"/>
        <a:cs typeface="+mn-cs"/>
      </a:defRPr>
    </a:lvl3pPr>
    <a:lvl4pPr marL="1234325" algn="l" defTabSz="822883" rtl="0" eaLnBrk="1" latinLnBrk="0" hangingPunct="1">
      <a:defRPr sz="1131" kern="1200">
        <a:solidFill>
          <a:schemeClr val="tx1"/>
        </a:solidFill>
        <a:latin typeface="+mn-lt"/>
        <a:ea typeface="+mn-ea"/>
        <a:cs typeface="+mn-cs"/>
      </a:defRPr>
    </a:lvl4pPr>
    <a:lvl5pPr marL="1645766" algn="l" defTabSz="822883" rtl="0" eaLnBrk="1" latinLnBrk="0" hangingPunct="1">
      <a:defRPr sz="1131" kern="1200">
        <a:solidFill>
          <a:schemeClr val="tx1"/>
        </a:solidFill>
        <a:latin typeface="+mn-lt"/>
        <a:ea typeface="+mn-ea"/>
        <a:cs typeface="+mn-cs"/>
      </a:defRPr>
    </a:lvl5pPr>
    <a:lvl6pPr marL="2057207" algn="l" defTabSz="822883" rtl="0" eaLnBrk="1" latinLnBrk="0" hangingPunct="1">
      <a:defRPr sz="1131" kern="1200">
        <a:solidFill>
          <a:schemeClr val="tx1"/>
        </a:solidFill>
        <a:latin typeface="+mn-lt"/>
        <a:ea typeface="+mn-ea"/>
        <a:cs typeface="+mn-cs"/>
      </a:defRPr>
    </a:lvl6pPr>
    <a:lvl7pPr marL="2468648" algn="l" defTabSz="822883" rtl="0" eaLnBrk="1" latinLnBrk="0" hangingPunct="1">
      <a:defRPr sz="1131" kern="1200">
        <a:solidFill>
          <a:schemeClr val="tx1"/>
        </a:solidFill>
        <a:latin typeface="+mn-lt"/>
        <a:ea typeface="+mn-ea"/>
        <a:cs typeface="+mn-cs"/>
      </a:defRPr>
    </a:lvl7pPr>
    <a:lvl8pPr marL="2880090" algn="l" defTabSz="822883" rtl="0" eaLnBrk="1" latinLnBrk="0" hangingPunct="1">
      <a:defRPr sz="1131" kern="1200">
        <a:solidFill>
          <a:schemeClr val="tx1"/>
        </a:solidFill>
        <a:latin typeface="+mn-lt"/>
        <a:ea typeface="+mn-ea"/>
        <a:cs typeface="+mn-cs"/>
      </a:defRPr>
    </a:lvl8pPr>
    <a:lvl9pPr marL="3291531" algn="l" defTabSz="822883" rtl="0" eaLnBrk="1" latinLnBrk="0" hangingPunct="1">
      <a:defRPr sz="11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73D7A-0F76-487F-9AC1-53D2D7EBAA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73D7A-0F76-487F-9AC1-53D2D7EBAA6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73D7A-0F76-487F-9AC1-53D2D7EBAA6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1430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875" y="2404534"/>
            <a:ext cx="7281503" cy="1646302"/>
          </a:xfrm>
        </p:spPr>
        <p:txBody>
          <a:bodyPr anchor="b">
            <a:noAutofit/>
          </a:bodyPr>
          <a:lstStyle>
            <a:lvl1pPr algn="r">
              <a:defRPr sz="5063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2875" y="4050834"/>
            <a:ext cx="728150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9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2" y="609600"/>
            <a:ext cx="8059376" cy="3403600"/>
          </a:xfrm>
        </p:spPr>
        <p:txBody>
          <a:bodyPr anchor="ctr">
            <a:normAutofit/>
          </a:bodyPr>
          <a:lstStyle>
            <a:lvl1pPr algn="l">
              <a:defRPr sz="412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2" y="4470400"/>
            <a:ext cx="8059376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6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0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25" y="609600"/>
            <a:ext cx="7588251" cy="3022600"/>
          </a:xfrm>
        </p:spPr>
        <p:txBody>
          <a:bodyPr anchor="ctr">
            <a:normAutofit/>
          </a:bodyPr>
          <a:lstStyle>
            <a:lvl1pPr algn="l">
              <a:defRPr sz="412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0755" y="3632200"/>
            <a:ext cx="677299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8625" indent="0">
              <a:buFontTx/>
              <a:buNone/>
              <a:defRPr/>
            </a:lvl2pPr>
            <a:lvl3pPr marL="857250" indent="0">
              <a:buFontTx/>
              <a:buNone/>
              <a:defRPr/>
            </a:lvl3pPr>
            <a:lvl4pPr marL="1285875" indent="0">
              <a:buFontTx/>
              <a:buNone/>
              <a:defRPr/>
            </a:lvl4pPr>
            <a:lvl5pPr marL="17145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2" y="4470400"/>
            <a:ext cx="8059376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6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08003" y="790378"/>
            <a:ext cx="571500" cy="58477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/>
          <a:p>
            <a:pPr lvl="0"/>
            <a:r>
              <a:rPr lang="en-US" sz="7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37198" y="2886556"/>
            <a:ext cx="571500" cy="58477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/>
          <a:p>
            <a:pPr lvl="0"/>
            <a:r>
              <a:rPr lang="en-US" sz="7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485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1617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2" y="1931988"/>
            <a:ext cx="8059376" cy="2595460"/>
          </a:xfrm>
        </p:spPr>
        <p:txBody>
          <a:bodyPr anchor="b">
            <a:normAutofit/>
          </a:bodyPr>
          <a:lstStyle>
            <a:lvl1pPr algn="l">
              <a:defRPr sz="412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2" y="4527448"/>
            <a:ext cx="8059376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6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43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25" y="609600"/>
            <a:ext cx="7588251" cy="3022600"/>
          </a:xfrm>
        </p:spPr>
        <p:txBody>
          <a:bodyPr anchor="ctr">
            <a:normAutofit/>
          </a:bodyPr>
          <a:lstStyle>
            <a:lvl1pPr algn="l">
              <a:defRPr sz="412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34999" y="4013200"/>
            <a:ext cx="8059377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8625" indent="0">
              <a:buFontTx/>
              <a:buNone/>
              <a:defRPr/>
            </a:lvl2pPr>
            <a:lvl3pPr marL="857250" indent="0">
              <a:buFontTx/>
              <a:buNone/>
              <a:defRPr/>
            </a:lvl3pPr>
            <a:lvl4pPr marL="1285875" indent="0">
              <a:buFontTx/>
              <a:buNone/>
              <a:defRPr/>
            </a:lvl4pPr>
            <a:lvl5pPr marL="17145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2" y="4527448"/>
            <a:ext cx="8059376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6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8003" y="790378"/>
            <a:ext cx="571500" cy="58477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/>
          <a:p>
            <a:pPr lvl="0"/>
            <a:r>
              <a:rPr lang="en-US" sz="7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37198" y="2886556"/>
            <a:ext cx="571500" cy="58477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/>
          <a:p>
            <a:pPr lvl="0"/>
            <a:r>
              <a:rPr lang="en-US" sz="7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0985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7" y="609600"/>
            <a:ext cx="8051440" cy="3022600"/>
          </a:xfrm>
        </p:spPr>
        <p:txBody>
          <a:bodyPr anchor="ctr">
            <a:normAutofit/>
          </a:bodyPr>
          <a:lstStyle>
            <a:lvl1pPr algn="l">
              <a:defRPr sz="412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34999" y="4013200"/>
            <a:ext cx="8059377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50">
                <a:solidFill>
                  <a:schemeClr val="accent1"/>
                </a:solidFill>
              </a:defRPr>
            </a:lvl1pPr>
            <a:lvl2pPr marL="428625" indent="0">
              <a:buFontTx/>
              <a:buNone/>
              <a:defRPr/>
            </a:lvl2pPr>
            <a:lvl3pPr marL="857250" indent="0">
              <a:buFontTx/>
              <a:buNone/>
              <a:defRPr/>
            </a:lvl3pPr>
            <a:lvl4pPr marL="1285875" indent="0">
              <a:buFontTx/>
              <a:buNone/>
              <a:defRPr/>
            </a:lvl4pPr>
            <a:lvl5pPr marL="17145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2" y="4527448"/>
            <a:ext cx="8059376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6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7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20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9694" y="609600"/>
            <a:ext cx="122319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1" y="609600"/>
            <a:ext cx="6618891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6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2" y="2700868"/>
            <a:ext cx="8059376" cy="1826581"/>
          </a:xfrm>
        </p:spPr>
        <p:txBody>
          <a:bodyPr anchor="b"/>
          <a:lstStyle>
            <a:lvl1pPr algn="l">
              <a:defRPr sz="375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2" y="4527448"/>
            <a:ext cx="8059376" cy="860400"/>
          </a:xfrm>
        </p:spPr>
        <p:txBody>
          <a:bodyPr anchor="t"/>
          <a:lstStyle>
            <a:lvl1pPr marL="0" indent="0" algn="l">
              <a:buNone/>
              <a:defRPr sz="18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1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1" y="2160589"/>
            <a:ext cx="3922533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1847" y="2160590"/>
            <a:ext cx="3922532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2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511" y="2160983"/>
            <a:ext cx="3924022" cy="576262"/>
          </a:xfrm>
        </p:spPr>
        <p:txBody>
          <a:bodyPr anchor="b">
            <a:noAutofit/>
          </a:bodyPr>
          <a:lstStyle>
            <a:lvl1pPr marL="0" indent="0">
              <a:buNone/>
              <a:defRPr sz="2250" b="0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11" y="2737246"/>
            <a:ext cx="392402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0359" y="2160983"/>
            <a:ext cx="3924017" cy="576262"/>
          </a:xfrm>
        </p:spPr>
        <p:txBody>
          <a:bodyPr anchor="b">
            <a:noAutofit/>
          </a:bodyPr>
          <a:lstStyle>
            <a:lvl1pPr marL="0" indent="0">
              <a:buNone/>
              <a:defRPr sz="2250" b="0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0360" y="2737246"/>
            <a:ext cx="392401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3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609600"/>
            <a:ext cx="8059376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3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5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1498604"/>
            <a:ext cx="3613620" cy="1278466"/>
          </a:xfrm>
        </p:spPr>
        <p:txBody>
          <a:bodyPr anchor="b">
            <a:normAutofit/>
          </a:bodyPr>
          <a:lstStyle>
            <a:lvl1pPr>
              <a:defRPr sz="187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933" y="514925"/>
            <a:ext cx="4231445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001" y="2777069"/>
            <a:ext cx="3613620" cy="2584449"/>
          </a:xfrm>
        </p:spPr>
        <p:txBody>
          <a:bodyPr>
            <a:normAutofit/>
          </a:bodyPr>
          <a:lstStyle>
            <a:lvl1pPr marL="0" indent="0">
              <a:buNone/>
              <a:defRPr sz="1313"/>
            </a:lvl1pPr>
            <a:lvl2pPr marL="428497" indent="0">
              <a:buNone/>
              <a:defRPr sz="1313"/>
            </a:lvl2pPr>
            <a:lvl3pPr marL="856993" indent="0">
              <a:buNone/>
              <a:defRPr sz="1125"/>
            </a:lvl3pPr>
            <a:lvl4pPr marL="1285490" indent="0">
              <a:buNone/>
              <a:defRPr sz="938"/>
            </a:lvl4pPr>
            <a:lvl5pPr marL="1713985" indent="0">
              <a:buNone/>
              <a:defRPr sz="938"/>
            </a:lvl5pPr>
            <a:lvl6pPr marL="2142482" indent="0">
              <a:buNone/>
              <a:defRPr sz="938"/>
            </a:lvl6pPr>
            <a:lvl7pPr marL="2570978" indent="0">
              <a:buNone/>
              <a:defRPr sz="938"/>
            </a:lvl7pPr>
            <a:lvl8pPr marL="2999475" indent="0">
              <a:buNone/>
              <a:defRPr sz="938"/>
            </a:lvl8pPr>
            <a:lvl9pPr marL="3427972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5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4800600"/>
            <a:ext cx="8059375" cy="566738"/>
          </a:xfrm>
        </p:spPr>
        <p:txBody>
          <a:bodyPr anchor="b">
            <a:normAutofit/>
          </a:bodyPr>
          <a:lstStyle>
            <a:lvl1pPr algn="l">
              <a:defRPr sz="225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5001" y="609600"/>
            <a:ext cx="8059376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28625" indent="0">
              <a:buNone/>
              <a:defRPr sz="1500"/>
            </a:lvl2pPr>
            <a:lvl3pPr marL="857250" indent="0">
              <a:buNone/>
              <a:defRPr sz="1500"/>
            </a:lvl3pPr>
            <a:lvl4pPr marL="1285875" indent="0">
              <a:buNone/>
              <a:defRPr sz="1500"/>
            </a:lvl4pPr>
            <a:lvl5pPr marL="1714500" indent="0">
              <a:buNone/>
              <a:defRPr sz="1500"/>
            </a:lvl5pPr>
            <a:lvl6pPr marL="2143125" indent="0">
              <a:buNone/>
              <a:defRPr sz="1500"/>
            </a:lvl6pPr>
            <a:lvl7pPr marL="2571750" indent="0">
              <a:buNone/>
              <a:defRPr sz="1500"/>
            </a:lvl7pPr>
            <a:lvl8pPr marL="3000375" indent="0">
              <a:buNone/>
              <a:defRPr sz="1500"/>
            </a:lvl8pPr>
            <a:lvl9pPr marL="34290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001" y="5367338"/>
            <a:ext cx="8059375" cy="674024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9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1430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5001" y="609600"/>
            <a:ext cx="805937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1" y="2160590"/>
            <a:ext cx="805937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54813" y="6041363"/>
            <a:ext cx="854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5001" y="6041363"/>
            <a:ext cx="590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3747" y="6041363"/>
            <a:ext cx="640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4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4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28625" rtl="0" eaLnBrk="1" latinLnBrk="0" hangingPunct="1">
        <a:spcBef>
          <a:spcPct val="0"/>
        </a:spcBef>
        <a:buNone/>
        <a:defRPr sz="3375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1469" indent="-321469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71563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1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00188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28813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10515600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-261599"/>
            <a:ext cx="7467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239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.jpg"/>
          <p:cNvPicPr>
            <a:picLocks noChangeAspect="1"/>
          </p:cNvPicPr>
          <p:nvPr/>
        </p:nvPicPr>
        <p:blipFill rotWithShape="1">
          <a:blip r:embed="rId2"/>
          <a:srcRect l="3579" r="3373"/>
          <a:stretch/>
        </p:blipFill>
        <p:spPr>
          <a:xfrm>
            <a:off x="381000" y="200889"/>
            <a:ext cx="10744199" cy="6400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u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1035"/>
            <a:ext cx="5181600" cy="3345874"/>
          </a:xfrm>
          <a:prstGeom prst="rect">
            <a:avLst/>
          </a:prstGeom>
        </p:spPr>
      </p:pic>
      <p:pic>
        <p:nvPicPr>
          <p:cNvPr id="3" name="Picture 2" descr="jf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711035"/>
            <a:ext cx="5029200" cy="33458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9000" y="482997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পল্লিজননী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জসীমউদ্‌দীন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5257800"/>
            <a:ext cx="7671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স্তব্ধ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নিঝুম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ঘোর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ঘোর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আন্ধার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নিশ্বাস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ফেলি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সাড়া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1330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7700"/>
            <a:ext cx="53340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47700"/>
            <a:ext cx="4724400" cy="381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4724400"/>
            <a:ext cx="784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রুগন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ছেলের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শিয়রে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বসিয়া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একেলা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জাগিছে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চাহনি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ঢুলিছে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697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5181600" cy="396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/>
          <a:stretch/>
        </p:blipFill>
        <p:spPr>
          <a:xfrm>
            <a:off x="5867400" y="609600"/>
            <a:ext cx="5136823" cy="396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50292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শিয়রের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নিবু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নিবু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দীপ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ঘুরিয়া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ঘুরিয়া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তারি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বিরহী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একেলা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পরাণ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দোলে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5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5543374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85800"/>
            <a:ext cx="47244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50292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বেঁধেছে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বুনো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মশকের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কঠোর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পচান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ঘ্রাণ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4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5365717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/>
          <a:stretch/>
        </p:blipFill>
        <p:spPr>
          <a:xfrm>
            <a:off x="5867400" y="609600"/>
            <a:ext cx="5136823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9517" y="48768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কুঁড়েঘর, বেড়ার ফাঁকেতে আসিছে শীতের বায়ু,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শিয়রে বসিয়া মনে মনে মাতা গণিছে ছেলের আয়ু।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7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14400"/>
            <a:ext cx="102329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সারমর্ম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পল্লীজননী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জসিমউদদীনের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রাখালী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মমতাময়ী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রুগন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শিয়রে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মনঃকষ্ট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চঞ্চলতা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ব্যর্থতা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শিয়রে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প্রদীপ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মশার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বেঁড়ার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ফাঁক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রুগন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স্বাভাবিকভাবেই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পুত্রকে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533400"/>
            <a:ext cx="22397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1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371600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পল্লীজননী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কবতাটি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সংকল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 করা হয়েছে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রাখালী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২.কে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একেলা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জাগিছে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রুগন ছেলের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৩.পচান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পচে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5757564"/>
            <a:ext cx="998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ভালোবাসা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অপরিসীম-ব্যাখ্যা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1165"/>
            <a:ext cx="10896600" cy="541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2549236"/>
            <a:ext cx="29995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ysanthem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11049000" cy="64543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0010" y="1143000"/>
            <a:ext cx="8505855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7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1143000"/>
            <a:ext cx="8379671" cy="3899178"/>
          </a:xfrm>
          <a:prstGeom prst="rect">
            <a:avLst/>
          </a:prstGeom>
        </p:spPr>
        <p:txBody>
          <a:bodyPr wrap="square" lIns="81948" tIns="40974" rIns="81948" bIns="40974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হাম্মদ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শেহবুদ্দীন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বড়দারোগাহাট</a:t>
            </a:r>
            <a:r>
              <a:rPr lang="en-US" sz="32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এ.আর</a:t>
            </a:r>
            <a:r>
              <a:rPr lang="en-US" sz="32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en-US" sz="32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সীতাকুণ্ড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চট্টগ্রাম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০১৮১৯৩৫৩৪৭৮</a:t>
            </a: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mohalonga4311@gmail.com</a:t>
            </a:r>
            <a:endParaRPr lang="bn-IN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38200" y="1143000"/>
            <a:ext cx="2895600" cy="3276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0" y="1676400"/>
            <a:ext cx="5562600" cy="1560076"/>
          </a:xfrm>
          <a:prstGeom prst="rect">
            <a:avLst/>
          </a:prstGeom>
        </p:spPr>
        <p:txBody>
          <a:bodyPr wrap="square" lIns="81948" tIns="40974" rIns="81948" bIns="40974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পরীক্ষার্থী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/২১   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পদ্য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)   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84838"/>
            <a:ext cx="2733675" cy="3410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2870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2286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ছবি-১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/>
          <a:stretch/>
        </p:blipFill>
        <p:spPr>
          <a:xfrm>
            <a:off x="762000" y="914400"/>
            <a:ext cx="9906000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-20782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ছবি-২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152400" y="457200"/>
            <a:ext cx="11201400" cy="55626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48" tIns="40974" rIns="81948" bIns="40974"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পল্লিজননী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(১ম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জসীমউদ্‌দীন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143000"/>
            <a:ext cx="83058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এইপাঠ শেষে শিক্ষার্থীরা-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উ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চ্চা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রণে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আবৃতি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সারমর্ম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3884" y="338192"/>
            <a:ext cx="3348378" cy="3046606"/>
          </a:xfrm>
          <a:prstGeom prst="roundRect">
            <a:avLst/>
          </a:prstGeom>
          <a:solidFill>
            <a:srgbClr val="7030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48" tIns="40974" rIns="81948" bIns="40974" rtlCol="0" anchor="ctr"/>
          <a:lstStyle/>
          <a:p>
            <a:pPr algn="ctr"/>
            <a:r>
              <a:rPr lang="en-US" sz="3267" dirty="0" err="1"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3267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67" dirty="0" smtClean="0">
                <a:latin typeface="NikoshBAN" pitchFamily="2" charset="0"/>
                <a:cs typeface="NikoshBAN" pitchFamily="2" charset="0"/>
              </a:rPr>
              <a:t>১৯০৩</a:t>
            </a:r>
            <a:r>
              <a:rPr lang="bn-BD" sz="3267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67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67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67" dirty="0" err="1"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32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67" dirty="0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2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67" dirty="0" err="1">
                <a:latin typeface="NikoshBAN" pitchFamily="2" charset="0"/>
                <a:cs typeface="NikoshBAN" pitchFamily="2" charset="0"/>
              </a:rPr>
              <a:t>তাম্বুলখানা</a:t>
            </a:r>
            <a:r>
              <a:rPr lang="en-US" sz="3267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67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bn-BD" sz="3267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67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01883" y="338192"/>
            <a:ext cx="3447117" cy="30466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48" tIns="40974" rIns="81948" bIns="40974" rtlCol="0" anchor="ctr"/>
          <a:lstStyle/>
          <a:p>
            <a:pPr algn="ctr"/>
            <a:r>
              <a:rPr lang="en-US" sz="3605" dirty="0" err="1">
                <a:latin typeface="NikoshBAN" pitchFamily="2" charset="0"/>
                <a:cs typeface="NikoshBAN" pitchFamily="2" charset="0"/>
              </a:rPr>
              <a:t>পিতাঃ</a:t>
            </a:r>
            <a:r>
              <a:rPr lang="en-US" sz="360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67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67" dirty="0" err="1">
                <a:latin typeface="NikoshBAN" pitchFamily="2" charset="0"/>
                <a:cs typeface="NikoshBAN" pitchFamily="2" charset="0"/>
              </a:rPr>
              <a:t>আনসার</a:t>
            </a:r>
            <a:r>
              <a:rPr lang="en-US" sz="32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67" dirty="0" err="1">
                <a:latin typeface="NikoshBAN" pitchFamily="2" charset="0"/>
                <a:cs typeface="NikoshBAN" pitchFamily="2" charset="0"/>
              </a:rPr>
              <a:t>উদ্‌দী‌ন</a:t>
            </a:r>
            <a:r>
              <a:rPr lang="en-US" sz="32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67" dirty="0" err="1"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3267" dirty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3605" dirty="0" err="1">
                <a:latin typeface="NikoshBAN" pitchFamily="2" charset="0"/>
                <a:cs typeface="NikoshBAN" pitchFamily="2" charset="0"/>
              </a:rPr>
              <a:t>মাতাঃ</a:t>
            </a:r>
            <a:r>
              <a:rPr lang="en-US" sz="3605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67" dirty="0" err="1">
                <a:latin typeface="NikoshBAN" pitchFamily="2" charset="0"/>
                <a:cs typeface="NikoshBAN" pitchFamily="2" charset="0"/>
              </a:rPr>
              <a:t>আমিনা</a:t>
            </a:r>
            <a:r>
              <a:rPr lang="en-US" sz="32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67" dirty="0" err="1">
                <a:latin typeface="NikoshBAN" pitchFamily="2" charset="0"/>
                <a:cs typeface="NikoshBAN" pitchFamily="2" charset="0"/>
              </a:rPr>
              <a:t>খাতুন</a:t>
            </a:r>
            <a:endParaRPr lang="en-US" sz="3267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178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95359" y="3628572"/>
            <a:ext cx="3434233" cy="3048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48" tIns="40974" rIns="81948" bIns="40974" rtlCol="0" anchor="ctr"/>
          <a:lstStyle/>
          <a:p>
            <a:pPr algn="ctr"/>
            <a:r>
              <a:rPr lang="en-US" sz="3605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60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5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কাব্যগ্রন্থঃ</a:t>
            </a:r>
            <a:r>
              <a:rPr lang="en-US" sz="360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67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নকসী</a:t>
            </a:r>
            <a:r>
              <a:rPr lang="en-US" sz="3267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67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কাঁথার</a:t>
            </a:r>
            <a:r>
              <a:rPr lang="en-US" sz="3267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67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267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67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67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সোজন</a:t>
            </a:r>
            <a:r>
              <a:rPr lang="en-US" sz="3267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67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67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দিয়ার</a:t>
            </a:r>
            <a:r>
              <a:rPr lang="en-US" sz="3267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67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ঘাট</a:t>
            </a:r>
            <a:r>
              <a:rPr lang="en-US" sz="3267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67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রাখালী</a:t>
            </a:r>
            <a:r>
              <a:rPr lang="en-US" sz="3267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67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বালুচর</a:t>
            </a:r>
            <a:r>
              <a:rPr lang="bn-BD" sz="3267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ইত্যাদি</a:t>
            </a:r>
            <a:endParaRPr lang="en-US" sz="3267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610" y="3734075"/>
            <a:ext cx="3605944" cy="2942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48" tIns="40974" rIns="81948" bIns="40974" rtlCol="0" anchor="ctr"/>
          <a:lstStyle/>
          <a:p>
            <a:pPr algn="ctr"/>
            <a:r>
              <a:rPr lang="en-US" sz="3605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১৯৩১ </a:t>
            </a:r>
            <a:r>
              <a:rPr lang="en-US" sz="3605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5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5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5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5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5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3605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5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605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5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5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5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605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5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605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5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5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5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3605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5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61397" y="3581400"/>
            <a:ext cx="3340003" cy="29424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48" tIns="40974" rIns="81948" bIns="40974" rtlCol="0" anchor="ctr"/>
          <a:lstStyle/>
          <a:p>
            <a:pPr algn="ctr"/>
            <a:r>
              <a:rPr lang="en-US" sz="3605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3605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5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১৯৭৬ </a:t>
            </a:r>
            <a:r>
              <a:rPr lang="en-US" sz="3605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5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১৪ ই </a:t>
            </a:r>
            <a:r>
              <a:rPr lang="en-US" sz="3605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5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5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3605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605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Jasimudd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172" y="338192"/>
            <a:ext cx="3691801" cy="3046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10591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1230</TotalTime>
  <Words>351</Words>
  <Application>Microsoft Office PowerPoint</Application>
  <PresentationFormat>Custom</PresentationFormat>
  <Paragraphs>55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AHS</dc:creator>
  <cp:lastModifiedBy>Windows User</cp:lastModifiedBy>
  <cp:revision>198</cp:revision>
  <dcterms:created xsi:type="dcterms:W3CDTF">2006-08-16T00:00:00Z</dcterms:created>
  <dcterms:modified xsi:type="dcterms:W3CDTF">2021-04-17T05:43:55Z</dcterms:modified>
</cp:coreProperties>
</file>