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89" r:id="rId3"/>
    <p:sldId id="290" r:id="rId4"/>
    <p:sldId id="291" r:id="rId5"/>
    <p:sldId id="293" r:id="rId6"/>
    <p:sldId id="295" r:id="rId7"/>
    <p:sldId id="294" r:id="rId8"/>
    <p:sldId id="296" r:id="rId9"/>
    <p:sldId id="297" r:id="rId10"/>
    <p:sldId id="305" r:id="rId11"/>
    <p:sldId id="308" r:id="rId12"/>
    <p:sldId id="306" r:id="rId13"/>
    <p:sldId id="307" r:id="rId14"/>
    <p:sldId id="298" r:id="rId15"/>
    <p:sldId id="299" r:id="rId16"/>
    <p:sldId id="300" r:id="rId17"/>
    <p:sldId id="301" r:id="rId18"/>
    <p:sldId id="302" r:id="rId19"/>
    <p:sldId id="303" r:id="rId2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4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9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9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bg>
      <p:bgPr>
        <a:solidFill>
          <a:srgbClr val="5D87C2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body" idx="1"/>
          </p:nvPr>
        </p:nvSpPr>
        <p:spPr>
          <a:xfrm>
            <a:off x="117331" y="1603077"/>
            <a:ext cx="8666018" cy="5160437"/>
          </a:xfrm>
        </p:spPr>
        <p:txBody>
          <a:bodyPr/>
          <a:p>
            <a:endParaRPr lang="en-GB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600000">
            <a:off x="-231574" y="16638"/>
            <a:ext cx="11607774" cy="7730560"/>
          </a:xfrm>
          <a:prstGeom prst="rect"/>
        </p:spPr>
      </p:pic>
      <p:sp>
        <p:nvSpPr>
          <p:cNvPr id="1048587" name=""/>
          <p:cNvSpPr>
            <a:spLocks noGrp="1"/>
          </p:cNvSpPr>
          <p:nvPr>
            <p:ph type="title"/>
          </p:nvPr>
        </p:nvSpPr>
        <p:spPr>
          <a:xfrm rot="21579444">
            <a:off x="1703268" y="1211038"/>
            <a:ext cx="6776609" cy="2578339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altLang="en-US" b="1" sz="8900" lang="en-US">
                <a:solidFill>
                  <a:srgbClr val="008000"/>
                </a:solidFill>
              </a:rPr>
            </a:b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GB">
                <a:solidFill>
                  <a:srgbClr val="008000"/>
                </a:solidFill>
              </a:rPr>
              <a:t>স</a:t>
            </a:r>
            <a:r>
              <a:rPr altLang="en-US" b="1" sz="8900" lang="en-GB">
                <a:solidFill>
                  <a:srgbClr val="008000"/>
                </a:solidFill>
              </a:rPr>
              <a:t>্</a:t>
            </a:r>
            <a:r>
              <a:rPr altLang="en-US" b="1" sz="8900" lang="en-GB">
                <a:solidFill>
                  <a:srgbClr val="008000"/>
                </a:solidFill>
              </a:rPr>
              <a:t>ব</a:t>
            </a:r>
            <a:r>
              <a:rPr altLang="en-US" b="1" sz="8900" lang="en-GB">
                <a:solidFill>
                  <a:srgbClr val="008000"/>
                </a:solidFill>
              </a:rPr>
              <a:t>া</a:t>
            </a:r>
            <a:r>
              <a:rPr altLang="en-US" b="1" sz="8900" lang="en-GB">
                <a:solidFill>
                  <a:srgbClr val="008000"/>
                </a:solidFill>
              </a:rPr>
              <a:t>গ</a:t>
            </a:r>
            <a:r>
              <a:rPr altLang="en-US" b="1" sz="8900" lang="en-GB">
                <a:solidFill>
                  <a:srgbClr val="008000"/>
                </a:solidFill>
              </a:rPr>
              <a:t>তম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r>
              <a:rPr altLang="en-US" b="1" sz="8900" lang="en-US">
                <a:solidFill>
                  <a:srgbClr val="008000"/>
                </a:solidFill>
              </a:rPr>
              <a:t> </a:t>
            </a:r>
            <a:endParaRPr b="1" sz="8900" lang="en-GB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en-US" lang="en-GB"/>
              <a:t>ব</a:t>
            </a:r>
            <a:r>
              <a:rPr altLang="en-US" lang="en-GB"/>
              <a:t>া</a:t>
            </a:r>
            <a:r>
              <a:rPr altLang="en-US" lang="en-GB"/>
              <a:t>ড়</a:t>
            </a:r>
            <a:r>
              <a:rPr altLang="en-US" lang="en-GB"/>
              <a:t>ির</a:t>
            </a:r>
            <a:r>
              <a:rPr altLang="en-US" lang="en-US"/>
              <a:t> </a:t>
            </a:r>
            <a:r>
              <a:rPr altLang="en-US" lang="en-GB"/>
              <a:t>কাজ</a:t>
            </a:r>
            <a:r>
              <a:rPr altLang="en-US" lang="en-GB"/>
              <a:t>ঃ</a:t>
            </a:r>
            <a:endParaRPr lang="en-GB"/>
          </a:p>
        </p:txBody>
      </p:sp>
      <p:sp>
        <p:nvSpPr>
          <p:cNvPr id="104869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 indent="-342900" marL="342900">
              <a:buFont typeface="Arial"/>
              <a:buChar char="•"/>
            </a:pPr>
            <a:r>
              <a:rPr altLang="en-US" sz="4100" lang="en-GB"/>
              <a:t>গ</a:t>
            </a:r>
            <a:r>
              <a:rPr altLang="en-US" sz="4100" lang="en-GB"/>
              <a:t>ম</a:t>
            </a:r>
            <a:r>
              <a:rPr altLang="en-US" sz="4100" lang="en-GB"/>
              <a:t>ে</a:t>
            </a:r>
            <a:r>
              <a:rPr altLang="en-US" sz="4100" lang="en-GB"/>
              <a:t>র</a:t>
            </a:r>
            <a:r>
              <a:rPr altLang="en-US" sz="4100" lang="en-US"/>
              <a:t> </a:t>
            </a:r>
            <a:r>
              <a:rPr altLang="en-US" sz="4100" lang="en-GB"/>
              <a:t>উৎ</a:t>
            </a:r>
            <a:r>
              <a:rPr altLang="en-US" sz="4100" lang="en-GB"/>
              <a:t>পাদন</a:t>
            </a:r>
            <a:r>
              <a:rPr altLang="en-US" sz="4100" lang="en-US"/>
              <a:t> </a:t>
            </a:r>
            <a:r>
              <a:rPr altLang="en-US" sz="4100" lang="en-GB"/>
              <a:t>প</a:t>
            </a:r>
            <a:r>
              <a:rPr altLang="en-US" sz="4100" lang="en-GB"/>
              <a:t>দ</a:t>
            </a:r>
            <a:r>
              <a:rPr altLang="en-US" sz="4100" lang="en-GB"/>
              <a:t>্ধতি</a:t>
            </a:r>
            <a:r>
              <a:rPr altLang="en-US" sz="4100" lang="en-US"/>
              <a:t> </a:t>
            </a:r>
            <a:r>
              <a:rPr altLang="en-US" sz="4100" lang="en-GB"/>
              <a:t>স</a:t>
            </a:r>
            <a:r>
              <a:rPr altLang="en-US" sz="4100" lang="en-GB"/>
              <a:t>ম</a:t>
            </a:r>
            <a:r>
              <a:rPr altLang="en-US" sz="4100" lang="en-GB"/>
              <a:t>্প</a:t>
            </a:r>
            <a:r>
              <a:rPr altLang="en-US" sz="4100" lang="en-GB"/>
              <a:t>র্কে</a:t>
            </a:r>
            <a:r>
              <a:rPr altLang="en-US" sz="4100" lang="en-US"/>
              <a:t> </a:t>
            </a:r>
            <a:r>
              <a:rPr altLang="en-US" sz="4100" lang="en-GB"/>
              <a:t>খ</a:t>
            </a:r>
            <a:r>
              <a:rPr altLang="en-US" sz="4100" lang="en-GB"/>
              <a:t>া</a:t>
            </a:r>
            <a:r>
              <a:rPr altLang="en-US" sz="4100" lang="en-GB"/>
              <a:t>ত</a:t>
            </a:r>
            <a:r>
              <a:rPr altLang="en-US" sz="4100" lang="en-GB"/>
              <a:t>া</a:t>
            </a:r>
            <a:r>
              <a:rPr altLang="en-US" sz="4100" lang="en-GB"/>
              <a:t>য়</a:t>
            </a:r>
            <a:r>
              <a:rPr altLang="en-US" sz="4100" lang="en-US"/>
              <a:t> </a:t>
            </a:r>
            <a:r>
              <a:rPr altLang="en-US" sz="4100" lang="en-GB"/>
              <a:t>ল</a:t>
            </a:r>
            <a:r>
              <a:rPr altLang="en-US" sz="4100" lang="en-GB"/>
              <a:t>ি</a:t>
            </a:r>
            <a:r>
              <a:rPr altLang="en-US" sz="4100" lang="en-GB"/>
              <a:t>প</a:t>
            </a:r>
            <a:r>
              <a:rPr altLang="en-US" sz="4100" lang="en-GB"/>
              <a:t>ি</a:t>
            </a:r>
            <a:r>
              <a:rPr altLang="en-US" sz="4100" lang="en-GB"/>
              <a:t>বদ্ধ</a:t>
            </a:r>
            <a:r>
              <a:rPr altLang="en-US" sz="4100" lang="en-US"/>
              <a:t> </a:t>
            </a:r>
            <a:r>
              <a:rPr altLang="en-US" sz="4100" lang="en-GB"/>
              <a:t>ক</a:t>
            </a:r>
            <a:r>
              <a:rPr altLang="en-US" sz="4100" lang="en-GB"/>
              <a:t>র</a:t>
            </a:r>
            <a:r>
              <a:rPr altLang="en-US" sz="4100" lang="en-GB"/>
              <a:t>ত</a:t>
            </a:r>
            <a:r>
              <a:rPr altLang="en-US" sz="4100" lang="en-GB"/>
              <a:t>ে</a:t>
            </a:r>
            <a:r>
              <a:rPr altLang="en-US" sz="4100" lang="en-US"/>
              <a:t> </a:t>
            </a:r>
            <a:r>
              <a:rPr altLang="en-US" sz="4100" lang="en-GB"/>
              <a:t>হ</a:t>
            </a:r>
            <a:r>
              <a:rPr altLang="en-US" sz="4100" lang="en-GB"/>
              <a:t>ব</a:t>
            </a:r>
            <a:r>
              <a:rPr altLang="en-US" sz="4100" lang="en-GB"/>
              <a:t>ে</a:t>
            </a:r>
            <a:r>
              <a:rPr altLang="en-US" sz="4100" lang="en-GB"/>
              <a:t>।</a:t>
            </a:r>
            <a:endParaRPr sz="4100"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"/>
          <p:cNvSpPr>
            <a:spLocks noGrp="1"/>
          </p:cNvSpPr>
          <p:nvPr>
            <p:ph type="title"/>
          </p:nvPr>
        </p:nvSpPr>
        <p:spPr>
          <a:xfrm>
            <a:off x="1800253" y="0"/>
            <a:ext cx="6063357" cy="800697"/>
          </a:xfrm>
        </p:spPr>
        <p:txBody>
          <a:bodyPr>
            <a:noAutofit/>
          </a:bodyPr>
          <a:p>
            <a:r>
              <a:rPr altLang="en-US" b="0" sz="4300" lang="en-GB" u="sng">
                <a:solidFill>
                  <a:srgbClr val="F46D43"/>
                </a:solidFill>
              </a:rPr>
              <a:t>ফ</a:t>
            </a:r>
            <a:r>
              <a:rPr altLang="en-US" b="0" sz="4300" lang="en-GB" u="sng">
                <a:solidFill>
                  <a:srgbClr val="F46D43"/>
                </a:solidFill>
              </a:rPr>
              <a:t>স</a:t>
            </a:r>
            <a:r>
              <a:rPr altLang="en-US" b="0" sz="4300" lang="en-GB" u="sng">
                <a:solidFill>
                  <a:srgbClr val="F46D43"/>
                </a:solidFill>
              </a:rPr>
              <a:t>ল</a:t>
            </a:r>
            <a:r>
              <a:rPr altLang="en-US" b="0" sz="4300" lang="en-US" u="sng">
                <a:solidFill>
                  <a:srgbClr val="F46D43"/>
                </a:solidFill>
              </a:rPr>
              <a:t> </a:t>
            </a:r>
            <a:r>
              <a:rPr altLang="en-US" b="0" sz="4300" lang="en-GB" u="sng">
                <a:solidFill>
                  <a:srgbClr val="F46D43"/>
                </a:solidFill>
              </a:rPr>
              <a:t>সং</a:t>
            </a:r>
            <a:r>
              <a:rPr altLang="en-US" b="0" sz="4300" lang="en-GB" u="sng">
                <a:solidFill>
                  <a:srgbClr val="F46D43"/>
                </a:solidFill>
              </a:rPr>
              <a:t>গ্রহ</a:t>
            </a:r>
            <a:r>
              <a:rPr altLang="en-US" b="0" sz="4300" lang="en-US" u="sng">
                <a:solidFill>
                  <a:srgbClr val="F46D43"/>
                </a:solidFill>
              </a:rPr>
              <a:t> </a:t>
            </a:r>
            <a:endParaRPr b="0" sz="4300" lang="en-GB" u="sng">
              <a:solidFill>
                <a:srgbClr val="F46D43"/>
              </a:solidFill>
            </a:endParaRPr>
          </a:p>
        </p:txBody>
      </p:sp>
      <p:pic>
        <p:nvPicPr>
          <p:cNvPr id="2097157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194" r="194"/>
          <a:stretch>
            <a:fillRect/>
          </a:stretch>
        </p:blipFill>
        <p:spPr>
          <a:xfrm>
            <a:off x="0" y="1098753"/>
            <a:ext cx="9275900" cy="688628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heel spokes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"/>
          <p:cNvSpPr>
            <a:spLocks noGrp="1"/>
          </p:cNvSpPr>
          <p:nvPr>
            <p:ph type="title"/>
          </p:nvPr>
        </p:nvSpPr>
        <p:spPr>
          <a:xfrm>
            <a:off x="954556" y="0"/>
            <a:ext cx="6976748" cy="1698576"/>
          </a:xfrm>
        </p:spPr>
        <p:txBody>
          <a:bodyPr/>
          <a:p>
            <a:endParaRPr lang="en-GB"/>
          </a:p>
        </p:txBody>
      </p:sp>
      <p:pic>
        <p:nvPicPr>
          <p:cNvPr id="2097159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t="10520" b="10520"/>
          <a:stretch>
            <a:fillRect/>
          </a:stretch>
        </p:blipFill>
        <p:spPr>
          <a:xfrm>
            <a:off x="0" y="-114968"/>
            <a:ext cx="10314036" cy="6972968"/>
          </a:xfrm>
        </p:spPr>
      </p:pic>
      <p:sp>
        <p:nvSpPr>
          <p:cNvPr id="1048695" name=""/>
          <p:cNvSpPr>
            <a:spLocks noGrp="1"/>
          </p:cNvSpPr>
          <p:nvPr>
            <p:ph type="body" sz="half" idx="2"/>
          </p:nvPr>
        </p:nvSpPr>
        <p:spPr>
          <a:xfrm>
            <a:off x="3040032" y="2036211"/>
            <a:ext cx="4289494" cy="1658451"/>
          </a:xfrm>
          <a:solidFill>
            <a:srgbClr val="02A5E3"/>
          </a:solidFill>
        </p:spPr>
        <p:txBody>
          <a:bodyPr/>
          <a:p>
            <a:endParaRPr sz="3700" lang="en-GB"/>
          </a:p>
          <a:p>
            <a:r>
              <a:rPr altLang="en-US" sz="3700" lang="en-GB"/>
              <a:t>আ</a:t>
            </a:r>
            <a:r>
              <a:rPr altLang="en-US" sz="3700" lang="en-GB"/>
              <a:t>ল</a:t>
            </a:r>
            <a:r>
              <a:rPr altLang="en-US" sz="3700" lang="en-GB"/>
              <a:t>্ল</a:t>
            </a:r>
            <a:r>
              <a:rPr altLang="en-US" sz="3700" lang="en-GB"/>
              <a:t>াহ</a:t>
            </a:r>
            <a:r>
              <a:rPr altLang="en-US" sz="3700" lang="en-US"/>
              <a:t> </a:t>
            </a:r>
            <a:r>
              <a:rPr altLang="en-US" sz="3700" lang="en-US"/>
              <a:t> </a:t>
            </a:r>
            <a:r>
              <a:rPr altLang="en-US" sz="3700" lang="en-GB"/>
              <a:t>হ</a:t>
            </a:r>
            <a:r>
              <a:rPr altLang="en-US" sz="3700" lang="en-GB"/>
              <a:t>া</a:t>
            </a:r>
            <a:r>
              <a:rPr altLang="en-US" sz="3700" lang="en-GB"/>
              <a:t>ফ</a:t>
            </a:r>
            <a:r>
              <a:rPr altLang="en-US" sz="3700" lang="en-GB"/>
              <a:t>েজ</a:t>
            </a:r>
            <a:r>
              <a:rPr altLang="en-US" sz="3700" lang="en-GB"/>
              <a:t>। </a:t>
            </a:r>
            <a:endParaRPr sz="3700"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0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3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sp>
        <p:nvSpPr>
          <p:cNvPr id="1048633" name="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43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</p:txBody>
      </p:sp>
      <p:sp>
        <p:nvSpPr>
          <p:cNvPr id="1048644" name="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GB"/>
          </a:p>
        </p:txBody>
      </p:sp>
      <p:sp>
        <p:nvSpPr>
          <p:cNvPr id="1048645" name="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en-GB"/>
          </a:p>
        </p:txBody>
      </p:sp>
      <p:sp>
        <p:nvSpPr>
          <p:cNvPr id="1048646" name="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54" name=""/>
          <p:cNvSpPr>
            <a:spLocks noGrp="1"/>
          </p:cNvSpPr>
          <p:nvPr>
            <p:ph type="pic" idx="1"/>
          </p:nvPr>
        </p:nvSpPr>
        <p:spPr/>
        <p:txBody>
          <a:bodyPr/>
          <a:p>
            <a:endParaRPr lang="en-GB"/>
          </a:p>
        </p:txBody>
      </p:sp>
      <p:sp>
        <p:nvSpPr>
          <p:cNvPr id="1048655" name="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57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</p:txBody>
      </p:sp>
      <p:sp>
        <p:nvSpPr>
          <p:cNvPr id="1048658" name="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GB"/>
          </a:p>
        </p:txBody>
      </p:sp>
      <p:sp>
        <p:nvSpPr>
          <p:cNvPr id="1048659" name="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en-GB"/>
          </a:p>
        </p:txBody>
      </p:sp>
      <p:sp>
        <p:nvSpPr>
          <p:cNvPr id="1048660" name="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6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sp>
        <p:nvSpPr>
          <p:cNvPr id="1048663" name="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6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sp>
        <p:nvSpPr>
          <p:cNvPr id="1048666" name="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ctrTitle"/>
          </p:nvPr>
        </p:nvSpPr>
        <p:spPr>
          <a:xfrm>
            <a:off x="989847" y="1357416"/>
            <a:ext cx="7772400" cy="3112869"/>
          </a:xfrm>
        </p:spPr>
        <p:txBody>
          <a:bodyPr>
            <a:normAutofit/>
          </a:bodyPr>
          <a:p>
            <a:r>
              <a:rPr altLang="en-US" lang="en-GB"/>
              <a:t>স</a:t>
            </a:r>
            <a:r>
              <a:rPr altLang="en-US" lang="en-GB"/>
              <a:t>াদিয়া</a:t>
            </a:r>
            <a:r>
              <a:rPr altLang="en-US" lang="en-US"/>
              <a:t> </a:t>
            </a:r>
            <a:r>
              <a:rPr altLang="en-US" lang="en-GB"/>
              <a:t>শারমিন</a:t>
            </a:r>
            <a:r>
              <a:rPr altLang="en-US" lang="en-US"/>
              <a:t> </a:t>
            </a:r>
            <a:r>
              <a:rPr altLang="en-US" lang="en-GB"/>
              <a:t>সহকারী</a:t>
            </a:r>
            <a:r>
              <a:rPr altLang="en-US" lang="en-US"/>
              <a:t> </a:t>
            </a:r>
            <a:r>
              <a:rPr altLang="en-US" lang="en-GB"/>
              <a:t>শিক্ষক</a:t>
            </a:r>
            <a:r>
              <a:rPr altLang="en-US" lang="en-US"/>
              <a:t> </a:t>
            </a:r>
            <a:r>
              <a:rPr altLang="en-US" lang="en-US"/>
              <a:t>(</a:t>
            </a:r>
            <a:r>
              <a:rPr altLang="en-US" lang="en-GB"/>
              <a:t>কৃষি</a:t>
            </a:r>
            <a:r>
              <a:rPr altLang="en-US" lang="en-US"/>
              <a:t>) </a:t>
            </a:r>
            <a:endParaRPr lang="en-GB"/>
          </a:p>
        </p:txBody>
      </p:sp>
      <p:sp>
        <p:nvSpPr>
          <p:cNvPr id="1048594" name=""/>
          <p:cNvSpPr>
            <a:spLocks noGrp="1"/>
          </p:cNvSpPr>
          <p:nvPr>
            <p:ph type="subTitle" idx="1"/>
          </p:nvPr>
        </p:nvSpPr>
        <p:spPr>
          <a:xfrm>
            <a:off x="1142999" y="4470286"/>
            <a:ext cx="6858000" cy="1655762"/>
          </a:xfrm>
        </p:spPr>
        <p:txBody>
          <a:bodyPr/>
          <a:p>
            <a:r>
              <a:rPr altLang="en-US" lang="en-GB"/>
              <a:t>ক</a:t>
            </a:r>
            <a:r>
              <a:rPr altLang="en-US" lang="en-GB"/>
              <a:t>িসামত</a:t>
            </a:r>
            <a:r>
              <a:rPr altLang="en-US" lang="en-US"/>
              <a:t> </a:t>
            </a:r>
            <a:r>
              <a:rPr altLang="en-US" lang="en-GB"/>
              <a:t>হারাটি</a:t>
            </a:r>
            <a:r>
              <a:rPr altLang="en-US" lang="en-US"/>
              <a:t> </a:t>
            </a:r>
            <a:r>
              <a:rPr altLang="en-US" lang="en-GB"/>
              <a:t>ডি</a:t>
            </a:r>
            <a:r>
              <a:rPr altLang="en-US" lang="en-US"/>
              <a:t> </a:t>
            </a:r>
            <a:r>
              <a:rPr altLang="en-US" lang="en-GB"/>
              <a:t>এস</a:t>
            </a:r>
            <a:r>
              <a:rPr altLang="en-US" lang="en-US"/>
              <a:t> </a:t>
            </a:r>
            <a:r>
              <a:rPr altLang="en-US" lang="en-GB"/>
              <a:t>আই</a:t>
            </a:r>
            <a:r>
              <a:rPr altLang="en-US" lang="en-US"/>
              <a:t> </a:t>
            </a:r>
            <a:r>
              <a:rPr altLang="en-US" lang="en-GB"/>
              <a:t>দাখিল</a:t>
            </a:r>
            <a:r>
              <a:rPr altLang="en-US" lang="en-US"/>
              <a:t> </a:t>
            </a:r>
            <a:r>
              <a:rPr altLang="en-US" lang="en-GB"/>
              <a:t>মাদ্রাসা</a:t>
            </a:r>
            <a:r>
              <a:rPr altLang="en-US" lang="en-US"/>
              <a:t> </a:t>
            </a:r>
            <a:endParaRPr lang="en-GB"/>
          </a:p>
          <a:p>
            <a:r>
              <a:rPr altLang="en-US" lang="en-GB"/>
              <a:t>অষ্টম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GB"/>
              <a:t>শ্রেণি</a:t>
            </a:r>
            <a:endParaRPr lang="en-GB"/>
          </a:p>
          <a:p>
            <a:r>
              <a:rPr altLang="en-US" lang="en-GB"/>
              <a:t>কৃ</a:t>
            </a:r>
            <a:r>
              <a:rPr altLang="en-US" lang="en-GB"/>
              <a:t>ষি</a:t>
            </a:r>
            <a:r>
              <a:rPr altLang="en-US" lang="en-US"/>
              <a:t> </a:t>
            </a:r>
            <a:r>
              <a:rPr altLang="en-US" lang="en-GB"/>
              <a:t>শিক্ষা</a:t>
            </a:r>
            <a:r>
              <a:rPr altLang="en-US" lang="en-US"/>
              <a:t> </a:t>
            </a:r>
            <a:endParaRPr lang="en-GB"/>
          </a:p>
          <a:p>
            <a:endParaRPr lang="en-GB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04311" y="386218"/>
            <a:ext cx="1820037" cy="234073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 thruBlk="0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>
          <a:xfrm>
            <a:off x="139027" y="223579"/>
            <a:ext cx="6746187" cy="2879608"/>
          </a:xfrm>
        </p:spPr>
        <p:txBody>
          <a:bodyPr>
            <a:normAutofit fontScale="90000"/>
          </a:bodyPr>
          <a:p>
            <a:r>
              <a:rPr altLang="en-US" lang="en-GB"/>
              <a:t>অধ</a:t>
            </a:r>
            <a:r>
              <a:rPr altLang="en-US" lang="en-GB"/>
              <a:t>্যায়</a:t>
            </a:r>
            <a:r>
              <a:rPr altLang="en-US" lang="en-GB"/>
              <a:t>ঃপঞ্চ</a:t>
            </a:r>
            <a:r>
              <a:rPr altLang="en-US" lang="en-GB"/>
              <a:t>ম</a:t>
            </a:r>
            <a:br>
              <a:rPr altLang="en-US" lang="en-US"/>
            </a:br>
            <a:br>
              <a:rPr altLang="en-US" lang="en-US"/>
            </a:br>
            <a:r>
              <a:rPr altLang="en-US" lang="en-GB"/>
              <a:t>কৃ</a:t>
            </a:r>
            <a:r>
              <a:rPr altLang="en-US" lang="en-GB"/>
              <a:t>ষি</a:t>
            </a:r>
            <a:r>
              <a:rPr altLang="en-US" lang="en-GB"/>
              <a:t>জ</a:t>
            </a:r>
            <a:r>
              <a:rPr altLang="en-US" lang="en-US"/>
              <a:t> </a:t>
            </a:r>
            <a:r>
              <a:rPr altLang="en-US" lang="en-GB"/>
              <a:t>উ</a:t>
            </a:r>
            <a:r>
              <a:rPr altLang="en-US" lang="en-GB"/>
              <a:t>ৎ</a:t>
            </a:r>
            <a:r>
              <a:rPr altLang="en-US" lang="en-GB"/>
              <a:t>প</a:t>
            </a:r>
            <a:r>
              <a:rPr altLang="en-US" lang="en-GB"/>
              <a:t>া</a:t>
            </a:r>
            <a:r>
              <a:rPr altLang="en-US" lang="en-GB"/>
              <a:t>দ</a:t>
            </a:r>
            <a:r>
              <a:rPr altLang="en-US" lang="en-GB"/>
              <a:t>ন</a:t>
            </a:r>
            <a:r>
              <a:rPr altLang="en-US" lang="en-US"/>
              <a:t> </a:t>
            </a:r>
            <a:br>
              <a:rPr altLang="en-US" lang="en-US"/>
            </a:br>
            <a:endParaRPr lang="en-GB"/>
          </a:p>
        </p:txBody>
      </p:sp>
      <p:sp>
        <p:nvSpPr>
          <p:cNvPr id="1048596" name=""/>
          <p:cNvSpPr>
            <a:spLocks noGrp="1"/>
          </p:cNvSpPr>
          <p:nvPr>
            <p:ph type="body" idx="1"/>
          </p:nvPr>
        </p:nvSpPr>
        <p:spPr>
          <a:xfrm rot="21592198" flipV="0">
            <a:off x="410096" y="2796340"/>
            <a:ext cx="8013338" cy="3527780"/>
          </a:xfrm>
        </p:spPr>
        <p:txBody>
          <a:bodyPr>
            <a:normAutofit/>
          </a:bodyPr>
          <a:p>
            <a:r>
              <a:rPr altLang="en-US" b="1" sz="6250" lang="en-GB"/>
              <a:t>শ</a:t>
            </a:r>
            <a:r>
              <a:rPr altLang="en-US" b="1" sz="6250" lang="en-GB"/>
              <a:t>ি</a:t>
            </a:r>
            <a:r>
              <a:rPr altLang="en-US" b="1" sz="6250" lang="en-GB"/>
              <a:t>ক্ষ</a:t>
            </a:r>
            <a:r>
              <a:rPr altLang="en-US" b="1" sz="6250" lang="en-GB"/>
              <a:t>ন</a:t>
            </a:r>
            <a:r>
              <a:rPr altLang="en-US" b="1" sz="6250" lang="en-GB"/>
              <a:t>ফ</a:t>
            </a:r>
            <a:r>
              <a:rPr altLang="en-US" b="1" sz="6250" lang="en-GB"/>
              <a:t>ল</a:t>
            </a:r>
            <a:r>
              <a:rPr altLang="en-US" b="1" sz="6250" lang="en-GB"/>
              <a:t>ঃ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r>
              <a:rPr altLang="en-US" b="1" sz="6250" lang="en-US"/>
              <a:t> </a:t>
            </a:r>
            <a:endParaRPr lang="en-GB"/>
          </a:p>
          <a:p>
            <a:endParaRPr lang="en-GB"/>
          </a:p>
          <a:p>
            <a:pPr indent="-857250" marL="857250">
              <a:buFont typeface="Arial"/>
              <a:buChar char="•"/>
            </a:pPr>
            <a:r>
              <a:rPr altLang="en-US" b="1" sz="6250" lang="en-GB"/>
              <a:t>গ</a:t>
            </a:r>
            <a:r>
              <a:rPr altLang="en-US" b="1" sz="6250" lang="en-GB"/>
              <a:t>ম</a:t>
            </a:r>
            <a:r>
              <a:rPr altLang="en-US" b="1" sz="6250" lang="en-US"/>
              <a:t> </a:t>
            </a:r>
            <a:r>
              <a:rPr altLang="en-US" b="1" sz="6250" lang="en-GB"/>
              <a:t>চাষ</a:t>
            </a:r>
            <a:r>
              <a:rPr altLang="en-US" b="1" sz="6250" lang="en-US"/>
              <a:t> </a:t>
            </a:r>
            <a:r>
              <a:rPr altLang="en-US" b="1" sz="6250" lang="en-GB"/>
              <a:t>পদ্ধতি</a:t>
            </a:r>
            <a:r>
              <a:rPr altLang="en-US" b="1" sz="6250" lang="en-US"/>
              <a:t> </a:t>
            </a:r>
            <a:r>
              <a:rPr altLang="en-US" b="1" sz="6250" lang="en-GB"/>
              <a:t>বর্ননা</a:t>
            </a:r>
            <a:r>
              <a:rPr altLang="en-US" b="1" sz="6250" lang="en-US"/>
              <a:t> </a:t>
            </a:r>
            <a:r>
              <a:rPr altLang="en-US" b="1" sz="6250" lang="en-GB"/>
              <a:t>করতে</a:t>
            </a:r>
            <a:r>
              <a:rPr altLang="en-US" b="1" sz="6250" lang="en-US"/>
              <a:t> </a:t>
            </a:r>
            <a:r>
              <a:rPr altLang="en-US" b="1" sz="6250" lang="en-GB"/>
              <a:t>পারব</a:t>
            </a:r>
            <a:r>
              <a:rPr altLang="en-US" b="1" sz="6250" lang="en-GB"/>
              <a:t>।</a:t>
            </a:r>
            <a:r>
              <a:rPr altLang="en-US" lang="en-GB"/>
              <a:t>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ctrTitle"/>
          </p:nvPr>
        </p:nvSpPr>
        <p:spPr>
          <a:xfrm>
            <a:off x="-25182" y="141534"/>
            <a:ext cx="9074413" cy="3628384"/>
          </a:xfrm>
          <a:solidFill>
            <a:srgbClr val="92D04F"/>
          </a:solidFill>
        </p:spPr>
        <p:txBody>
          <a:bodyPr>
            <a:normAutofit/>
          </a:bodyPr>
          <a:p>
            <a:pPr indent="-857250" marL="862013">
              <a:buFont typeface="Arial"/>
              <a:buChar char="•"/>
            </a:pPr>
            <a:r>
              <a:rPr altLang="en-US" sz="5100" lang="en-GB"/>
              <a:t>দ</a:t>
            </a:r>
            <a:r>
              <a:rPr altLang="en-US" sz="5100" lang="en-GB"/>
              <a:t>া</a:t>
            </a:r>
            <a:r>
              <a:rPr altLang="en-US" sz="5100" lang="en-GB"/>
              <a:t>ন</a:t>
            </a:r>
            <a:r>
              <a:rPr altLang="en-US" sz="5100" lang="en-GB"/>
              <a:t>া</a:t>
            </a:r>
            <a:r>
              <a:rPr altLang="en-US" sz="5100" lang="en-US"/>
              <a:t> </a:t>
            </a:r>
            <a:r>
              <a:rPr altLang="en-US" sz="5100" lang="en-GB"/>
              <a:t>ফ</a:t>
            </a:r>
            <a:r>
              <a:rPr altLang="en-US" sz="5100" lang="en-GB"/>
              <a:t>স</a:t>
            </a:r>
            <a:r>
              <a:rPr altLang="en-US" sz="5100" lang="en-GB"/>
              <a:t>ল</a:t>
            </a:r>
            <a:r>
              <a:rPr altLang="en-US" sz="5100" lang="en-US"/>
              <a:t> </a:t>
            </a:r>
            <a:r>
              <a:rPr altLang="en-US" sz="5100" lang="en-GB"/>
              <a:t>শর্ক</a:t>
            </a:r>
            <a:r>
              <a:rPr altLang="en-US" sz="5100" lang="en-GB"/>
              <a:t>রা</a:t>
            </a:r>
            <a:r>
              <a:rPr altLang="en-US" sz="5100" lang="en-GB"/>
              <a:t>র</a:t>
            </a:r>
            <a:r>
              <a:rPr altLang="en-US" sz="5100" lang="en-US"/>
              <a:t> </a:t>
            </a:r>
            <a:r>
              <a:rPr altLang="en-US" sz="5100" lang="en-GB"/>
              <a:t>প্রধ</a:t>
            </a:r>
            <a:r>
              <a:rPr altLang="en-US" sz="5100" lang="en-GB"/>
              <a:t>ান</a:t>
            </a:r>
            <a:r>
              <a:rPr altLang="en-US" sz="5100" lang="en-US"/>
              <a:t> </a:t>
            </a:r>
            <a:r>
              <a:rPr altLang="en-US" sz="5100" lang="en-GB"/>
              <a:t>উ</a:t>
            </a:r>
            <a:r>
              <a:rPr altLang="en-US" sz="5100" lang="en-GB"/>
              <a:t>ৎ</a:t>
            </a:r>
            <a:r>
              <a:rPr altLang="en-US" sz="5100" lang="en-GB"/>
              <a:t>স</a:t>
            </a:r>
            <a:r>
              <a:rPr altLang="en-US" sz="5100" lang="en-GB"/>
              <a:t>।</a:t>
            </a:r>
            <a:r>
              <a:rPr altLang="en-US" sz="5100" lang="en-US"/>
              <a:t> </a:t>
            </a:r>
            <a:br>
              <a:rPr altLang="en-US" sz="5100" lang="en-US"/>
            </a:br>
            <a:r>
              <a:rPr altLang="en-US" sz="5100" lang="en-GB"/>
              <a:t>ব</a:t>
            </a:r>
            <a:r>
              <a:rPr altLang="en-US" sz="5100" lang="en-GB"/>
              <a:t>া</a:t>
            </a:r>
            <a:r>
              <a:rPr altLang="en-US" sz="5100" lang="en-GB"/>
              <a:t>ংলা</a:t>
            </a:r>
            <a:r>
              <a:rPr altLang="en-US" sz="5100" lang="en-GB"/>
              <a:t>দেশ</a:t>
            </a:r>
            <a:r>
              <a:rPr altLang="en-US" sz="5100" lang="en-GB"/>
              <a:t>ে</a:t>
            </a:r>
            <a:r>
              <a:rPr altLang="en-US" sz="5100" lang="en-US"/>
              <a:t> </a:t>
            </a:r>
            <a:r>
              <a:rPr altLang="en-US" sz="5100" lang="en-GB"/>
              <a:t>ধ</a:t>
            </a:r>
            <a:r>
              <a:rPr altLang="en-US" sz="5100" lang="en-GB"/>
              <a:t>া</a:t>
            </a:r>
            <a:r>
              <a:rPr altLang="en-US" sz="5100" lang="en-GB"/>
              <a:t>ন</a:t>
            </a:r>
            <a:r>
              <a:rPr altLang="en-US" sz="5100" lang="en-GB"/>
              <a:t>ে</a:t>
            </a:r>
            <a:r>
              <a:rPr altLang="en-US" sz="5100" lang="en-GB"/>
              <a:t>র</a:t>
            </a:r>
            <a:r>
              <a:rPr altLang="en-US" sz="5100" lang="en-US"/>
              <a:t> </a:t>
            </a:r>
            <a:r>
              <a:rPr altLang="en-US" sz="5100" lang="en-GB"/>
              <a:t>প</a:t>
            </a:r>
            <a:r>
              <a:rPr altLang="en-US" sz="5100" lang="en-GB"/>
              <a:t>র</a:t>
            </a:r>
            <a:r>
              <a:rPr altLang="en-US" sz="5100" lang="en-GB"/>
              <a:t>ে</a:t>
            </a:r>
            <a:r>
              <a:rPr altLang="en-US" sz="5100" lang="en-US"/>
              <a:t> </a:t>
            </a:r>
            <a:r>
              <a:rPr altLang="en-US" sz="5100" lang="en-GB"/>
              <a:t>খ</a:t>
            </a:r>
            <a:r>
              <a:rPr altLang="en-US" sz="5100" lang="en-GB"/>
              <a:t>া</a:t>
            </a:r>
            <a:r>
              <a:rPr altLang="en-US" sz="5100" lang="en-GB"/>
              <a:t>দ</a:t>
            </a:r>
            <a:r>
              <a:rPr altLang="en-US" sz="5100" lang="en-GB"/>
              <a:t>্য</a:t>
            </a:r>
            <a:r>
              <a:rPr altLang="en-US" sz="5100" lang="en-GB"/>
              <a:t>শ</a:t>
            </a:r>
            <a:r>
              <a:rPr altLang="en-US" sz="5100" lang="en-GB"/>
              <a:t>স</a:t>
            </a:r>
            <a:r>
              <a:rPr altLang="en-US" sz="5100" lang="en-GB"/>
              <a:t>্য</a:t>
            </a:r>
            <a:r>
              <a:rPr altLang="en-US" sz="5100" lang="en-US"/>
              <a:t> </a:t>
            </a:r>
            <a:r>
              <a:rPr altLang="en-US" sz="5100" lang="en-GB"/>
              <a:t>হ</a:t>
            </a:r>
            <a:r>
              <a:rPr altLang="en-US" sz="5100" lang="en-GB"/>
              <a:t>ি</a:t>
            </a:r>
            <a:r>
              <a:rPr altLang="en-US" sz="5100" lang="en-GB"/>
              <a:t>সেবে</a:t>
            </a:r>
            <a:r>
              <a:rPr altLang="en-US" sz="5100" lang="en-US"/>
              <a:t> </a:t>
            </a:r>
            <a:r>
              <a:rPr altLang="en-US" sz="5100" lang="en-GB"/>
              <a:t>গ</a:t>
            </a:r>
            <a:r>
              <a:rPr altLang="en-US" sz="5100" lang="en-GB"/>
              <a:t>ম</a:t>
            </a:r>
            <a:r>
              <a:rPr altLang="en-US" sz="5100" lang="en-GB"/>
              <a:t>ে</a:t>
            </a:r>
            <a:r>
              <a:rPr altLang="en-US" sz="5100" lang="en-GB"/>
              <a:t>র</a:t>
            </a:r>
            <a:r>
              <a:rPr altLang="en-US" sz="5100" lang="en-US"/>
              <a:t> </a:t>
            </a:r>
            <a:r>
              <a:rPr altLang="en-US" sz="5100" lang="en-GB"/>
              <a:t>অ</a:t>
            </a:r>
            <a:r>
              <a:rPr altLang="en-US" sz="5100" lang="en-GB"/>
              <a:t>ব</a:t>
            </a:r>
            <a:r>
              <a:rPr altLang="en-US" sz="5100" lang="en-GB"/>
              <a:t>স</a:t>
            </a:r>
            <a:r>
              <a:rPr altLang="en-US" sz="5100" lang="en-GB"/>
              <a:t>্থান</a:t>
            </a:r>
            <a:r>
              <a:rPr altLang="en-US" sz="5100" lang="en-US"/>
              <a:t> </a:t>
            </a:r>
            <a:r>
              <a:rPr altLang="en-US" sz="5100" lang="en-GB"/>
              <a:t>২</a:t>
            </a:r>
            <a:r>
              <a:rPr altLang="en-US" sz="5100" lang="en-GB"/>
              <a:t>য়</a:t>
            </a:r>
            <a:r>
              <a:rPr altLang="en-US" sz="5100" lang="en-GB"/>
              <a:t>। </a:t>
            </a:r>
            <a:r>
              <a:rPr altLang="en-US" sz="5100" lang="en-US"/>
              <a:t> </a:t>
            </a:r>
            <a:r>
              <a:rPr altLang="en-US" sz="5100" lang="en-US"/>
              <a:t> </a:t>
            </a:r>
            <a:r>
              <a:rPr altLang="en-US" sz="5100" lang="en-US"/>
              <a:t> </a:t>
            </a:r>
            <a:r>
              <a:rPr altLang="en-US" sz="5100" lang="en-US"/>
              <a:t> </a:t>
            </a:r>
            <a:r>
              <a:rPr altLang="en-US" sz="5100" lang="en-US"/>
              <a:t> </a:t>
            </a:r>
            <a:r>
              <a:rPr altLang="en-US" sz="5100" lang="en-US"/>
              <a:t> </a:t>
            </a:r>
            <a:r>
              <a:rPr altLang="en-US" sz="5100" lang="en-US"/>
              <a:t> </a:t>
            </a:r>
            <a:r>
              <a:rPr altLang="en-US" sz="5100" lang="en-US"/>
              <a:t> </a:t>
            </a:r>
            <a:endParaRPr sz="5100" lang="en-GB"/>
          </a:p>
        </p:txBody>
      </p:sp>
      <p:sp>
        <p:nvSpPr>
          <p:cNvPr id="1048601" name=""/>
          <p:cNvSpPr>
            <a:spLocks noGrp="1"/>
          </p:cNvSpPr>
          <p:nvPr>
            <p:ph type="subTitle" idx="1"/>
          </p:nvPr>
        </p:nvSpPr>
        <p:spPr>
          <a:xfrm rot="21600000">
            <a:off x="192178" y="3769917"/>
            <a:ext cx="9140974" cy="5083397"/>
          </a:xfrm>
        </p:spPr>
        <p:txBody>
          <a:bodyPr/>
          <a:p>
            <a:r>
              <a:rPr altLang="en-US" b="0" sz="4000" lang="en-GB" u="sng">
                <a:solidFill>
                  <a:srgbClr val="02A5E3"/>
                </a:solidFill>
              </a:rPr>
              <a:t>গ</a:t>
            </a:r>
            <a:r>
              <a:rPr altLang="en-US" b="0" sz="4000" lang="en-GB" u="sng">
                <a:solidFill>
                  <a:srgbClr val="02A5E3"/>
                </a:solidFill>
              </a:rPr>
              <a:t>ম</a:t>
            </a:r>
            <a:r>
              <a:rPr altLang="en-US" b="0" sz="4000" lang="en-GB" u="sng">
                <a:solidFill>
                  <a:srgbClr val="02A5E3"/>
                </a:solidFill>
              </a:rPr>
              <a:t>ে</a:t>
            </a:r>
            <a:r>
              <a:rPr altLang="en-US" b="0" sz="4000" lang="en-GB" u="sng">
                <a:solidFill>
                  <a:srgbClr val="02A5E3"/>
                </a:solidFill>
              </a:rPr>
              <a:t>র</a:t>
            </a:r>
            <a:r>
              <a:rPr altLang="en-US" b="0" sz="4000" lang="en-US" u="sng">
                <a:solidFill>
                  <a:srgbClr val="02A5E3"/>
                </a:solidFill>
              </a:rPr>
              <a:t> </a:t>
            </a:r>
            <a:r>
              <a:rPr altLang="en-US" b="0" sz="4000" lang="en-GB" u="sng">
                <a:solidFill>
                  <a:srgbClr val="02A5E3"/>
                </a:solidFill>
              </a:rPr>
              <a:t>ক</a:t>
            </a:r>
            <a:r>
              <a:rPr altLang="en-US" b="0" sz="4000" lang="en-GB" u="sng">
                <a:solidFill>
                  <a:srgbClr val="02A5E3"/>
                </a:solidFill>
              </a:rPr>
              <a:t>য়</a:t>
            </a:r>
            <a:r>
              <a:rPr altLang="en-US" b="0" sz="4000" lang="en-GB" u="sng">
                <a:solidFill>
                  <a:srgbClr val="02A5E3"/>
                </a:solidFill>
              </a:rPr>
              <a:t>ে</a:t>
            </a:r>
            <a:r>
              <a:rPr altLang="en-US" b="0" sz="4000" lang="en-GB" u="sng">
                <a:solidFill>
                  <a:srgbClr val="02A5E3"/>
                </a:solidFill>
              </a:rPr>
              <a:t>ক</a:t>
            </a:r>
            <a:r>
              <a:rPr altLang="en-US" b="0" sz="4000" lang="en-GB" u="sng">
                <a:solidFill>
                  <a:srgbClr val="02A5E3"/>
                </a:solidFill>
              </a:rPr>
              <a:t>টি</a:t>
            </a:r>
            <a:r>
              <a:rPr altLang="en-US" b="0" sz="4000" lang="en-US" u="sng">
                <a:solidFill>
                  <a:srgbClr val="02A5E3"/>
                </a:solidFill>
              </a:rPr>
              <a:t> </a:t>
            </a:r>
            <a:r>
              <a:rPr altLang="en-US" b="0" sz="4000" lang="en-US" u="sng">
                <a:solidFill>
                  <a:srgbClr val="02A5E3"/>
                </a:solidFill>
              </a:rPr>
              <a:t> </a:t>
            </a:r>
            <a:r>
              <a:rPr altLang="en-US" b="0" sz="4000" lang="en-GB" u="sng">
                <a:solidFill>
                  <a:srgbClr val="02A5E3"/>
                </a:solidFill>
              </a:rPr>
              <a:t>জ</a:t>
            </a:r>
            <a:r>
              <a:rPr altLang="en-US" b="0" sz="4000" lang="en-GB" u="sng">
                <a:solidFill>
                  <a:srgbClr val="02A5E3"/>
                </a:solidFill>
              </a:rPr>
              <a:t>া</a:t>
            </a:r>
            <a:r>
              <a:rPr altLang="en-US" b="0" sz="4000" lang="en-GB" u="sng">
                <a:solidFill>
                  <a:srgbClr val="02A5E3"/>
                </a:solidFill>
              </a:rPr>
              <a:t>ত</a:t>
            </a:r>
            <a:r>
              <a:rPr altLang="en-US" b="0" sz="4000" lang="en-US" u="sng">
                <a:solidFill>
                  <a:srgbClr val="02A5E3"/>
                </a:solidFill>
              </a:rPr>
              <a:t> </a:t>
            </a:r>
            <a:r>
              <a:rPr altLang="en-US" b="0" sz="4000" lang="en-GB" u="sng">
                <a:solidFill>
                  <a:srgbClr val="02A5E3"/>
                </a:solidFill>
              </a:rPr>
              <a:t>সমূ</a:t>
            </a:r>
            <a:r>
              <a:rPr altLang="en-US" b="0" sz="4000" lang="en-GB" u="sng">
                <a:solidFill>
                  <a:srgbClr val="02A5E3"/>
                </a:solidFill>
              </a:rPr>
              <a:t>হ</a:t>
            </a:r>
            <a:r>
              <a:rPr altLang="en-US" b="0" sz="4000" lang="en-GB" u="sng">
                <a:solidFill>
                  <a:srgbClr val="02A5E3"/>
                </a:solidFill>
              </a:rPr>
              <a:t>ে</a:t>
            </a:r>
            <a:r>
              <a:rPr altLang="en-US" b="0" sz="4000" lang="en-GB" u="sng">
                <a:solidFill>
                  <a:srgbClr val="02A5E3"/>
                </a:solidFill>
              </a:rPr>
              <a:t>র</a:t>
            </a:r>
            <a:r>
              <a:rPr altLang="en-US" b="0" sz="4000" lang="en-US" u="sng">
                <a:solidFill>
                  <a:srgbClr val="02A5E3"/>
                </a:solidFill>
              </a:rPr>
              <a:t> </a:t>
            </a:r>
            <a:r>
              <a:rPr altLang="en-US" b="0" sz="4000" lang="en-GB" u="sng">
                <a:solidFill>
                  <a:srgbClr val="02A5E3"/>
                </a:solidFill>
              </a:rPr>
              <a:t>ন</a:t>
            </a:r>
            <a:r>
              <a:rPr altLang="en-US" b="0" sz="4000" lang="en-GB" u="sng">
                <a:solidFill>
                  <a:srgbClr val="02A5E3"/>
                </a:solidFill>
              </a:rPr>
              <a:t>া</a:t>
            </a:r>
            <a:r>
              <a:rPr altLang="en-US" b="0" sz="4000" lang="en-GB" u="sng">
                <a:solidFill>
                  <a:srgbClr val="02A5E3"/>
                </a:solidFill>
              </a:rPr>
              <a:t>ম</a:t>
            </a:r>
            <a:r>
              <a:rPr altLang="en-US" b="0" sz="4000" lang="en-GB" u="sng">
                <a:solidFill>
                  <a:srgbClr val="02A5E3"/>
                </a:solidFill>
              </a:rPr>
              <a:t>ঃ</a:t>
            </a:r>
            <a:endParaRPr b="0" sz="4000" lang="en-GB">
              <a:solidFill>
                <a:srgbClr val="02A5E3"/>
              </a:solidFill>
            </a:endParaRPr>
          </a:p>
          <a:p>
            <a:r>
              <a:rPr altLang="en-US" b="0" sz="4000" lang="en-GB">
                <a:solidFill>
                  <a:srgbClr val="02A5E3"/>
                </a:solidFill>
              </a:rPr>
              <a:t>কাঞ্চ</a:t>
            </a:r>
            <a:r>
              <a:rPr altLang="en-US" b="0" sz="4000" lang="en-GB">
                <a:solidFill>
                  <a:srgbClr val="02A5E3"/>
                </a:solidFill>
              </a:rPr>
              <a:t>ন</a:t>
            </a:r>
            <a:r>
              <a:rPr altLang="en-US" b="0" sz="4000" lang="en-US">
                <a:solidFill>
                  <a:srgbClr val="02A5E3"/>
                </a:solidFill>
              </a:rPr>
              <a:t>,</a:t>
            </a:r>
            <a:r>
              <a:rPr altLang="en-US" b="0" sz="4000" lang="en-GB">
                <a:solidFill>
                  <a:srgbClr val="02A5E3"/>
                </a:solidFill>
              </a:rPr>
              <a:t>আ</a:t>
            </a:r>
            <a:r>
              <a:rPr altLang="en-US" b="0" sz="4000" lang="en-GB">
                <a:solidFill>
                  <a:srgbClr val="02A5E3"/>
                </a:solidFill>
              </a:rPr>
              <a:t>ক</a:t>
            </a:r>
            <a:r>
              <a:rPr altLang="en-US" b="0" sz="4000" lang="en-GB">
                <a:solidFill>
                  <a:srgbClr val="02A5E3"/>
                </a:solidFill>
              </a:rPr>
              <a:t>ব</a:t>
            </a:r>
            <a:r>
              <a:rPr altLang="en-US" b="0" sz="4000" lang="en-GB">
                <a:solidFill>
                  <a:srgbClr val="02A5E3"/>
                </a:solidFill>
              </a:rPr>
              <a:t>র</a:t>
            </a:r>
            <a:r>
              <a:rPr altLang="en-US" b="0" sz="4000" lang="en-US">
                <a:solidFill>
                  <a:srgbClr val="02A5E3"/>
                </a:solidFill>
              </a:rPr>
              <a:t>,</a:t>
            </a:r>
            <a:r>
              <a:rPr altLang="en-US" b="0" sz="4000" lang="en-GB">
                <a:solidFill>
                  <a:srgbClr val="02A5E3"/>
                </a:solidFill>
              </a:rPr>
              <a:t>অঘ</a:t>
            </a:r>
            <a:r>
              <a:rPr altLang="en-US" b="0" sz="4000" lang="en-GB">
                <a:solidFill>
                  <a:srgbClr val="02A5E3"/>
                </a:solidFill>
              </a:rPr>
              <a:t>্র</a:t>
            </a:r>
            <a:r>
              <a:rPr altLang="en-US" b="0" sz="4000" lang="en-GB">
                <a:solidFill>
                  <a:srgbClr val="02A5E3"/>
                </a:solidFill>
              </a:rPr>
              <a:t>া</a:t>
            </a:r>
            <a:r>
              <a:rPr altLang="en-US" b="0" sz="4000" lang="en-GB">
                <a:solidFill>
                  <a:srgbClr val="02A5E3"/>
                </a:solidFill>
              </a:rPr>
              <a:t>ণ</a:t>
            </a:r>
            <a:r>
              <a:rPr altLang="en-US" b="0" sz="4000" lang="en-GB">
                <a:solidFill>
                  <a:srgbClr val="02A5E3"/>
                </a:solidFill>
              </a:rPr>
              <a:t>ী</a:t>
            </a:r>
            <a:r>
              <a:rPr altLang="en-US" b="0" sz="4000" lang="en-US">
                <a:solidFill>
                  <a:srgbClr val="02A5E3"/>
                </a:solidFill>
              </a:rPr>
              <a:t>,</a:t>
            </a:r>
            <a:r>
              <a:rPr altLang="en-US" b="0" sz="4000" lang="en-GB">
                <a:solidFill>
                  <a:srgbClr val="02A5E3"/>
                </a:solidFill>
              </a:rPr>
              <a:t>প</a:t>
            </a:r>
            <a:r>
              <a:rPr altLang="en-US" b="0" sz="4000" lang="en-GB">
                <a:solidFill>
                  <a:srgbClr val="02A5E3"/>
                </a:solidFill>
              </a:rPr>
              <a:t>্র</a:t>
            </a:r>
            <a:r>
              <a:rPr altLang="en-US" b="0" sz="4000" lang="en-GB">
                <a:solidFill>
                  <a:srgbClr val="02A5E3"/>
                </a:solidFill>
              </a:rPr>
              <a:t>ত</a:t>
            </a:r>
            <a:r>
              <a:rPr altLang="en-US" b="0" sz="4000" lang="en-GB">
                <a:solidFill>
                  <a:srgbClr val="02A5E3"/>
                </a:solidFill>
              </a:rPr>
              <a:t>ি</a:t>
            </a:r>
            <a:r>
              <a:rPr altLang="en-US" b="0" sz="4000" lang="en-GB">
                <a:solidFill>
                  <a:srgbClr val="02A5E3"/>
                </a:solidFill>
              </a:rPr>
              <a:t>ভ</a:t>
            </a:r>
            <a:r>
              <a:rPr altLang="en-US" b="0" sz="4000" lang="en-GB">
                <a:solidFill>
                  <a:srgbClr val="02A5E3"/>
                </a:solidFill>
              </a:rPr>
              <a:t>া</a:t>
            </a:r>
            <a:r>
              <a:rPr altLang="en-US" b="0" sz="4000" lang="en-US">
                <a:solidFill>
                  <a:srgbClr val="02A5E3"/>
                </a:solidFill>
              </a:rPr>
              <a:t>,</a:t>
            </a:r>
            <a:r>
              <a:rPr altLang="en-US" b="0" sz="4000" lang="en-GB">
                <a:solidFill>
                  <a:srgbClr val="02A5E3"/>
                </a:solidFill>
              </a:rPr>
              <a:t>শ</a:t>
            </a:r>
            <a:r>
              <a:rPr altLang="en-US" b="0" sz="4000" lang="en-GB">
                <a:solidFill>
                  <a:srgbClr val="02A5E3"/>
                </a:solidFill>
              </a:rPr>
              <a:t>ত</a:t>
            </a:r>
            <a:r>
              <a:rPr altLang="en-US" b="0" sz="4000" lang="en-GB">
                <a:solidFill>
                  <a:srgbClr val="02A5E3"/>
                </a:solidFill>
              </a:rPr>
              <a:t>া</a:t>
            </a:r>
            <a:r>
              <a:rPr altLang="en-US" b="0" sz="4000" lang="en-GB">
                <a:solidFill>
                  <a:srgbClr val="02A5E3"/>
                </a:solidFill>
              </a:rPr>
              <a:t>ব</a:t>
            </a:r>
            <a:r>
              <a:rPr altLang="en-US" b="0" sz="4000" lang="en-GB">
                <a:solidFill>
                  <a:srgbClr val="02A5E3"/>
                </a:solidFill>
              </a:rPr>
              <a:t>্দী</a:t>
            </a:r>
            <a:r>
              <a:rPr altLang="en-US" b="0" sz="4000" lang="en-US">
                <a:solidFill>
                  <a:srgbClr val="02A5E3"/>
                </a:solidFill>
              </a:rPr>
              <a:t>, </a:t>
            </a:r>
            <a:r>
              <a:rPr altLang="en-US" b="0" sz="4000" lang="en-GB">
                <a:solidFill>
                  <a:srgbClr val="02A5E3"/>
                </a:solidFill>
              </a:rPr>
              <a:t>প</a:t>
            </a:r>
            <a:r>
              <a:rPr altLang="en-US" b="0" sz="4000" lang="en-GB">
                <a:solidFill>
                  <a:srgbClr val="02A5E3"/>
                </a:solidFill>
              </a:rPr>
              <a:t>্র</a:t>
            </a:r>
            <a:r>
              <a:rPr altLang="en-US" b="0" sz="4000" lang="en-GB">
                <a:solidFill>
                  <a:srgbClr val="02A5E3"/>
                </a:solidFill>
              </a:rPr>
              <a:t>দ</a:t>
            </a:r>
            <a:r>
              <a:rPr altLang="en-US" b="0" sz="4000" lang="en-GB">
                <a:solidFill>
                  <a:srgbClr val="02A5E3"/>
                </a:solidFill>
              </a:rPr>
              <a:t>ী</a:t>
            </a:r>
            <a:r>
              <a:rPr altLang="en-US" b="0" sz="4000" lang="en-GB">
                <a:solidFill>
                  <a:srgbClr val="02A5E3"/>
                </a:solidFill>
              </a:rPr>
              <a:t>প</a:t>
            </a:r>
            <a:r>
              <a:rPr altLang="en-US" b="0" sz="4000" lang="en-US">
                <a:solidFill>
                  <a:srgbClr val="02A5E3"/>
                </a:solidFill>
              </a:rPr>
              <a:t>, </a:t>
            </a:r>
            <a:r>
              <a:rPr altLang="en-US" b="0" sz="4000" lang="en-GB">
                <a:solidFill>
                  <a:srgbClr val="02A5E3"/>
                </a:solidFill>
              </a:rPr>
              <a:t>ব</a:t>
            </a:r>
            <a:r>
              <a:rPr altLang="en-US" b="0" sz="4000" lang="en-GB">
                <a:solidFill>
                  <a:srgbClr val="02A5E3"/>
                </a:solidFill>
              </a:rPr>
              <a:t>ি</a:t>
            </a:r>
            <a:r>
              <a:rPr altLang="en-US" b="0" sz="4000" lang="en-GB">
                <a:solidFill>
                  <a:srgbClr val="02A5E3"/>
                </a:solidFill>
              </a:rPr>
              <a:t>জ</a:t>
            </a:r>
            <a:r>
              <a:rPr altLang="en-US" b="0" sz="4000" lang="en-GB">
                <a:solidFill>
                  <a:srgbClr val="02A5E3"/>
                </a:solidFill>
              </a:rPr>
              <a:t>য়</a:t>
            </a:r>
            <a:r>
              <a:rPr altLang="en-US" b="0" sz="4000" lang="en-GB">
                <a:solidFill>
                  <a:srgbClr val="02A5E3"/>
                </a:solidFill>
              </a:rPr>
              <a:t>।</a:t>
            </a:r>
            <a:r>
              <a:rPr altLang="en-US" b="0" sz="4000" lang="en-GB">
                <a:solidFill>
                  <a:srgbClr val="02A5E3"/>
                </a:solidFill>
              </a:rPr>
              <a:t> </a:t>
            </a:r>
            <a:r>
              <a:rPr altLang="en-US" b="0" sz="4000" lang="en-US">
                <a:solidFill>
                  <a:srgbClr val="02A5E3"/>
                </a:solidFill>
              </a:rPr>
              <a:t> </a:t>
            </a:r>
            <a:endParaRPr b="0" sz="4000" lang="en-GB">
              <a:solidFill>
                <a:srgbClr val="02A5E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800">
        <p:extLst>
          <p:ext uri="http://mobile.wps.com/transition/2016/1">
            <p:transition val="wps_explode_r_800"/>
          </p:ext>
        </p:extLst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>
            <a:spLocks noGrp="1"/>
          </p:cNvSpPr>
          <p:nvPr>
            <p:ph type="title"/>
          </p:nvPr>
        </p:nvSpPr>
        <p:spPr>
          <a:xfrm>
            <a:off x="571500" y="0"/>
            <a:ext cx="7886700" cy="1325563"/>
          </a:xfrm>
        </p:spPr>
        <p:txBody>
          <a:bodyPr>
            <a:normAutofit fontScale="90000"/>
          </a:bodyPr>
          <a:p>
            <a:r>
              <a:rPr altLang="en-US" b="1" sz="10111" lang="en-GB" u="sng">
                <a:solidFill>
                  <a:srgbClr val="02A5E3"/>
                </a:solidFill>
              </a:rPr>
              <a:t>ব</a:t>
            </a:r>
            <a:r>
              <a:rPr altLang="en-US" b="1" sz="10111" lang="en-GB" u="sng">
                <a:solidFill>
                  <a:srgbClr val="02A5E3"/>
                </a:solidFill>
              </a:rPr>
              <a:t>ী</a:t>
            </a:r>
            <a:r>
              <a:rPr altLang="en-US" b="1" sz="10111" lang="en-GB" u="sng">
                <a:solidFill>
                  <a:srgbClr val="02A5E3"/>
                </a:solidFill>
              </a:rPr>
              <a:t>জের</a:t>
            </a:r>
            <a:r>
              <a:rPr altLang="en-US" b="1" sz="10111" lang="en-US" u="sng">
                <a:solidFill>
                  <a:srgbClr val="02A5E3"/>
                </a:solidFill>
              </a:rPr>
              <a:t> </a:t>
            </a:r>
            <a:r>
              <a:rPr altLang="en-US" b="1" sz="10111" lang="en-GB" u="sng">
                <a:solidFill>
                  <a:srgbClr val="02A5E3"/>
                </a:solidFill>
              </a:rPr>
              <a:t>হ</a:t>
            </a:r>
            <a:r>
              <a:rPr altLang="en-US" b="1" sz="10111" lang="en-GB" u="sng">
                <a:solidFill>
                  <a:srgbClr val="02A5E3"/>
                </a:solidFill>
              </a:rPr>
              <a:t>া</a:t>
            </a:r>
            <a:r>
              <a:rPr altLang="en-US" b="1" sz="10111" lang="en-GB" u="sng">
                <a:solidFill>
                  <a:srgbClr val="02A5E3"/>
                </a:solidFill>
              </a:rPr>
              <a:t>র</a:t>
            </a:r>
            <a:r>
              <a:rPr altLang="en-US" b="1" sz="10111" lang="en-GB" u="sng">
                <a:solidFill>
                  <a:srgbClr val="02A5E3"/>
                </a:solidFill>
              </a:rPr>
              <a:t>ঃ</a:t>
            </a:r>
            <a:endParaRPr b="1" sz="10111" lang="en-GB" u="sng">
              <a:solidFill>
                <a:srgbClr val="02A5E3"/>
              </a:solidFill>
            </a:endParaRPr>
          </a:p>
        </p:txBody>
      </p:sp>
      <p:sp>
        <p:nvSpPr>
          <p:cNvPr id="1048616" name=""/>
          <p:cNvSpPr>
            <a:spLocks noGrp="1"/>
          </p:cNvSpPr>
          <p:nvPr>
            <p:ph sz="half" idx="1"/>
          </p:nvPr>
        </p:nvSpPr>
        <p:spPr>
          <a:xfrm>
            <a:off x="628650" y="1304571"/>
            <a:ext cx="3886200" cy="4872392"/>
          </a:xfrm>
        </p:spPr>
        <p:txBody>
          <a:bodyPr>
            <a:noAutofit/>
          </a:bodyPr>
          <a:p>
            <a:r>
              <a:rPr altLang="en-US" b="1" sz="3900" lang="en-GB"/>
              <a:t>ব</a:t>
            </a:r>
            <a:r>
              <a:rPr altLang="en-US" b="1" sz="3900" lang="en-GB"/>
              <a:t>ী</a:t>
            </a:r>
            <a:r>
              <a:rPr altLang="en-US" b="1" sz="3900" lang="en-GB"/>
              <a:t>জ</a:t>
            </a:r>
            <a:r>
              <a:rPr altLang="en-US" b="1" sz="3900" lang="en-US"/>
              <a:t> </a:t>
            </a:r>
            <a:r>
              <a:rPr altLang="en-US" b="1" sz="3900" lang="en-GB"/>
              <a:t>গ</a:t>
            </a:r>
            <a:r>
              <a:rPr altLang="en-US" b="1" sz="3900" lang="en-GB"/>
              <a:t>জ</a:t>
            </a:r>
            <a:r>
              <a:rPr altLang="en-US" b="1" sz="3900" lang="en-GB"/>
              <a:t>া</a:t>
            </a:r>
            <a:r>
              <a:rPr altLang="en-US" b="1" sz="3900" lang="en-GB"/>
              <a:t>ন</a:t>
            </a:r>
            <a:r>
              <a:rPr altLang="en-US" b="1" sz="3900" lang="en-GB"/>
              <a:t>ো</a:t>
            </a:r>
            <a:r>
              <a:rPr altLang="en-US" b="1" sz="3900" lang="en-GB"/>
              <a:t>র</a:t>
            </a:r>
            <a:r>
              <a:rPr altLang="en-US" b="1" sz="3900" lang="en-US"/>
              <a:t> </a:t>
            </a:r>
            <a:r>
              <a:rPr altLang="en-US" b="1" sz="3900" lang="en-GB"/>
              <a:t>হ</a:t>
            </a:r>
            <a:r>
              <a:rPr altLang="en-US" b="1" sz="3900" lang="en-GB"/>
              <a:t>া</a:t>
            </a:r>
            <a:r>
              <a:rPr altLang="en-US" b="1" sz="3900" lang="en-GB"/>
              <a:t>র</a:t>
            </a:r>
            <a:r>
              <a:rPr altLang="en-US" b="1" sz="3900" lang="en-US"/>
              <a:t> </a:t>
            </a:r>
            <a:r>
              <a:rPr altLang="en-US" b="1" sz="3900" lang="en-GB"/>
              <a:t>শ</a:t>
            </a:r>
            <a:r>
              <a:rPr altLang="en-US" b="1" sz="3900" lang="en-GB"/>
              <a:t>ত</a:t>
            </a:r>
            <a:r>
              <a:rPr altLang="en-US" b="1" sz="3900" lang="en-GB"/>
              <a:t>ক</a:t>
            </a:r>
            <a:r>
              <a:rPr altLang="en-US" b="1" sz="3900" lang="en-GB"/>
              <a:t>রা</a:t>
            </a:r>
            <a:r>
              <a:rPr altLang="en-US" b="1" sz="3900" lang="en-US"/>
              <a:t> </a:t>
            </a:r>
            <a:r>
              <a:rPr altLang="en-US" b="1" sz="3900" lang="en-GB"/>
              <a:t>৮</a:t>
            </a:r>
            <a:r>
              <a:rPr altLang="en-US" b="1" sz="3900" lang="en-GB"/>
              <a:t>৫</a:t>
            </a:r>
            <a:r>
              <a:rPr altLang="en-US" b="1" sz="3900" lang="en-US"/>
              <a:t> </a:t>
            </a:r>
            <a:r>
              <a:rPr altLang="en-US" b="1" sz="3900" lang="en-GB"/>
              <a:t>ভ</a:t>
            </a:r>
            <a:r>
              <a:rPr altLang="en-US" b="1" sz="3900" lang="en-GB"/>
              <a:t>া</a:t>
            </a:r>
            <a:r>
              <a:rPr altLang="en-US" b="1" sz="3900" lang="en-GB"/>
              <a:t>গ</a:t>
            </a:r>
            <a:r>
              <a:rPr altLang="en-US" b="1" sz="3900" lang="en-GB"/>
              <a:t>ে</a:t>
            </a:r>
            <a:r>
              <a:rPr altLang="en-US" b="1" sz="3900" lang="en-GB"/>
              <a:t>র</a:t>
            </a:r>
            <a:r>
              <a:rPr altLang="en-US" b="1" sz="3900" lang="en-US"/>
              <a:t> </a:t>
            </a:r>
            <a:r>
              <a:rPr altLang="en-US" b="1" sz="3900" lang="en-GB"/>
              <a:t>বেশ</a:t>
            </a:r>
            <a:r>
              <a:rPr altLang="en-US" b="1" sz="3900" lang="en-GB"/>
              <a:t>ি</a:t>
            </a:r>
            <a:r>
              <a:rPr altLang="en-US" b="1" sz="3900" lang="en-US"/>
              <a:t> </a:t>
            </a:r>
            <a:r>
              <a:rPr altLang="en-US" b="1" sz="3900" lang="en-US"/>
              <a:t> </a:t>
            </a:r>
            <a:r>
              <a:rPr altLang="en-US" b="1" sz="3900" lang="en-GB"/>
              <a:t>হ</a:t>
            </a:r>
            <a:r>
              <a:rPr altLang="en-US" b="1" sz="3900" lang="en-GB"/>
              <a:t>ল</a:t>
            </a:r>
            <a:r>
              <a:rPr altLang="en-US" b="1" sz="3900" lang="en-GB"/>
              <a:t>ে</a:t>
            </a:r>
            <a:r>
              <a:rPr altLang="en-US" b="1" sz="3900" lang="en-US"/>
              <a:t> </a:t>
            </a:r>
            <a:r>
              <a:rPr altLang="en-US" b="1" sz="3900" lang="en-GB"/>
              <a:t>ভ</a:t>
            </a:r>
            <a:r>
              <a:rPr altLang="en-US" b="1" sz="3900" lang="en-GB"/>
              <a:t>া</a:t>
            </a:r>
            <a:r>
              <a:rPr altLang="en-US" b="1" sz="3900" lang="en-GB"/>
              <a:t>ল</a:t>
            </a:r>
            <a:r>
              <a:rPr altLang="en-US" b="1" sz="3900" lang="en-US"/>
              <a:t> </a:t>
            </a:r>
            <a:r>
              <a:rPr altLang="en-US" b="1" sz="3900" lang="en-GB"/>
              <a:t>হ</a:t>
            </a:r>
            <a:r>
              <a:rPr altLang="en-US" b="1" sz="3900" lang="en-GB"/>
              <a:t>য়</a:t>
            </a:r>
            <a:r>
              <a:rPr altLang="en-US" b="1" sz="3900" lang="en-GB"/>
              <a:t>।</a:t>
            </a:r>
            <a:endParaRPr b="1" sz="3900" lang="en-GB"/>
          </a:p>
          <a:p>
            <a:r>
              <a:rPr altLang="en-US" b="1" sz="3900" lang="en-GB"/>
              <a:t>এ</a:t>
            </a:r>
            <a:r>
              <a:rPr altLang="en-US" b="1" sz="3900" lang="en-GB"/>
              <a:t>ক</a:t>
            </a:r>
            <a:r>
              <a:rPr altLang="en-US" b="1" sz="3900" lang="en-US"/>
              <a:t> </a:t>
            </a:r>
            <a:r>
              <a:rPr altLang="en-US" b="1" sz="3900" lang="en-GB"/>
              <a:t>হ</a:t>
            </a:r>
            <a:r>
              <a:rPr altLang="en-US" b="1" sz="3900" lang="en-GB"/>
              <a:t>ে</a:t>
            </a:r>
            <a:r>
              <a:rPr altLang="en-US" b="1" sz="3900" lang="en-GB"/>
              <a:t>ক</a:t>
            </a:r>
            <a:r>
              <a:rPr altLang="en-US" b="1" sz="3900" lang="en-GB"/>
              <a:t>্টর</a:t>
            </a:r>
            <a:r>
              <a:rPr altLang="en-US" b="1" sz="3900" lang="en-US"/>
              <a:t> </a:t>
            </a:r>
            <a:r>
              <a:rPr altLang="en-US" b="1" sz="3900" lang="en-GB"/>
              <a:t>জমিতে</a:t>
            </a:r>
            <a:r>
              <a:rPr altLang="en-US" b="1" sz="3900" lang="en-US"/>
              <a:t> </a:t>
            </a:r>
            <a:r>
              <a:rPr altLang="en-US" b="1" sz="3900" lang="en-GB"/>
              <a:t>১</a:t>
            </a:r>
            <a:r>
              <a:rPr altLang="en-US" b="1" sz="3900" lang="en-GB"/>
              <a:t>২</a:t>
            </a:r>
            <a:r>
              <a:rPr altLang="en-US" b="1" sz="3900" lang="en-GB"/>
              <a:t>০</a:t>
            </a:r>
            <a:r>
              <a:rPr altLang="en-US" b="1" sz="3900" lang="en-GB"/>
              <a:t>ক</a:t>
            </a:r>
            <a:r>
              <a:rPr altLang="en-US" b="1" sz="3900" lang="en-GB"/>
              <a:t>ে</a:t>
            </a:r>
            <a:r>
              <a:rPr altLang="en-US" b="1" sz="3900" lang="en-GB"/>
              <a:t>জ</a:t>
            </a:r>
            <a:r>
              <a:rPr altLang="en-US" b="1" sz="3900" lang="en-GB"/>
              <a:t>ি</a:t>
            </a:r>
            <a:r>
              <a:rPr altLang="en-US" b="1" sz="3900" lang="en-US"/>
              <a:t> </a:t>
            </a:r>
            <a:r>
              <a:rPr altLang="en-US" b="1" sz="3900" lang="en-GB"/>
              <a:t>গ</a:t>
            </a:r>
            <a:r>
              <a:rPr altLang="en-US" b="1" sz="3900" lang="en-GB"/>
              <a:t>ম</a:t>
            </a:r>
            <a:r>
              <a:rPr altLang="en-US" b="1" sz="3900" lang="en-US"/>
              <a:t> </a:t>
            </a:r>
            <a:r>
              <a:rPr altLang="en-US" b="1" sz="3900" lang="en-GB"/>
              <a:t>ব</a:t>
            </a:r>
            <a:r>
              <a:rPr altLang="en-US" b="1" sz="3900" lang="en-GB"/>
              <a:t>ী</a:t>
            </a:r>
            <a:r>
              <a:rPr altLang="en-US" b="1" sz="3900" lang="en-GB"/>
              <a:t>জ</a:t>
            </a:r>
            <a:r>
              <a:rPr altLang="en-US" b="1" sz="3900" lang="en-US"/>
              <a:t> </a:t>
            </a:r>
            <a:r>
              <a:rPr altLang="en-US" b="1" sz="3900" lang="en-GB"/>
              <a:t>ব</a:t>
            </a:r>
            <a:r>
              <a:rPr altLang="en-US" b="1" sz="3900" lang="en-GB"/>
              <a:t>প</a:t>
            </a:r>
            <a:r>
              <a:rPr altLang="en-US" b="1" sz="3900" lang="en-GB"/>
              <a:t>ন</a:t>
            </a:r>
            <a:r>
              <a:rPr altLang="en-US" b="1" sz="3900" lang="en-US"/>
              <a:t> </a:t>
            </a:r>
            <a:r>
              <a:rPr altLang="en-US" b="1" sz="3900" lang="en-GB"/>
              <a:t>ক</a:t>
            </a:r>
            <a:r>
              <a:rPr altLang="en-US" b="1" sz="3900" lang="en-GB"/>
              <a:t>র</a:t>
            </a:r>
            <a:r>
              <a:rPr altLang="en-US" b="1" sz="3900" lang="en-GB"/>
              <a:t>ত</a:t>
            </a:r>
            <a:r>
              <a:rPr altLang="en-US" b="1" sz="3900" lang="en-GB"/>
              <a:t>ে</a:t>
            </a:r>
            <a:r>
              <a:rPr altLang="en-US" b="1" sz="3900" lang="en-US"/>
              <a:t> </a:t>
            </a:r>
            <a:r>
              <a:rPr altLang="en-US" b="1" sz="3900" lang="en-GB"/>
              <a:t>হ</a:t>
            </a:r>
            <a:r>
              <a:rPr altLang="en-US" b="1" sz="3900" lang="en-GB"/>
              <a:t>য়</a:t>
            </a:r>
            <a:r>
              <a:rPr altLang="en-US" b="1" sz="3900" lang="en-GB"/>
              <a:t>।</a:t>
            </a:r>
            <a:r>
              <a:rPr altLang="en-US" b="1" sz="3900" lang="en-GB"/>
              <a:t> </a:t>
            </a:r>
            <a:endParaRPr b="1" sz="3900" lang="en-GB"/>
          </a:p>
        </p:txBody>
      </p:sp>
      <p:sp>
        <p:nvSpPr>
          <p:cNvPr id="1048617" name=""/>
          <p:cNvSpPr>
            <a:spLocks noGrp="1"/>
          </p:cNvSpPr>
          <p:nvPr>
            <p:ph sz="half" idx="2"/>
          </p:nvPr>
        </p:nvSpPr>
        <p:spPr>
          <a:xfrm>
            <a:off x="4514850" y="1325563"/>
            <a:ext cx="3886200" cy="4351338"/>
          </a:xfrm>
          <a:ln>
            <a:solidFill>
              <a:srgbClr val="D04617"/>
            </a:solidFill>
            <a:prstDash val="solid"/>
          </a:ln>
        </p:spPr>
        <p:txBody>
          <a:bodyPr/>
          <a:p>
            <a:r>
              <a:rPr altLang="en-US" sz="5900" lang="en-GB"/>
              <a:t>ব</a:t>
            </a:r>
            <a:r>
              <a:rPr altLang="en-US" sz="5900" lang="en-GB"/>
              <a:t>ী</a:t>
            </a:r>
            <a:r>
              <a:rPr altLang="en-US" sz="5900" lang="en-GB"/>
              <a:t>জ</a:t>
            </a:r>
            <a:r>
              <a:rPr altLang="en-US" sz="5900" lang="en-US"/>
              <a:t> </a:t>
            </a:r>
            <a:r>
              <a:rPr altLang="en-US" sz="5900" lang="en-GB"/>
              <a:t>ব</a:t>
            </a:r>
            <a:r>
              <a:rPr altLang="en-US" sz="5900" lang="en-GB"/>
              <a:t>পনের</a:t>
            </a:r>
            <a:r>
              <a:rPr altLang="en-US" sz="5900" lang="en-US"/>
              <a:t> </a:t>
            </a:r>
            <a:r>
              <a:rPr altLang="en-US" sz="5900" lang="en-GB"/>
              <a:t>আ</a:t>
            </a:r>
            <a:r>
              <a:rPr altLang="en-US" sz="5900" lang="en-GB"/>
              <a:t>গ</a:t>
            </a:r>
            <a:r>
              <a:rPr altLang="en-US" sz="5900" lang="en-GB"/>
              <a:t>ে</a:t>
            </a:r>
            <a:r>
              <a:rPr altLang="en-US" sz="5900" lang="en-US"/>
              <a:t> </a:t>
            </a:r>
            <a:r>
              <a:rPr altLang="en-US" sz="5900" lang="en-GB"/>
              <a:t>শোধ</a:t>
            </a:r>
            <a:r>
              <a:rPr altLang="en-US" sz="5900" lang="en-GB"/>
              <a:t>ন</a:t>
            </a:r>
            <a:r>
              <a:rPr altLang="en-US" sz="5900" lang="en-US"/>
              <a:t> </a:t>
            </a:r>
            <a:r>
              <a:rPr altLang="en-US" sz="5900" lang="en-GB"/>
              <a:t>করে</a:t>
            </a:r>
            <a:r>
              <a:rPr altLang="en-US" sz="5900" lang="en-US"/>
              <a:t> </a:t>
            </a:r>
            <a:r>
              <a:rPr altLang="en-US" sz="5900" lang="en-GB"/>
              <a:t>নিতে</a:t>
            </a:r>
            <a:r>
              <a:rPr altLang="en-US" sz="5900" lang="en-US"/>
              <a:t> </a:t>
            </a:r>
            <a:r>
              <a:rPr altLang="en-US" sz="5900" lang="en-GB"/>
              <a:t>হবে</a:t>
            </a:r>
            <a:r>
              <a:rPr altLang="en-US" sz="5900" lang="en-GB"/>
              <a:t>। </a:t>
            </a:r>
            <a:r>
              <a:rPr altLang="en-US" sz="5900" lang="en-GB"/>
              <a:t> </a:t>
            </a:r>
            <a:endParaRPr sz="5900" lang="en-GB"/>
          </a:p>
        </p:txBody>
      </p:sp>
      <p:sp>
        <p:nvSpPr>
          <p:cNvPr id="1048618" name=""/>
          <p:cNvSpPr/>
          <p:nvPr/>
        </p:nvSpPr>
        <p:spPr>
          <a:xfrm flipV="1">
            <a:off x="3047999" y="6728644"/>
            <a:ext cx="2150306" cy="3599680"/>
          </a:xfrm>
          <a:prstGeom prst="ellips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lang="en-GB"/>
              <a:t>য়</a:t>
            </a:r>
            <a:endParaRPr lang="en-GB"/>
          </a:p>
        </p:txBody>
      </p:sp>
      <p:sp>
        <p:nvSpPr>
          <p:cNvPr id="1048619" name=""/>
          <p:cNvSpPr txBox="1"/>
          <p:nvPr/>
        </p:nvSpPr>
        <p:spPr>
          <a:xfrm>
            <a:off x="2572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/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b="1" sz="12333" lang="en-GB" u="sng"/>
              <a:t>ব</a:t>
            </a:r>
            <a:r>
              <a:rPr altLang="en-US" b="1" sz="12333" lang="en-GB" u="sng"/>
              <a:t>প</a:t>
            </a:r>
            <a:r>
              <a:rPr altLang="en-US" b="1" sz="12333" lang="en-GB" u="sng"/>
              <a:t>ন</a:t>
            </a:r>
            <a:r>
              <a:rPr altLang="en-US" b="1" sz="12333" lang="en-GB" u="sng"/>
              <a:t>ে</a:t>
            </a:r>
            <a:r>
              <a:rPr altLang="en-US" b="1" sz="12333" lang="en-GB" u="sng"/>
              <a:t>র</a:t>
            </a:r>
            <a:r>
              <a:rPr altLang="en-US" b="1" sz="12333" lang="en-US" u="sng"/>
              <a:t> </a:t>
            </a:r>
            <a:r>
              <a:rPr altLang="en-US" b="1" sz="12333" lang="en-GB" u="sng"/>
              <a:t>স</a:t>
            </a:r>
            <a:r>
              <a:rPr altLang="en-US" b="1" sz="12333" lang="en-GB" u="sng"/>
              <a:t>ম</a:t>
            </a:r>
            <a:r>
              <a:rPr altLang="en-US" b="1" sz="12333" lang="en-GB" u="sng"/>
              <a:t>য়</a:t>
            </a:r>
            <a:r>
              <a:rPr altLang="en-US" b="1" sz="12333" lang="en-GB" u="sng"/>
              <a:t>ঃ</a:t>
            </a:r>
            <a:endParaRPr b="1" sz="12333" lang="en-GB" u="sng"/>
          </a:p>
        </p:txBody>
      </p:sp>
      <p:sp>
        <p:nvSpPr>
          <p:cNvPr id="1048608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b="1" sz="5700" lang="en-GB"/>
              <a:t>এ</a:t>
            </a:r>
            <a:r>
              <a:rPr altLang="en-US" b="1" sz="5700" lang="en-GB"/>
              <a:t>ট</a:t>
            </a:r>
            <a:r>
              <a:rPr altLang="en-US" b="1" sz="5700" lang="en-GB"/>
              <a:t>ি</a:t>
            </a:r>
            <a:r>
              <a:rPr altLang="en-US" b="1" sz="5700" lang="en-US"/>
              <a:t> </a:t>
            </a:r>
            <a:r>
              <a:rPr altLang="en-US" b="1" sz="5700" lang="en-US"/>
              <a:t> </a:t>
            </a:r>
            <a:r>
              <a:rPr altLang="en-US" b="1" sz="5700" lang="en-GB"/>
              <a:t>শ</a:t>
            </a:r>
            <a:r>
              <a:rPr altLang="en-US" b="1" sz="5700" lang="en-GB"/>
              <a:t>ী</a:t>
            </a:r>
            <a:r>
              <a:rPr altLang="en-US" b="1" sz="5700" lang="en-GB"/>
              <a:t>ত</a:t>
            </a:r>
            <a:r>
              <a:rPr altLang="en-US" b="1" sz="5700" lang="en-US"/>
              <a:t> </a:t>
            </a:r>
            <a:r>
              <a:rPr altLang="en-US" b="1" sz="5700" lang="en-GB"/>
              <a:t>ক</a:t>
            </a:r>
            <a:r>
              <a:rPr altLang="en-US" b="1" sz="5700" lang="en-GB"/>
              <a:t>া</a:t>
            </a:r>
            <a:r>
              <a:rPr altLang="en-US" b="1" sz="5700" lang="en-GB"/>
              <a:t>ল</a:t>
            </a:r>
            <a:r>
              <a:rPr altLang="en-US" b="1" sz="5700" lang="en-GB"/>
              <a:t>ী</a:t>
            </a:r>
            <a:r>
              <a:rPr altLang="en-US" b="1" sz="5700" lang="en-GB"/>
              <a:t>ন</a:t>
            </a:r>
            <a:r>
              <a:rPr altLang="en-US" b="1" sz="5700" lang="en-US"/>
              <a:t> </a:t>
            </a:r>
            <a:r>
              <a:rPr altLang="en-US" b="1" sz="5700" lang="en-GB"/>
              <a:t>ফ</a:t>
            </a:r>
            <a:r>
              <a:rPr altLang="en-US" b="1" sz="5700" lang="en-GB"/>
              <a:t>স</a:t>
            </a:r>
            <a:r>
              <a:rPr altLang="en-US" b="1" sz="5700" lang="en-GB"/>
              <a:t>ল</a:t>
            </a:r>
            <a:r>
              <a:rPr altLang="en-US" b="1" sz="5700" lang="en-GB"/>
              <a:t>।</a:t>
            </a:r>
            <a:r>
              <a:rPr altLang="en-US" b="1" sz="5700" lang="en-GB"/>
              <a:t>ন</a:t>
            </a:r>
            <a:r>
              <a:rPr altLang="en-US" b="1" sz="5700" lang="en-GB"/>
              <a:t>ভ</a:t>
            </a:r>
            <a:r>
              <a:rPr altLang="en-US" b="1" sz="5700" lang="en-GB"/>
              <a:t>ে</a:t>
            </a:r>
            <a:r>
              <a:rPr altLang="en-US" b="1" sz="5700" lang="en-GB"/>
              <a:t>ম্বর</a:t>
            </a:r>
            <a:r>
              <a:rPr altLang="en-US" b="1" sz="5700" lang="en-US"/>
              <a:t> </a:t>
            </a:r>
            <a:r>
              <a:rPr altLang="en-US" b="1" sz="5700" lang="en-GB"/>
              <a:t>ম</a:t>
            </a:r>
            <a:r>
              <a:rPr altLang="en-US" b="1" sz="5700" lang="en-GB"/>
              <a:t>া</a:t>
            </a:r>
            <a:r>
              <a:rPr altLang="en-US" b="1" sz="5700" lang="en-GB"/>
              <a:t>স</a:t>
            </a:r>
            <a:r>
              <a:rPr altLang="en-US" b="1" sz="5700" lang="en-GB"/>
              <a:t>ে</a:t>
            </a:r>
            <a:r>
              <a:rPr altLang="en-US" b="1" sz="5700" lang="en-GB"/>
              <a:t>র</a:t>
            </a:r>
            <a:r>
              <a:rPr altLang="en-US" b="1" sz="5700" lang="en-US"/>
              <a:t> </a:t>
            </a:r>
            <a:r>
              <a:rPr altLang="en-US" b="1" sz="5700" lang="en-GB"/>
              <a:t>প্রথ</a:t>
            </a:r>
            <a:r>
              <a:rPr altLang="en-US" b="1" sz="5700" lang="en-GB"/>
              <a:t>ম</a:t>
            </a:r>
            <a:r>
              <a:rPr altLang="en-US" b="1" sz="5700" lang="en-US"/>
              <a:t> </a:t>
            </a:r>
            <a:r>
              <a:rPr altLang="en-US" b="1" sz="5700" lang="en-GB"/>
              <a:t>স</a:t>
            </a:r>
            <a:r>
              <a:rPr altLang="en-US" b="1" sz="5700" lang="en-GB"/>
              <a:t>প</a:t>
            </a:r>
            <a:r>
              <a:rPr altLang="en-US" b="1" sz="5700" lang="en-GB"/>
              <a:t>্তাহ</a:t>
            </a:r>
            <a:r>
              <a:rPr altLang="en-US" b="1" sz="5700" lang="en-US"/>
              <a:t> </a:t>
            </a:r>
            <a:r>
              <a:rPr altLang="en-US" b="1" sz="5700" lang="en-GB"/>
              <a:t>থেকে</a:t>
            </a:r>
            <a:r>
              <a:rPr altLang="en-US" b="1" sz="5700" lang="en-US"/>
              <a:t> </a:t>
            </a:r>
            <a:r>
              <a:rPr altLang="en-US" b="1" sz="5700" lang="en-GB"/>
              <a:t>ড</a:t>
            </a:r>
            <a:r>
              <a:rPr altLang="en-US" b="1" sz="5700" lang="en-GB"/>
              <a:t>ি</a:t>
            </a:r>
            <a:r>
              <a:rPr altLang="en-US" b="1" sz="5700" lang="en-GB"/>
              <a:t>স</a:t>
            </a:r>
            <a:r>
              <a:rPr altLang="en-US" b="1" sz="5700" lang="en-GB"/>
              <a:t>ে</a:t>
            </a:r>
            <a:r>
              <a:rPr altLang="en-US" b="1" sz="5700" lang="en-GB"/>
              <a:t>ম্বর</a:t>
            </a:r>
            <a:r>
              <a:rPr altLang="en-US" b="1" sz="5700" lang="en-US"/>
              <a:t> </a:t>
            </a:r>
            <a:r>
              <a:rPr altLang="en-US" b="1" sz="5700" lang="en-GB"/>
              <a:t>ম</a:t>
            </a:r>
            <a:r>
              <a:rPr altLang="en-US" b="1" sz="5700" lang="en-GB"/>
              <a:t>া</a:t>
            </a:r>
            <a:r>
              <a:rPr altLang="en-US" b="1" sz="5700" lang="en-GB"/>
              <a:t>স</a:t>
            </a:r>
            <a:r>
              <a:rPr altLang="en-US" b="1" sz="5700" lang="en-GB"/>
              <a:t>ে</a:t>
            </a:r>
            <a:r>
              <a:rPr altLang="en-US" b="1" sz="5700" lang="en-GB"/>
              <a:t>র</a:t>
            </a:r>
            <a:r>
              <a:rPr altLang="en-US" b="1" sz="5700" lang="en-US"/>
              <a:t> </a:t>
            </a:r>
            <a:r>
              <a:rPr altLang="en-US" b="1" sz="5700" lang="en-GB"/>
              <a:t>২</a:t>
            </a:r>
            <a:r>
              <a:rPr altLang="en-US" b="1" sz="5700" lang="en-GB"/>
              <a:t>য়</a:t>
            </a:r>
            <a:r>
              <a:rPr altLang="en-US" b="1" sz="5700" lang="en-US"/>
              <a:t> </a:t>
            </a:r>
            <a:r>
              <a:rPr altLang="en-US" b="1" sz="5700" lang="en-GB"/>
              <a:t>স</a:t>
            </a:r>
            <a:r>
              <a:rPr altLang="en-US" b="1" sz="5700" lang="en-GB"/>
              <a:t>প</a:t>
            </a:r>
            <a:r>
              <a:rPr altLang="en-US" b="1" sz="5700" lang="en-GB"/>
              <a:t>্তাহ</a:t>
            </a:r>
            <a:r>
              <a:rPr altLang="en-US" b="1" sz="5700" lang="en-US"/>
              <a:t> </a:t>
            </a:r>
            <a:r>
              <a:rPr altLang="en-US" b="1" sz="5700" lang="en-GB"/>
              <a:t>পর্য</a:t>
            </a:r>
            <a:r>
              <a:rPr altLang="en-US" b="1" sz="5700" lang="en-GB"/>
              <a:t>ন্ত</a:t>
            </a:r>
            <a:r>
              <a:rPr altLang="en-US" b="1" sz="5700" lang="en-US"/>
              <a:t> </a:t>
            </a:r>
            <a:r>
              <a:rPr altLang="en-US" b="1" sz="5700" lang="en-GB"/>
              <a:t>উ</a:t>
            </a:r>
            <a:r>
              <a:rPr altLang="en-US" b="1" sz="5700" lang="en-GB"/>
              <a:t>প</a:t>
            </a:r>
            <a:r>
              <a:rPr altLang="en-US" b="1" sz="5700" lang="en-GB"/>
              <a:t>য</a:t>
            </a:r>
            <a:r>
              <a:rPr altLang="en-US" b="1" sz="5700" lang="en-GB"/>
              <a:t>ু</a:t>
            </a:r>
            <a:r>
              <a:rPr altLang="en-US" b="1" sz="5700" lang="en-GB"/>
              <a:t>ক্ত</a:t>
            </a:r>
            <a:r>
              <a:rPr altLang="en-US" b="1" sz="5700" lang="en-US"/>
              <a:t> </a:t>
            </a:r>
            <a:r>
              <a:rPr altLang="en-US" b="1" sz="5700" lang="en-US"/>
              <a:t> </a:t>
            </a:r>
            <a:r>
              <a:rPr altLang="en-US" b="1" sz="5700" lang="en-GB"/>
              <a:t>স</a:t>
            </a:r>
            <a:r>
              <a:rPr altLang="en-US" b="1" sz="5700" lang="en-GB"/>
              <a:t>ম</a:t>
            </a:r>
            <a:r>
              <a:rPr altLang="en-US" b="1" sz="5700" lang="en-GB"/>
              <a:t>য়</a:t>
            </a:r>
            <a:r>
              <a:rPr altLang="en-US" lang="en-GB"/>
              <a:t>। </a:t>
            </a:r>
            <a:r>
              <a:rPr altLang="en-US" lang="en-GB"/>
              <a:t>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"/>
          <p:cNvSpPr>
            <a:spLocks noGrp="1"/>
          </p:cNvSpPr>
          <p:nvPr>
            <p:ph type="title"/>
          </p:nvPr>
        </p:nvSpPr>
        <p:spPr>
          <a:xfrm>
            <a:off x="628650" y="2749565"/>
            <a:ext cx="7886700" cy="3899688"/>
          </a:xfrm>
        </p:spPr>
        <p:txBody>
          <a:bodyPr/>
          <a:p>
            <a:endParaRPr lang="en-GB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29781" y="1486734"/>
            <a:ext cx="8484438" cy="9345027"/>
          </a:xfrm>
          <a:prstGeom prst="rect"/>
        </p:spPr>
      </p:pic>
      <p:sp>
        <p:nvSpPr>
          <p:cNvPr id="1048685" name=""/>
          <p:cNvSpPr txBox="1"/>
          <p:nvPr/>
        </p:nvSpPr>
        <p:spPr>
          <a:xfrm>
            <a:off x="1407675" y="447348"/>
            <a:ext cx="5305095" cy="815339"/>
          </a:xfrm>
          <a:prstGeom prst="rect"/>
        </p:spPr>
        <p:txBody>
          <a:bodyPr rtlCol="0" wrap="square">
            <a:spAutoFit/>
          </a:bodyPr>
          <a:p>
            <a:r>
              <a:rPr altLang="en-US" b="0" sz="4900" lang="en-GB">
                <a:solidFill>
                  <a:srgbClr val="000000"/>
                </a:solidFill>
              </a:rPr>
              <a:t>প</a:t>
            </a:r>
            <a:r>
              <a:rPr altLang="en-US" b="0" sz="4900" lang="en-GB">
                <a:solidFill>
                  <a:srgbClr val="000000"/>
                </a:solidFill>
              </a:rPr>
              <a:t>া</a:t>
            </a:r>
            <a:r>
              <a:rPr altLang="en-US" b="0" sz="4900" lang="en-GB">
                <a:solidFill>
                  <a:srgbClr val="000000"/>
                </a:solidFill>
              </a:rPr>
              <a:t>ন</a:t>
            </a:r>
            <a:r>
              <a:rPr altLang="en-US" b="0" sz="4900" lang="en-GB">
                <a:solidFill>
                  <a:srgbClr val="000000"/>
                </a:solidFill>
              </a:rPr>
              <a:t>ি</a:t>
            </a:r>
            <a:r>
              <a:rPr altLang="en-US" b="0" sz="4900" lang="en-US">
                <a:solidFill>
                  <a:srgbClr val="000000"/>
                </a:solidFill>
              </a:rPr>
              <a:t> </a:t>
            </a:r>
            <a:r>
              <a:rPr altLang="en-US" b="0" sz="4900" lang="en-GB">
                <a:solidFill>
                  <a:srgbClr val="000000"/>
                </a:solidFill>
              </a:rPr>
              <a:t>স</a:t>
            </a:r>
            <a:r>
              <a:rPr altLang="en-US" b="0" sz="4900" lang="en-GB">
                <a:solidFill>
                  <a:srgbClr val="000000"/>
                </a:solidFill>
              </a:rPr>
              <a:t>ে</a:t>
            </a:r>
            <a:r>
              <a:rPr altLang="en-US" b="0" sz="4900" lang="en-GB">
                <a:solidFill>
                  <a:srgbClr val="000000"/>
                </a:solidFill>
              </a:rPr>
              <a:t>চ</a:t>
            </a:r>
            <a:r>
              <a:rPr altLang="en-US" b="0" sz="4900" lang="en-US">
                <a:solidFill>
                  <a:srgbClr val="000000"/>
                </a:solidFill>
              </a:rPr>
              <a:t> </a:t>
            </a:r>
            <a:r>
              <a:rPr altLang="en-US" b="0" sz="4900" lang="en-GB">
                <a:solidFill>
                  <a:srgbClr val="000000"/>
                </a:solidFill>
              </a:rPr>
              <a:t>প</a:t>
            </a:r>
            <a:r>
              <a:rPr altLang="en-US" b="0" sz="4900" lang="en-GB">
                <a:solidFill>
                  <a:srgbClr val="000000"/>
                </a:solidFill>
              </a:rPr>
              <a:t>দ</a:t>
            </a:r>
            <a:r>
              <a:rPr altLang="en-US" b="0" sz="4900" lang="en-GB">
                <a:solidFill>
                  <a:srgbClr val="000000"/>
                </a:solidFill>
              </a:rPr>
              <a:t>্ধতি</a:t>
            </a:r>
            <a:r>
              <a:rPr altLang="en-US" b="0" sz="4900" lang="en-US">
                <a:solidFill>
                  <a:srgbClr val="000000"/>
                </a:solidFill>
              </a:rPr>
              <a:t> </a:t>
            </a:r>
            <a:r>
              <a:rPr altLang="en-US" b="0" sz="4900" lang="en-GB">
                <a:solidFill>
                  <a:srgbClr val="000000"/>
                </a:solidFill>
              </a:rPr>
              <a:t>ঃ</a:t>
            </a:r>
            <a:endParaRPr b="0" sz="49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496148" y="1201008"/>
            <a:ext cx="8744428" cy="5656991"/>
          </a:xfrm>
          <a:prstGeom prst="rect"/>
        </p:spPr>
      </p:pic>
      <p:sp>
        <p:nvSpPr>
          <p:cNvPr id="1048692" name=""/>
          <p:cNvSpPr txBox="1"/>
          <p:nvPr/>
        </p:nvSpPr>
        <p:spPr>
          <a:xfrm>
            <a:off x="1435756" y="277776"/>
            <a:ext cx="5430376" cy="929640"/>
          </a:xfrm>
          <a:prstGeom prst="rect"/>
        </p:spPr>
        <p:txBody>
          <a:bodyPr rtlCol="0" wrap="square">
            <a:spAutoFit/>
          </a:bodyPr>
          <a:p>
            <a:r>
              <a:rPr altLang="en-US" b="1" sz="2800" lang="en-GB" u="sng">
                <a:solidFill>
                  <a:srgbClr val="02A5E3"/>
                </a:solidFill>
              </a:rPr>
              <a:t>স</a:t>
            </a:r>
            <a:r>
              <a:rPr altLang="en-US" b="1" sz="2800" lang="en-GB" u="sng">
                <a:solidFill>
                  <a:srgbClr val="02A5E3"/>
                </a:solidFill>
              </a:rPr>
              <a:t>্প</a:t>
            </a:r>
            <a:r>
              <a:rPr altLang="en-US" b="1" sz="2800" lang="en-GB" u="sng">
                <a:solidFill>
                  <a:srgbClr val="02A5E3"/>
                </a:solidFill>
              </a:rPr>
              <a:t>্র</a:t>
            </a:r>
            <a:r>
              <a:rPr altLang="en-US" b="1" sz="2800" lang="en-GB" u="sng">
                <a:solidFill>
                  <a:srgbClr val="02A5E3"/>
                </a:solidFill>
              </a:rPr>
              <a:t>ে</a:t>
            </a:r>
            <a:r>
              <a:rPr altLang="en-US" b="1" sz="2800" lang="en-US" u="sng">
                <a:solidFill>
                  <a:srgbClr val="02A5E3"/>
                </a:solidFill>
              </a:rPr>
              <a:t> </a:t>
            </a:r>
            <a:r>
              <a:rPr altLang="en-US" b="1" sz="2800" lang="en-GB" u="sng">
                <a:solidFill>
                  <a:srgbClr val="02A5E3"/>
                </a:solidFill>
              </a:rPr>
              <a:t>প</a:t>
            </a:r>
            <a:r>
              <a:rPr altLang="en-US" b="1" sz="2800" lang="en-GB" u="sng">
                <a:solidFill>
                  <a:srgbClr val="02A5E3"/>
                </a:solidFill>
              </a:rPr>
              <a:t>দ</a:t>
            </a:r>
            <a:r>
              <a:rPr altLang="en-US" b="1" sz="2800" lang="en-GB" u="sng">
                <a:solidFill>
                  <a:srgbClr val="02A5E3"/>
                </a:solidFill>
              </a:rPr>
              <a:t>্ধতি</a:t>
            </a:r>
            <a:r>
              <a:rPr altLang="en-US" b="1" sz="2800" lang="en-US" u="sng">
                <a:solidFill>
                  <a:srgbClr val="02A5E3"/>
                </a:solidFill>
              </a:rPr>
              <a:t> </a:t>
            </a:r>
            <a:endParaRPr b="1" sz="2800" lang="en-GB" u="sng">
              <a:solidFill>
                <a:srgbClr val="02A5E3"/>
              </a:solidFill>
            </a:endParaRPr>
          </a:p>
          <a:p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"/>
          <p:cNvSpPr>
            <a:spLocks noGrp="1"/>
          </p:cNvSpPr>
          <p:nvPr>
            <p:ph type="title"/>
          </p:nvPr>
        </p:nvSpPr>
        <p:spPr>
          <a:xfrm>
            <a:off x="1221019" y="198021"/>
            <a:ext cx="7007841" cy="1224391"/>
          </a:xfrm>
        </p:spPr>
        <p:txBody>
          <a:bodyPr>
            <a:noAutofit/>
          </a:bodyPr>
          <a:p>
            <a:r>
              <a:rPr altLang="en-US" b="1" sz="6900" lang="en-GB" u="sng"/>
              <a:t>আগাছ</a:t>
            </a:r>
            <a:r>
              <a:rPr altLang="en-US" b="1" sz="6900" lang="en-GB" u="sng"/>
              <a:t>া</a:t>
            </a:r>
            <a:r>
              <a:rPr altLang="en-US" b="1" sz="6900" lang="en-US" u="sng"/>
              <a:t> </a:t>
            </a:r>
            <a:r>
              <a:rPr altLang="en-US" b="1" sz="6900" lang="en-GB" u="sng"/>
              <a:t>দ</a:t>
            </a:r>
            <a:r>
              <a:rPr altLang="en-US" b="1" sz="6900" lang="en-GB" u="sng"/>
              <a:t>ম</a:t>
            </a:r>
            <a:r>
              <a:rPr altLang="en-US" b="1" sz="6900" lang="en-GB" u="sng"/>
              <a:t>ন</a:t>
            </a:r>
            <a:r>
              <a:rPr altLang="en-US" b="1" sz="6900" lang="en-GB" u="sng"/>
              <a:t>ঃ</a:t>
            </a:r>
            <a:endParaRPr b="1" sz="6900" lang="en-GB" u="sng"/>
          </a:p>
        </p:txBody>
      </p:sp>
      <p:pic>
        <p:nvPicPr>
          <p:cNvPr id="2097155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11871" r="11871"/>
          <a:stretch>
            <a:fillRect/>
          </a:stretch>
        </p:blipFill>
        <p:spPr>
          <a:xfrm>
            <a:off x="3887391" y="1516308"/>
            <a:ext cx="4930028" cy="5579849"/>
          </a:xfrm>
        </p:spPr>
      </p:pic>
      <p:sp>
        <p:nvSpPr>
          <p:cNvPr id="1048688" name="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GB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-2897162" y="1760145"/>
            <a:ext cx="7469162" cy="585662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SM-M013F</dc:creator>
  <dcterms:created xsi:type="dcterms:W3CDTF">2015-05-10T21:30:45Z</dcterms:created>
  <dcterms:modified xsi:type="dcterms:W3CDTF">2021-04-25T09:56:38Z</dcterms:modified>
</cp:coreProperties>
</file>