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8" r:id="rId4"/>
    <p:sldId id="277" r:id="rId5"/>
    <p:sldId id="260" r:id="rId6"/>
    <p:sldId id="264" r:id="rId7"/>
    <p:sldId id="286" r:id="rId8"/>
    <p:sldId id="262" r:id="rId9"/>
    <p:sldId id="287" r:id="rId10"/>
    <p:sldId id="291" r:id="rId11"/>
    <p:sldId id="288" r:id="rId12"/>
    <p:sldId id="292" r:id="rId13"/>
    <p:sldId id="289" r:id="rId14"/>
    <p:sldId id="272" r:id="rId15"/>
    <p:sldId id="293" r:id="rId16"/>
    <p:sldId id="290" r:id="rId17"/>
    <p:sldId id="295" r:id="rId18"/>
    <p:sldId id="296" r:id="rId19"/>
    <p:sldId id="273" r:id="rId20"/>
    <p:sldId id="298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1E0E"/>
    <a:srgbClr val="D236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5738-763B-4130-BF88-F6219B5C7F2B}" type="datetimeFigureOut">
              <a:rPr lang="en-US"/>
              <a:pPr>
                <a:defRPr/>
              </a:pPr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8FD9-9A63-4412-8E99-9ABA37028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3BA9-0409-476B-A232-24ED90318DF5}" type="datetimeFigureOut">
              <a:rPr lang="en-US"/>
              <a:pPr>
                <a:defRPr/>
              </a:pPr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C315-974A-4C20-8ABE-639595739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80EA-E2E4-46D8-98A9-706DC1598B69}" type="datetimeFigureOut">
              <a:rPr lang="en-US"/>
              <a:pPr>
                <a:defRPr/>
              </a:pPr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B4E0-C45C-4CA0-9D46-5B60CB59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6D73-6F4D-407A-A74B-764426FD64A5}" type="datetimeFigureOut">
              <a:rPr lang="en-US"/>
              <a:pPr>
                <a:defRPr/>
              </a:pPr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8094-4DB1-4D4C-BD82-8C082A29D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9BBF-284F-4DA1-93B0-A83103497230}" type="datetimeFigureOut">
              <a:rPr lang="en-US"/>
              <a:pPr>
                <a:defRPr/>
              </a:pPr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187D9-B7A2-421A-BF51-0643E0BA4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D9C4-979D-40F0-84A5-F4562E590B27}" type="datetimeFigureOut">
              <a:rPr lang="en-US"/>
              <a:pPr>
                <a:defRPr/>
              </a:pPr>
              <a:t>4/25/2021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67ED-7E49-431A-AF98-F1AB227BC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10759-9EEA-4315-B475-EDC92E09F6DF}" type="datetimeFigureOut">
              <a:rPr lang="en-US"/>
              <a:pPr>
                <a:defRPr/>
              </a:pPr>
              <a:t>4/25/2021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32ED-6E3C-486A-AC7A-3F676755B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CAAC-8EFD-4D49-88FC-E95ED23E97E7}" type="datetimeFigureOut">
              <a:rPr lang="en-US"/>
              <a:pPr>
                <a:defRPr/>
              </a:pPr>
              <a:t>4/25/2021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F06B5-97F5-4E27-AA59-E20995999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C62E-11D3-4FA5-B19B-4098E753A7A2}" type="datetimeFigureOut">
              <a:rPr lang="en-US"/>
              <a:pPr>
                <a:defRPr/>
              </a:pPr>
              <a:t>4/25/2021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D259-729D-477B-81E4-E5A52B79B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477D-E10F-49FB-8736-59741EC71B01}" type="datetimeFigureOut">
              <a:rPr lang="en-US"/>
              <a:pPr>
                <a:defRPr/>
              </a:pPr>
              <a:t>4/25/2021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EC46-9D5F-4243-A3ED-B401C3B67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A2A29-64A2-452E-B2B6-B29B521FDCC4}" type="datetimeFigureOut">
              <a:rPr lang="en-US"/>
              <a:pPr>
                <a:defRPr/>
              </a:pPr>
              <a:t>4/25/2021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C124-0381-424F-9E88-9ACB78956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0CE74C-4E75-40A1-B1F0-B41A39F2320A}" type="datetimeFigureOut">
              <a:rPr lang="en-US"/>
              <a:pPr>
                <a:defRPr/>
              </a:pPr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76426-898B-4466-AFF8-11D0AF7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veler-curtain-w-backpa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714356"/>
            <a:ext cx="5750481" cy="4286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Block Arc 4"/>
          <p:cNvSpPr/>
          <p:nvPr/>
        </p:nvSpPr>
        <p:spPr>
          <a:xfrm>
            <a:off x="2214546" y="3143248"/>
            <a:ext cx="4286280" cy="2357454"/>
          </a:xfrm>
          <a:prstGeom prst="blockArc">
            <a:avLst>
              <a:gd name="adj1" fmla="val 10378215"/>
              <a:gd name="adj2" fmla="val 447209"/>
              <a:gd name="adj3" fmla="val 40621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-10: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60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40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হলে,পাড়ের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291" name="AutoShape 2" descr="Image result for swimming pool"/>
          <p:cNvSpPr>
            <a:spLocks noChangeAspect="1" noChangeArrowheads="1"/>
          </p:cNvSpPr>
          <p:nvPr/>
        </p:nvSpPr>
        <p:spPr bwMode="auto">
          <a:xfrm>
            <a:off x="63500" y="-136525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" name="Picture 3" descr="Backyard-Landscaping-Ideas-Swimming-Pool-Design-Homesthetics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1500188"/>
            <a:ext cx="771525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 rot="2890283">
            <a:off x="5704682" y="4401344"/>
            <a:ext cx="2500312" cy="571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60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9963" y="6072188"/>
            <a:ext cx="2500312" cy="571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40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9020527">
            <a:off x="1001713" y="4419600"/>
            <a:ext cx="2500312" cy="571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60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3429000"/>
            <a:ext cx="2500313" cy="571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40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785918" y="6143644"/>
            <a:ext cx="857256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17174899">
            <a:off x="1984375" y="6037263"/>
            <a:ext cx="803275" cy="5715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3মিটার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5804" y="1285860"/>
            <a:ext cx="8229600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60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=40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5804" y="2214554"/>
            <a:ext cx="8229600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=(60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40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= 2400 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5804" y="4214818"/>
            <a:ext cx="8229600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পাড়সহ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=(66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46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= 3036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804" y="3143256"/>
            <a:ext cx="8229600" cy="10001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পাড়সহ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60+(3+3)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66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=40+(3+3)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=46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5214950"/>
            <a:ext cx="8229600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=(3036-2400)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= 636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Image result for swimming pool"/>
          <p:cNvSpPr>
            <a:spLocks noChangeAspect="1" noChangeArrowheads="1"/>
          </p:cNvSpPr>
          <p:nvPr/>
        </p:nvSpPr>
        <p:spPr bwMode="auto">
          <a:xfrm>
            <a:off x="63500" y="-136525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-11: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10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চারগুণ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ক্ষেত্রটির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346" name="AutoShape 2" descr="Image result for rect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7" name="AutoShape 4" descr="Image result for rect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9" name="Picture 13" descr="Image result for rectan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79523"/>
            <a:ext cx="8643998" cy="54070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43108" y="3357562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10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5643578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4ক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218115">
            <a:off x="7616962" y="3708454"/>
            <a:ext cx="717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5804" y="1285860"/>
            <a:ext cx="8229600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‘ক’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=‘4ক’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5804" y="2214554"/>
            <a:ext cx="8229600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=(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প্রস্থ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=(4ক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ক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    =4ক</a:t>
            </a:r>
            <a:r>
              <a:rPr lang="en-US" sz="2800" b="1" spc="50" baseline="3000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spc="50" baseline="300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spc="50" baseline="3000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5804" y="4214818"/>
            <a:ext cx="8229600" cy="24288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প্রশ্নানুসারে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4ক</a:t>
            </a:r>
            <a:r>
              <a:rPr lang="en-US" sz="8600" b="1" spc="50" baseline="3000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86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=40468.6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ক</a:t>
            </a:r>
            <a:r>
              <a:rPr lang="en-US" sz="86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  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40468.6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4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6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	 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         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ক</a:t>
            </a:r>
            <a:r>
              <a:rPr lang="en-US" sz="86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= 10117.15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ক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  = 100.584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                           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প্রস্থ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=100.584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8600" b="1" spc="5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Symbo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                       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দৈর্ঘ্য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=( 100.584 4)= 402.3361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8600" b="1" spc="5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Symbol"/>
            </a:endParaRPr>
          </a:p>
          <a:p>
            <a:pPr fontAlgn="auto">
              <a:spcAft>
                <a:spcPts val="0"/>
              </a:spcAft>
              <a:defRPr/>
            </a:pPr>
            <a:endParaRPr lang="en-US" sz="5000" b="1" spc="5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Symbo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50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			</a:t>
            </a:r>
            <a:endParaRPr lang="en-US" sz="2800" b="1" spc="50" baseline="3000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spc="5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Symbo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			</a:t>
            </a:r>
            <a:endParaRPr lang="en-US" sz="2800" b="1" spc="50" baseline="3000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baseline="3000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0034" y="3143248"/>
            <a:ext cx="8229600" cy="10001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=4046.86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10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(4046.86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10)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=40468.6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build="p" bldLvl="2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80" y="357166"/>
            <a:ext cx="4500594" cy="114300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7786742" cy="967154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বেঞ্চের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ক্ষেত্রেফল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Image result for swimming pool"/>
          <p:cNvSpPr>
            <a:spLocks noChangeAspect="1" noChangeArrowheads="1"/>
          </p:cNvSpPr>
          <p:nvPr/>
        </p:nvSpPr>
        <p:spPr bwMode="auto">
          <a:xfrm>
            <a:off x="63500" y="-136525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6" name="AutoShape 2" descr="Image result for rect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7" name="AutoShape 4" descr="Image result for rect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9" name="Picture 13" descr="Image result for rectan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79523"/>
            <a:ext cx="8643998" cy="54070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43108" y="3357562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216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বর্গমিটার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5643578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1.5ক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218115">
            <a:off x="7616962" y="3708454"/>
            <a:ext cx="717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-12: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দেড়গুণ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216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হলে,পরিসীমা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5804" y="428604"/>
            <a:ext cx="8229600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‘ক’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=‘ক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1.5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5804" y="1357298"/>
            <a:ext cx="8229600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=(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প্রস্থ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=(1.5ক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ক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    =1.5ক</a:t>
            </a:r>
            <a:r>
              <a:rPr lang="en-US" sz="2800" b="1" spc="50" baseline="3000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spc="50" baseline="300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spc="50" baseline="3000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034" y="2285992"/>
            <a:ext cx="8229600" cy="24288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প্রশ্নানুসারে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1.5ক</a:t>
            </a:r>
            <a:r>
              <a:rPr lang="en-US" sz="8600" b="1" spc="50" baseline="3000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86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=216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ক</a:t>
            </a:r>
            <a:r>
              <a:rPr lang="en-US" sz="86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  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216/1.5</a:t>
            </a:r>
            <a:endParaRPr lang="en-US" sz="8600" b="1" spc="5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Symbo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6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	 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         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ক</a:t>
            </a:r>
            <a:r>
              <a:rPr lang="en-US" sz="86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= 144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ক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  =144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ক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  =12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                           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প্রস্থ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=12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8600" b="1" spc="5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Symbo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                       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দৈর্ঘ্য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=(121.5)= 18 </a:t>
            </a:r>
            <a:r>
              <a:rPr lang="en-US" sz="8600" b="1" spc="50" dirty="0" err="1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8600" b="1" spc="5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Symbol"/>
            </a:endParaRPr>
          </a:p>
          <a:p>
            <a:pPr fontAlgn="auto">
              <a:spcAft>
                <a:spcPts val="0"/>
              </a:spcAft>
              <a:defRPr/>
            </a:pPr>
            <a:endParaRPr lang="en-US" sz="5000" b="1" spc="5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Symbo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50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			</a:t>
            </a:r>
            <a:endParaRPr lang="en-US" sz="2800" b="1" spc="50" baseline="3000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spc="5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Symbo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			</a:t>
            </a:r>
            <a:endParaRPr lang="en-US" sz="2800" b="1" spc="50" baseline="3000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baseline="3000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0034" y="4714884"/>
            <a:ext cx="8229600" cy="14287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=2(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প্রস্থ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=2(18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12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            =2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30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মিটার।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= 60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60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Aft>
                <a:spcPts val="0"/>
              </a:spcAft>
              <a:defRPr/>
            </a:pPr>
            <a:endParaRPr lang="en-US" sz="2800" b="1" spc="50" baseline="3000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build="p" bldLvl="2" animBg="1"/>
      <p:bldP spid="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Image result for swimming pool"/>
          <p:cNvSpPr>
            <a:spLocks noChangeAspect="1" noChangeArrowheads="1"/>
          </p:cNvSpPr>
          <p:nvPr/>
        </p:nvSpPr>
        <p:spPr bwMode="auto">
          <a:xfrm>
            <a:off x="63500" y="-136525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6" name="AutoShape 2" descr="Image result for rect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7" name="AutoShape 4" descr="Image result for rect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5572140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24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218115">
            <a:off x="4834797" y="4164019"/>
            <a:ext cx="1915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15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নং-13: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ত্রিভুজাকৃতি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24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15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50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643306" y="3929066"/>
            <a:ext cx="3357586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43174" y="5643578"/>
            <a:ext cx="2714644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250265" y="2678901"/>
            <a:ext cx="3429024" cy="26432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5804" y="428604"/>
            <a:ext cx="8229600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24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=(24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100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=2400 </a:t>
            </a:r>
            <a:r>
              <a:rPr lang="en-US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5804" y="1357298"/>
            <a:ext cx="8229600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15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50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=(15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100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+50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=1500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+50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=1550 </a:t>
            </a:r>
            <a:r>
              <a:rPr lang="en-US" sz="2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034" y="2285992"/>
            <a:ext cx="8229600" cy="24288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8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8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8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8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=(1/2</a:t>
            </a:r>
            <a:r>
              <a:rPr lang="en-US" sz="8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ভূমিউচ্চতা</a:t>
            </a:r>
            <a:r>
              <a:rPr lang="en-US" sz="8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8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8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US" sz="86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                                  =(1/2 24001550) </a:t>
            </a:r>
            <a:r>
              <a:rPr lang="en-US" sz="8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8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8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সে.মি</a:t>
            </a:r>
            <a:r>
              <a:rPr lang="en-US" sz="8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                                  =1860000 </a:t>
            </a:r>
            <a:r>
              <a:rPr lang="en-US" sz="8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8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8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সে.মি</a:t>
            </a:r>
            <a:r>
              <a:rPr lang="en-US" sz="8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7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                                       = 1860000/10000 </a:t>
            </a:r>
            <a:r>
              <a:rPr lang="en-US" sz="7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7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7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মি</a:t>
            </a:r>
            <a:r>
              <a:rPr lang="en-US" sz="7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.[ 10000 </a:t>
            </a:r>
            <a:r>
              <a:rPr lang="en-US" sz="7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7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. </a:t>
            </a:r>
            <a:r>
              <a:rPr lang="en-US" sz="7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সে.মি</a:t>
            </a:r>
            <a:r>
              <a:rPr lang="en-US" sz="7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= 1 </a:t>
            </a:r>
            <a:r>
              <a:rPr lang="en-US" sz="7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7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7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r>
              <a:rPr lang="en-US" sz="7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]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7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			=186 </a:t>
            </a:r>
            <a:r>
              <a:rPr lang="en-US" sz="7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7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. </a:t>
            </a:r>
            <a:r>
              <a:rPr lang="en-US" sz="7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মি</a:t>
            </a:r>
            <a:r>
              <a:rPr lang="en-US" sz="7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.</a:t>
            </a:r>
            <a:endParaRPr lang="en-US" sz="7400" b="1" spc="5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Symbol"/>
            </a:endParaRPr>
          </a:p>
          <a:p>
            <a:pPr fontAlgn="auto">
              <a:spcAft>
                <a:spcPts val="0"/>
              </a:spcAft>
              <a:defRPr/>
            </a:pPr>
            <a:endParaRPr lang="en-US" sz="5000" b="1" spc="5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Symbo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50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			</a:t>
            </a:r>
            <a:endParaRPr lang="en-US" sz="2800" b="1" spc="50" baseline="3000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spc="5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Symbo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baseline="30000" dirty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			</a:t>
            </a:r>
            <a:endParaRPr lang="en-US" sz="2800" b="1" spc="50" baseline="3000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spc="50" baseline="3000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nimBg="1"/>
      <p:bldP spid="4" grpId="0" build="p" animBg="1"/>
      <p:bldP spid="5" grpId="0" build="p" bldLvl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ক্লাসরুমটির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1800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1500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রুমটির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266" y="1447800"/>
            <a:ext cx="4114800" cy="110799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3857628"/>
            <a:ext cx="4114800" cy="230832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জামাল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০১৭১২১৫৯৪৯০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masterjamal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3050"/>
            <a:ext cx="2675971" cy="3075829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269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650072"/>
            <a:ext cx="8786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যেই</a:t>
            </a:r>
            <a:r>
              <a:rPr lang="en-US" sz="4000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রুমে</a:t>
            </a:r>
            <a:r>
              <a:rPr lang="en-US" sz="4000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maxresdefaulto.jpg"/>
          <p:cNvPicPr>
            <a:picLocks noChangeAspect="1"/>
          </p:cNvPicPr>
          <p:nvPr/>
        </p:nvPicPr>
        <p:blipFill>
          <a:blip r:embed="rId2"/>
          <a:srcRect l="21094" t="8333" r="19531"/>
          <a:stretch>
            <a:fillRect/>
          </a:stretch>
        </p:blipFill>
        <p:spPr bwMode="auto">
          <a:xfrm>
            <a:off x="2857488" y="1935967"/>
            <a:ext cx="3857628" cy="335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71712" y="766610"/>
            <a:ext cx="4179126" cy="7335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en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829" y="1292232"/>
            <a:ext cx="4804625" cy="48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28728" y="2967334"/>
            <a:ext cx="60007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66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14348" y="1071546"/>
            <a:ext cx="7858180" cy="1214446"/>
          </a:xfrm>
          <a:prstGeom prst="horizontalScroll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86050" y="2500306"/>
            <a:ext cx="2857520" cy="714380"/>
          </a:xfrm>
          <a:prstGeom prst="round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00298" y="3286124"/>
            <a:ext cx="3500462" cy="1000132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406" y="4500570"/>
            <a:ext cx="3500462" cy="1000132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তিন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86182" y="4500570"/>
            <a:ext cx="5214974" cy="1000132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অধ্যায়ের নামঃ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35" name="AutoShape 2" descr="অষ্টম শ্রেণির গণিত এর চিত্র ফলাফল"/>
          <p:cNvSpPr>
            <a:spLocks noChangeAspect="1" noChangeArrowheads="1"/>
          </p:cNvSpPr>
          <p:nvPr/>
        </p:nvSpPr>
        <p:spPr bwMode="auto">
          <a:xfrm>
            <a:off x="155575" y="-1790700"/>
            <a:ext cx="3695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6" name="AutoShape 4" descr="অষ্টম শ্রেণির গণিত এর চিত্র ফলাফল"/>
          <p:cNvSpPr>
            <a:spLocks noChangeAspect="1" noChangeArrowheads="1"/>
          </p:cNvSpPr>
          <p:nvPr/>
        </p:nvSpPr>
        <p:spPr bwMode="auto">
          <a:xfrm>
            <a:off x="155575" y="-1790700"/>
            <a:ext cx="3695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" name="Picture 9" descr="class-8_math-850X8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214563"/>
            <a:ext cx="21748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28728" y="142852"/>
            <a:ext cx="6286544" cy="714380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784475" y="2459038"/>
            <a:ext cx="3430588" cy="1970087"/>
            <a:chOff x="2785258" y="2355842"/>
            <a:chExt cx="1930412" cy="78899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786050" y="2355842"/>
              <a:ext cx="192882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399612" y="2757951"/>
              <a:ext cx="771737" cy="4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86050" y="3143248"/>
              <a:ext cx="192882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321967" y="2750339"/>
              <a:ext cx="78581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29063" y="2000250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NikoshBAN" pitchFamily="2" charset="0"/>
                <a:cs typeface="NikoshBAN" pitchFamily="2" charset="0"/>
              </a:rPr>
              <a:t>দৈর্ঘ্য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5400000">
            <a:off x="6017419" y="3340894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NikoshBAN" pitchFamily="2" charset="0"/>
                <a:cs typeface="NikoshBAN" pitchFamily="2" charset="0"/>
              </a:rPr>
              <a:t>প্রস্থ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57422" y="285728"/>
            <a:ext cx="4214842" cy="1071570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1428728" y="1357298"/>
            <a:ext cx="6215106" cy="5286412"/>
          </a:xfrm>
          <a:prstGeom prst="star7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অনু:3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10-14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1543048"/>
          </a:xfr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07167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Symbol"/>
              </a:rPr>
              <a:t>প্রস্থ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4348" y="5643578"/>
            <a:ext cx="7643866" cy="857256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6600" dirty="0" err="1">
                <a:latin typeface="NikoshBAN" pitchFamily="2" charset="0"/>
                <a:cs typeface="NikoshBAN" pitchFamily="2" charset="0"/>
                <a:sym typeface="Symbol"/>
              </a:rPr>
              <a:t>প্রস্থ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572132" y="285728"/>
            <a:ext cx="3071834" cy="1857388"/>
          </a:xfrm>
          <a:prstGeom prst="cloudCallout">
            <a:avLst>
              <a:gd name="adj1" fmla="val -47075"/>
              <a:gd name="adj2" fmla="val 90354"/>
            </a:avLst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 কাজ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16-Point Star 2"/>
          <p:cNvSpPr/>
          <p:nvPr/>
        </p:nvSpPr>
        <p:spPr>
          <a:xfrm>
            <a:off x="1785938" y="2357438"/>
            <a:ext cx="5000625" cy="3143250"/>
          </a:xfrm>
          <a:prstGeom prst="star16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85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866900"/>
            <a:ext cx="8786813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038600"/>
            <a:ext cx="8786813" cy="146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531</Words>
  <Application>Microsoft Office PowerPoint</Application>
  <PresentationFormat>On-screen Show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শিখনফল </vt:lpstr>
      <vt:lpstr>Slide 7</vt:lpstr>
      <vt:lpstr>Slide 8</vt:lpstr>
      <vt:lpstr>Slide 9</vt:lpstr>
      <vt:lpstr>Slide 10</vt:lpstr>
      <vt:lpstr>Slide 11</vt:lpstr>
      <vt:lpstr>Slide 12</vt:lpstr>
      <vt:lpstr>Slide 13</vt:lpstr>
      <vt:lpstr>দলীয় কাজ</vt:lpstr>
      <vt:lpstr>Slide 15</vt:lpstr>
      <vt:lpstr>Slide 16</vt:lpstr>
      <vt:lpstr>Slide 17</vt:lpstr>
      <vt:lpstr>Slide 18</vt:lpstr>
      <vt:lpstr>মূল্যায়ন 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sujan</dc:creator>
  <cp:lastModifiedBy>Chandpur Hi School</cp:lastModifiedBy>
  <cp:revision>207</cp:revision>
  <dcterms:created xsi:type="dcterms:W3CDTF">2016-10-23T15:46:09Z</dcterms:created>
  <dcterms:modified xsi:type="dcterms:W3CDTF">2021-04-25T11:08:50Z</dcterms:modified>
</cp:coreProperties>
</file>