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7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3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4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0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0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D260-B654-48C2-82E7-4CE7C2A2185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2AAF7-191D-4FA3-9CCC-E87562C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4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50996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6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37" y="1968352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23987" y="1237278"/>
            <a:ext cx="85030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الإسلا 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393024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614" y="1339404"/>
            <a:ext cx="64265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عنوان الدرس</a:t>
            </a:r>
          </a:p>
          <a:p>
            <a:endParaRPr lang="ar-SA" sz="4400" dirty="0"/>
          </a:p>
          <a:p>
            <a:r>
              <a:rPr lang="ar-SA" sz="4400" smtClean="0"/>
              <a:t>الصف العالم </a:t>
            </a:r>
            <a:r>
              <a:rPr lang="en-US" sz="4400" dirty="0" smtClean="0"/>
              <a:t> </a:t>
            </a:r>
            <a:endParaRPr lang="ar-SA" sz="4400" dirty="0"/>
          </a:p>
          <a:p>
            <a:endParaRPr lang="ar-SA" sz="4400" dirty="0" smtClean="0"/>
          </a:p>
          <a:p>
            <a:r>
              <a:rPr lang="ar-SA" sz="4400" dirty="0" smtClean="0"/>
              <a:t>الورقة </a:t>
            </a:r>
            <a:r>
              <a:rPr lang="ar-SA" sz="4400" dirty="0"/>
              <a:t>الثانية للأدب </a:t>
            </a:r>
            <a:r>
              <a:rPr lang="ar-SA" sz="4400" dirty="0" smtClean="0"/>
              <a:t>العربي</a:t>
            </a:r>
            <a:endParaRPr lang="ar-SA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590" y="229278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9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005" y="1648495"/>
            <a:ext cx="72636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اعلان الدرس</a:t>
            </a:r>
          </a:p>
          <a:p>
            <a:endParaRPr lang="ar-SA" sz="4400" dirty="0"/>
          </a:p>
          <a:p>
            <a:endParaRPr lang="ar-SA" sz="4400" dirty="0"/>
          </a:p>
          <a:p>
            <a:r>
              <a:rPr lang="ar-SA" sz="4400" dirty="0" smtClean="0"/>
              <a:t> الثاني من الاعراب</a:t>
            </a:r>
            <a:endParaRPr lang="ar-SA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898" y="217734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02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586" y="1519708"/>
            <a:ext cx="6053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النتائج من الدرس :</a:t>
            </a:r>
          </a:p>
          <a:p>
            <a:endParaRPr lang="ar-SA" sz="3600" dirty="0"/>
          </a:p>
          <a:p>
            <a:r>
              <a:rPr lang="ar-SA" sz="3600" dirty="0"/>
              <a:t>يستطيع الطلاب بعد انتهاء هذا الدرس:</a:t>
            </a:r>
          </a:p>
          <a:p>
            <a:endParaRPr lang="ar-SA" sz="3600" dirty="0"/>
          </a:p>
          <a:p>
            <a:r>
              <a:rPr lang="ar-SA" sz="3600" dirty="0"/>
              <a:t>ان يبينوا </a:t>
            </a:r>
            <a:r>
              <a:rPr lang="ar-SA" sz="3600" dirty="0" smtClean="0"/>
              <a:t> الاعراب الثاني</a:t>
            </a:r>
            <a:endParaRPr lang="ar-SA" sz="3600" dirty="0"/>
          </a:p>
          <a:p>
            <a:endParaRPr lang="ar-SA" sz="3600" dirty="0"/>
          </a:p>
          <a:p>
            <a:r>
              <a:rPr lang="ar-SA" sz="3600" dirty="0"/>
              <a:t> </a:t>
            </a:r>
          </a:p>
          <a:p>
            <a:r>
              <a:rPr lang="ar-SA" sz="3600" dirty="0"/>
              <a:t>ان يقولوا  امثلة الاعراب </a:t>
            </a:r>
            <a:r>
              <a:rPr lang="ar-SA" sz="3600" dirty="0" smtClean="0"/>
              <a:t> الثاني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01" y="1834904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82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7213" y="111832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400" dirty="0"/>
              <a:t>ا</a:t>
            </a:r>
            <a:r>
              <a:rPr lang="ar-SA" sz="3600" dirty="0"/>
              <a:t>لثاني من الاعراب :</a:t>
            </a:r>
          </a:p>
          <a:p>
            <a:endParaRPr lang="ar-SA" sz="3600" dirty="0"/>
          </a:p>
          <a:p>
            <a:r>
              <a:rPr lang="ar-SA" sz="3600" dirty="0"/>
              <a:t> ان يكون الرفع بالضمة والنصب والجر بالكسرة – ويختص  </a:t>
            </a:r>
            <a:r>
              <a:rPr lang="ar-SA" sz="3600" dirty="0" smtClean="0"/>
              <a:t>بجمع </a:t>
            </a:r>
            <a:r>
              <a:rPr lang="ar-SA" sz="3600" dirty="0"/>
              <a:t>المؤنث السالم تقول:</a:t>
            </a:r>
          </a:p>
          <a:p>
            <a:endParaRPr lang="ar-SA" sz="3600" dirty="0"/>
          </a:p>
          <a:p>
            <a:r>
              <a:rPr lang="ar-SA" sz="3600" dirty="0"/>
              <a:t>هن مسلمات وراءيت مسلمات ومررت </a:t>
            </a:r>
            <a:r>
              <a:rPr lang="ar-SA" sz="3600" dirty="0" smtClean="0"/>
              <a:t>بمسلمات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13" y="1564447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6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0315" y="2459864"/>
            <a:ext cx="52417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الى اللقاء</a:t>
            </a:r>
          </a:p>
          <a:p>
            <a:endParaRPr lang="ar-SA" sz="4800" dirty="0"/>
          </a:p>
          <a:p>
            <a:r>
              <a:rPr lang="ar-SA" sz="48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017" y="245986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69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92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11</cp:revision>
  <dcterms:created xsi:type="dcterms:W3CDTF">2020-11-20T02:20:21Z</dcterms:created>
  <dcterms:modified xsi:type="dcterms:W3CDTF">2021-04-26T08:23:18Z</dcterms:modified>
</cp:coreProperties>
</file>