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70" r:id="rId3"/>
    <p:sldId id="269" r:id="rId4"/>
    <p:sldId id="272" r:id="rId5"/>
    <p:sldId id="268" r:id="rId6"/>
    <p:sldId id="257" r:id="rId7"/>
    <p:sldId id="283" r:id="rId8"/>
    <p:sldId id="276" r:id="rId9"/>
    <p:sldId id="271" r:id="rId10"/>
    <p:sldId id="273" r:id="rId11"/>
    <p:sldId id="282" r:id="rId12"/>
    <p:sldId id="262" r:id="rId13"/>
    <p:sldId id="260" r:id="rId14"/>
    <p:sldId id="266" r:id="rId15"/>
    <p:sldId id="265" r:id="rId16"/>
    <p:sldId id="267" r:id="rId17"/>
    <p:sldId id="264" r:id="rId18"/>
    <p:sldId id="259" r:id="rId19"/>
    <p:sldId id="261" r:id="rId20"/>
    <p:sldId id="278" r:id="rId21"/>
    <p:sldId id="274" r:id="rId22"/>
    <p:sldId id="275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48A8-77D6-4310-8B1F-E8197DDB933D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AA47-7CB7-4C33-8133-F51060DD5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93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48A8-77D6-4310-8B1F-E8197DDB933D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AA47-7CB7-4C33-8133-F51060DD5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65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48A8-77D6-4310-8B1F-E8197DDB933D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AA47-7CB7-4C33-8133-F51060DD5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89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48A8-77D6-4310-8B1F-E8197DDB933D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AA47-7CB7-4C33-8133-F51060DD5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80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48A8-77D6-4310-8B1F-E8197DDB933D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AA47-7CB7-4C33-8133-F51060DD5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112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48A8-77D6-4310-8B1F-E8197DDB933D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AA47-7CB7-4C33-8133-F51060DD5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70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48A8-77D6-4310-8B1F-E8197DDB933D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AA47-7CB7-4C33-8133-F51060DD5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443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48A8-77D6-4310-8B1F-E8197DDB933D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AA47-7CB7-4C33-8133-F51060DD5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85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48A8-77D6-4310-8B1F-E8197DDB933D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AA47-7CB7-4C33-8133-F51060DD5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444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48A8-77D6-4310-8B1F-E8197DDB933D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AA47-7CB7-4C33-8133-F51060DD5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369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48A8-77D6-4310-8B1F-E8197DDB933D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AA47-7CB7-4C33-8133-F51060DD5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834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E48A8-77D6-4310-8B1F-E8197DDB933D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DAA47-7CB7-4C33-8133-F51060DD5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989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60104" y="-382100"/>
            <a:ext cx="12814662" cy="8341825"/>
            <a:chOff x="-260104" y="-382100"/>
            <a:chExt cx="12814662" cy="834182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028" b="95417" l="1861" r="87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5" t="4343" r="13224" b="4330"/>
            <a:stretch/>
          </p:blipFill>
          <p:spPr>
            <a:xfrm flipH="1">
              <a:off x="6136341" y="-282938"/>
              <a:ext cx="6418217" cy="8242663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perspectiveRight"/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028" b="95417" l="1861" r="87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5" t="4343" r="13224" b="4330"/>
            <a:stretch/>
          </p:blipFill>
          <p:spPr>
            <a:xfrm>
              <a:off x="-260104" y="-139374"/>
              <a:ext cx="6396445" cy="8099099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perspectiveLeft"/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7077" l="1538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06" y="-382100"/>
              <a:ext cx="4327200" cy="19812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7077" l="1538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7882" y="-377068"/>
              <a:ext cx="3962400" cy="19812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7077" l="1538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9600" y="-282938"/>
              <a:ext cx="3962400" cy="198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742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71"/>
            </a:avLst>
          </a:prstGeom>
          <a:gradFill>
            <a:gsLst>
              <a:gs pos="0">
                <a:srgbClr val="FFFF00"/>
              </a:gs>
              <a:gs pos="20000">
                <a:srgbClr val="002060"/>
              </a:gs>
              <a:gs pos="83000">
                <a:srgbClr val="7030A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7476" y="1339402"/>
            <a:ext cx="11535177" cy="451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উত্তল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লেন্সের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ফোকাস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দুরত্বের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বস্তুকে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লেন্সের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বস্তুটিকে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দেখলে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বস্তুটির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সোজা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বিবর্ধত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অবাস্তব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বিম্ব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বিম্ব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বীক্ষন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কোণও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বিম্বটিকেও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দেখাবে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বিম্ব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বিম্ব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সমস্ত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পরিস্কার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স্বল্প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ফোকাস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দুরত্বের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উত্তল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লেন্স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উপযুক্ত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ফ্রেমে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আবদ্ধ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উত্তল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লেন্সকে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বিবর্ধক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কাচ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পঠন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কাচ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অনুবিক্ষন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বিবর্ধন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2873017" y="334850"/>
            <a:ext cx="5189158" cy="1004552"/>
          </a:xfrm>
          <a:prstGeom prst="frame">
            <a:avLst>
              <a:gd name="adj1" fmla="val 13596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dirty="0" err="1" smtClean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ম্যাগনিফাইং</a:t>
            </a:r>
            <a:r>
              <a:rPr lang="en-US" sz="6000" dirty="0" smtClean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গ্লাস</a:t>
            </a:r>
            <a:r>
              <a:rPr lang="en-US" sz="6000" dirty="0" smtClean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62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71"/>
            </a:avLst>
          </a:prstGeom>
          <a:gradFill>
            <a:gsLst>
              <a:gs pos="0">
                <a:srgbClr val="FFFF00"/>
              </a:gs>
              <a:gs pos="20000">
                <a:srgbClr val="002060"/>
              </a:gs>
              <a:gs pos="83000">
                <a:srgbClr val="7030A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230" y="889000"/>
            <a:ext cx="5080000" cy="5080000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2708252" y="386724"/>
            <a:ext cx="5189158" cy="1004552"/>
          </a:xfrm>
          <a:prstGeom prst="frame">
            <a:avLst>
              <a:gd name="adj1" fmla="val 13596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dirty="0" err="1" smtClean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ম্যাগনিফাইং</a:t>
            </a:r>
            <a:r>
              <a:rPr lang="en-US" sz="6000" dirty="0" smtClean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গ্লাস</a:t>
            </a:r>
            <a:r>
              <a:rPr lang="en-US" sz="6000" dirty="0" smtClean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620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71"/>
            </a:avLst>
          </a:prstGeom>
          <a:gradFill>
            <a:gsLst>
              <a:gs pos="0">
                <a:srgbClr val="FFFF00"/>
              </a:gs>
              <a:gs pos="20000">
                <a:srgbClr val="002060"/>
              </a:gs>
              <a:gs pos="83000">
                <a:srgbClr val="7030A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5575" y="1688811"/>
            <a:ext cx="11565228" cy="4578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ইন্দ্রিয়ের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চক্ষুর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কার্যপ্রণালি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তোলার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ক্যামেরার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চক্ষুর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অক্ষিগোলক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(Eye Ball):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কোটরে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গোলাকার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অক্ষিগোলক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চক্ষু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কোটরের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চারদিকে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ঘুরানো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খ.শ্বেতমন্ডল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(Sclera):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অক্ষিগোলকের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বাহিরের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আঁশ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অস্বচ্ছ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আবরণ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চক্ষুকে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বাহিরের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অনিষ্ট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</a:p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কর্নিয়া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(Cornea):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শ্বেতমন্ডলের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সামনের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কর্নিয়া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শ্বেতমন্ডলের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স্বচ্ছ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অপেক্ষা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বাহিরের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অধিকতর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কোরয়েড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কৃষ্ণমন্ডল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(Choroid):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ঝিল্লি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শ্বেতমন্ডলের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ভিতরের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গাত্রের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আচ্ছাদনবিশেষ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প্রবিষ্ট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প্রতিফলন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just"/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3800296" y="283334"/>
            <a:ext cx="4275786" cy="1004552"/>
          </a:xfrm>
          <a:prstGeom prst="frame">
            <a:avLst>
              <a:gd name="adj1" fmla="val 8319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dirty="0" err="1" smtClean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6000" dirty="0" smtClean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চক্ষু</a:t>
            </a:r>
            <a:r>
              <a:rPr lang="en-US" sz="6000" dirty="0" smtClean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95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9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5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5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15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71"/>
            </a:avLst>
          </a:prstGeom>
          <a:gradFill>
            <a:gsLst>
              <a:gs pos="0">
                <a:srgbClr val="FFFF00"/>
              </a:gs>
              <a:gs pos="20000">
                <a:srgbClr val="002060"/>
              </a:gs>
              <a:gs pos="83000">
                <a:srgbClr val="7030A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142696" y="167424"/>
            <a:ext cx="4275786" cy="1004552"/>
          </a:xfrm>
          <a:prstGeom prst="frame">
            <a:avLst>
              <a:gd name="adj1" fmla="val 13596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dirty="0" err="1" smtClean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6000" dirty="0" smtClean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চক্ষু</a:t>
            </a:r>
            <a:r>
              <a:rPr lang="en-US" sz="6000" dirty="0" smtClean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285" y="1686223"/>
            <a:ext cx="6233215" cy="42188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273" y="1339400"/>
            <a:ext cx="69850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03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71"/>
            </a:avLst>
          </a:prstGeom>
          <a:gradFill>
            <a:gsLst>
              <a:gs pos="0">
                <a:srgbClr val="FFFF00"/>
              </a:gs>
              <a:gs pos="20000">
                <a:srgbClr val="002060"/>
              </a:gs>
              <a:gs pos="83000">
                <a:srgbClr val="7030A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426" y="1502162"/>
            <a:ext cx="11565228" cy="5048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ঙ.আইরিশ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(Iris):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কর্নিয়ার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পিছনে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অস্বচ্ছ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পর্দা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পর্দাটি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লোকবিশেষে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গাঢ়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বাদামি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চ.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মণি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তারারন্ধ্র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(Pupil):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কর্নিয়ার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কেন্দ্রস্থলে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মাংসপেশিযুক্ত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গোলাকার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ছিদ্রপথ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মাংসপেশির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সংকোচন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প্রসারণে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তারারন্ধ্রের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পরিবর্তিত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ছ.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স্ফটিক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উত্তল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লেন্স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Cryestalline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):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কঋয়ার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পিছনে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জেলির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নরম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স্বচ্ছ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লেন্স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জ.অক্ষিপট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রেটিনা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(Retina):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গোলকের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পিছনে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ঈষদচ্ছ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আলোকগ্রাহী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পর্দা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রেটিনার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পড়লে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স্নায়ুতন্ত্রতে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উত্তেজনা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মস্তিষ্কের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দর্শনের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অনুভুতি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জাগায়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ঝ.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অ্যাকুয়াস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হিউমার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ভিট্রিয়াস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হিউমার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লেন্স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কর্নিয়ার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মধ্যবর্তী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স্বচ্ছ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জলীয়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ভর্তি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অ্যাকুয়াস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হিউমার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লেন্স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রেটিনার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মধ্যবর্তী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ভিট্রিয়াস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হিউমার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167426" y="251138"/>
            <a:ext cx="4275786" cy="1004552"/>
          </a:xfrm>
          <a:prstGeom prst="frame">
            <a:avLst>
              <a:gd name="adj1" fmla="val 10958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dirty="0" err="1" smtClean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6000" dirty="0" smtClean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চক্ষু</a:t>
            </a:r>
            <a:r>
              <a:rPr lang="en-US" sz="6000" dirty="0" smtClean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62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85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45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9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9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-39757" y="0"/>
            <a:ext cx="12192000" cy="6858000"/>
          </a:xfrm>
          <a:prstGeom prst="frame">
            <a:avLst>
              <a:gd name="adj1" fmla="val 2171"/>
            </a:avLst>
          </a:prstGeom>
          <a:gradFill>
            <a:gsLst>
              <a:gs pos="0">
                <a:srgbClr val="FFFF00"/>
              </a:gs>
              <a:gs pos="20000">
                <a:srgbClr val="002060"/>
              </a:gs>
              <a:gs pos="83000">
                <a:srgbClr val="7030A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2788" y="1074733"/>
            <a:ext cx="11565228" cy="5988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আলোকিত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লেন্সের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চিত্রগ্রাহী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প্লেটের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চিত্রগ্রাহী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ক্যামেরা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ক্যামেরার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 marL="514350" indent="-514350" algn="just">
              <a:buAutoNum type="arabicPeriod"/>
            </a:pP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ক্যামেরা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বাল্প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২.ক্যামেরা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লেন্স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৩.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রন্ধ্র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ডায়াফ্রাম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৪.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সাটার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৫.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পর্দা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৬.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চিত্রগ্রাহী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প্লেট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৭.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14350" indent="-514350" algn="just">
              <a:buAutoNum type="arabicPeriod"/>
            </a:pP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ক্রিয়াঃ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তোলার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ক্যামেরায়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ঘসা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কাচের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পর্দাটি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বসিয়ে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যন্ত্রটিকে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লক্ষ্যবস্তু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সাটার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অতঃপর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ক্যামেরা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বাল্পের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কমিয়ে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বাড়িয়ে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লক্ষ্যবস্তুর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উলটা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প্রতিবিম্ব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পর্দার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ডায়াফ্রামের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প্রতিবিমেটি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উজ্জ্বল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এরপর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ঘসা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কাচের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পর্দা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সরিয়ে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সাটার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চিত্রগ্রাহী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প্লেটসহ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বসানো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ঢ়াকনা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সরিয়ে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সাটার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ডায়াফ্রামের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চিত্রগ্রাহী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প্লেটের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আপতিত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পুনরায়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ডায়াফ্রাম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প্রতিক্রিয়াকে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এক্সপোজার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সমাপাতন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আপতিত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চিত্রগ্রাহী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প্লেটের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রৌপ্য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দ্রবণে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এইবার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অন্ধকার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চিত্রগ্রাহী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প্লেটটিকে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14350" indent="-514350" algn="just">
              <a:buAutoNum type="arabicPeriod"/>
            </a:pP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2435135" y="167425"/>
            <a:ext cx="5961890" cy="869324"/>
          </a:xfrm>
          <a:prstGeom prst="frame">
            <a:avLst>
              <a:gd name="adj1" fmla="val 4948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dirty="0" err="1" smtClean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আলোক-চিত্রগ্রাহী</a:t>
            </a:r>
            <a:r>
              <a:rPr lang="en-US" sz="4800" dirty="0" smtClean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ক্যামেরা</a:t>
            </a:r>
            <a:r>
              <a:rPr lang="en-US" sz="4800" dirty="0" smtClean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21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9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5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71"/>
            </a:avLst>
          </a:prstGeom>
          <a:gradFill>
            <a:gsLst>
              <a:gs pos="0">
                <a:srgbClr val="FFFF00"/>
              </a:gs>
              <a:gs pos="20000">
                <a:srgbClr val="002060"/>
              </a:gs>
              <a:gs pos="83000">
                <a:srgbClr val="7030A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55" y="1123212"/>
            <a:ext cx="6281532" cy="47564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387" y="1699971"/>
            <a:ext cx="4810097" cy="3602930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371855" y="320263"/>
            <a:ext cx="5961890" cy="869324"/>
          </a:xfrm>
          <a:prstGeom prst="frame">
            <a:avLst>
              <a:gd name="adj1" fmla="val 15619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dirty="0" err="1" smtClean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আলোক-চিত্রগ্রাহী</a:t>
            </a:r>
            <a:r>
              <a:rPr lang="en-US" sz="4800" dirty="0" smtClean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ক্যামেরা</a:t>
            </a:r>
            <a:r>
              <a:rPr lang="en-US" sz="4800" dirty="0" smtClean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60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71"/>
            </a:avLst>
          </a:prstGeom>
          <a:gradFill>
            <a:gsLst>
              <a:gs pos="0">
                <a:srgbClr val="FFFF00"/>
              </a:gs>
              <a:gs pos="20000">
                <a:srgbClr val="002060"/>
              </a:gs>
              <a:gs pos="83000">
                <a:srgbClr val="7030A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AutoShape 2" descr="Science And U - দশম শ্রেণীর ছাত্রছাত্রীদের জন্য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5575" y="1159098"/>
            <a:ext cx="11565228" cy="5048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5575" y="1585595"/>
            <a:ext cx="11565228" cy="5048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just">
              <a:buAutoNum type="arabicPeriod"/>
            </a:pP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এইবার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ঢাকনা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অন্ধকার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চিত্রগ্রাহী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প্লেটটিকে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ডেভেলপার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দ্রবণে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ডুবিয়ে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সিলভার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হ্যালাইড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ডেভেলপার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বিজারণ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রৌপ্য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ধাতবে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লক্ষ্যবস্তুর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উজ্জ্বল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প্লেটের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তীব্রতা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উন্মোচনকালের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স্তরের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পুরুত্বের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তারতম্য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প্লেটটিকে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ধুয়ে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হাইপো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দ্রবণে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ডুবানো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প্লেটের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সিলভার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হ্যালাইড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অতঃপর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পরিস্কার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প্লেটটি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ধুয়ে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ফেলা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প্লেটের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লক্ষ্যবস্তুর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নেগেটিভ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 algn="just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নেগেটিভ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পজিটিভ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মুদ্রিত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নেগেটিভের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সিলভার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হ্যালাইড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দ্রবণের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প্রলেপ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ফটোগ্রাফের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অল্প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নেগেটিভের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এরপর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হাইপোর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দ্রবণে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ফটোগ্রাফের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ডুবিয়ে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পরিস্কার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ধুয়ে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পজিটিভ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155575" y="217543"/>
            <a:ext cx="5961890" cy="869324"/>
          </a:xfrm>
          <a:prstGeom prst="frame">
            <a:avLst>
              <a:gd name="adj1" fmla="val 15619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dirty="0" err="1" smtClean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আলোক-চিত্রগ্রাহী</a:t>
            </a:r>
            <a:r>
              <a:rPr lang="en-US" sz="4800" dirty="0" smtClean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ক্যামেরা</a:t>
            </a:r>
            <a:r>
              <a:rPr lang="en-US" sz="4800" dirty="0" smtClean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56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1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71"/>
            </a:avLst>
          </a:prstGeom>
          <a:gradFill>
            <a:gsLst>
              <a:gs pos="0">
                <a:srgbClr val="FFFF00"/>
              </a:gs>
              <a:gs pos="20000">
                <a:srgbClr val="002060"/>
              </a:gs>
              <a:gs pos="83000">
                <a:srgbClr val="7030A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832" y="1619250"/>
            <a:ext cx="4762500" cy="1809750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2435134" y="167425"/>
            <a:ext cx="6554319" cy="869324"/>
          </a:xfrm>
          <a:prstGeom prst="frame">
            <a:avLst>
              <a:gd name="adj1" fmla="val 6472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dirty="0" err="1" smtClean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ক্যামেরা</a:t>
            </a:r>
            <a:r>
              <a:rPr lang="en-US" sz="4800" dirty="0" smtClean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4800" dirty="0" smtClean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চক্ষুর</a:t>
            </a:r>
            <a:r>
              <a:rPr lang="en-US" sz="4800" dirty="0" smtClean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4800" dirty="0" smtClean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1304" y="3688335"/>
            <a:ext cx="6039678" cy="193899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ক্যামেরা</a:t>
            </a:r>
            <a:endParaRPr lang="en-US" sz="36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রুদ্ধ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প্রকোষ্ট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রঞ্জিত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ক্যামেরার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প্রবিষ্ট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আলোকের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প্রতিফলন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6" name="Rectangle 5"/>
          <p:cNvSpPr/>
          <p:nvPr/>
        </p:nvSpPr>
        <p:spPr>
          <a:xfrm>
            <a:off x="6370982" y="3688335"/>
            <a:ext cx="5579166" cy="193899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চক্ষু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চোখের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অক্ষিগোকের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কৃষ্ণ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প্রাচীর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রুদ্ধ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প্রকোষ্টের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প্রচীরের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চোখের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আলোকের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প্রতিফলন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1730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8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8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71"/>
            </a:avLst>
          </a:prstGeom>
          <a:gradFill>
            <a:gsLst>
              <a:gs pos="0">
                <a:srgbClr val="FFFF00"/>
              </a:gs>
              <a:gs pos="20000">
                <a:srgbClr val="002060"/>
              </a:gs>
              <a:gs pos="83000">
                <a:srgbClr val="7030A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3486" y="1148086"/>
            <a:ext cx="5267459" cy="55875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ক্যামেরা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ক্যামেরার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সাটারের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লেন্সের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যেকোনো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৩.ডায়াফ্রামের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বৃত্তাকার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ছিদ্র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প্রতিবিম্ব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উপযোগী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ক্যামেরায়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লেন্সের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ফোকাস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দুরত্ব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অভিসারী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লেন্সের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লক্ষ্যবস্তুর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প্রতিবিম্ব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৬.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চিত্রগ্রাহী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প্লেটে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লক্ষ্যবস্তুর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উল্টা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খাটো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প্রতিবিম্ব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ফেলা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40945" y="1148086"/>
            <a:ext cx="6153490" cy="55875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চক্ষু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চক্ষু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লেন্সের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যেকোনো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আপতিত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তীব্রতা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ভেদে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কর্নিয়ার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ছিদ্র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আপনি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সংকুচিত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প্রসারিত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প্রতিবিম্ব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লেন্সের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ফকাস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দুরত্ব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বন্ধনীর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কর্নিয়া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কুয়াস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হিউমার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চক্ষু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লেন্স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ভিট্রিয়াস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হিউমার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অভিসারী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লেন্সের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লক্ষ্যবস্তুর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প্রতিবিম্ব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৬.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সুবেদী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অক্ষিপটে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লক্ষ্যবস্তুর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উলটা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খাটো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প্রতিবিম্ব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2435134" y="167425"/>
            <a:ext cx="6554319" cy="813236"/>
          </a:xfrm>
          <a:prstGeom prst="frame">
            <a:avLst>
              <a:gd name="adj1" fmla="val 6472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dirty="0" err="1" smtClean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ক্যামেরা</a:t>
            </a:r>
            <a:r>
              <a:rPr lang="en-US" sz="4800" dirty="0" smtClean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4800" dirty="0" smtClean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চক্ষুর</a:t>
            </a:r>
            <a:r>
              <a:rPr lang="en-US" sz="4800" dirty="0" smtClean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4800" dirty="0" smtClean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94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65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3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1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85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71"/>
            </a:avLst>
          </a:prstGeom>
          <a:gradFill>
            <a:gsLst>
              <a:gs pos="0">
                <a:srgbClr val="FFFF00"/>
              </a:gs>
              <a:gs pos="20000">
                <a:srgbClr val="002060"/>
              </a:gs>
              <a:gs pos="83000">
                <a:srgbClr val="7030A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01117" y="1889911"/>
            <a:ext cx="4038293" cy="3457976"/>
            <a:chOff x="2086377" y="1123681"/>
            <a:chExt cx="5151550" cy="4610638"/>
          </a:xfrm>
        </p:grpSpPr>
        <p:sp>
          <p:nvSpPr>
            <p:cNvPr id="31" name="Freeform 30"/>
            <p:cNvSpPr/>
            <p:nvPr/>
          </p:nvSpPr>
          <p:spPr>
            <a:xfrm>
              <a:off x="2369713" y="1123681"/>
              <a:ext cx="4584880" cy="4610636"/>
            </a:xfrm>
            <a:custGeom>
              <a:avLst/>
              <a:gdLst>
                <a:gd name="connsiteX0" fmla="*/ 2292439 w 4584880"/>
                <a:gd name="connsiteY0" fmla="*/ 0 h 4610636"/>
                <a:gd name="connsiteX1" fmla="*/ 2300812 w 4584880"/>
                <a:gd name="connsiteY1" fmla="*/ 2277350 h 4610636"/>
                <a:gd name="connsiteX2" fmla="*/ 3539096 w 4584880"/>
                <a:gd name="connsiteY2" fmla="*/ 372287 h 4610636"/>
                <a:gd name="connsiteX3" fmla="*/ 3539543 w 4584880"/>
                <a:gd name="connsiteY3" fmla="*/ 372560 h 4610636"/>
                <a:gd name="connsiteX4" fmla="*/ 2315315 w 4584880"/>
                <a:gd name="connsiteY4" fmla="*/ 2284844 h 4610636"/>
                <a:gd name="connsiteX5" fmla="*/ 4329889 w 4584880"/>
                <a:gd name="connsiteY5" fmla="*/ 1251753 h 4610636"/>
                <a:gd name="connsiteX6" fmla="*/ 4330471 w 4584880"/>
                <a:gd name="connsiteY6" fmla="*/ 1252968 h 4610636"/>
                <a:gd name="connsiteX7" fmla="*/ 2323688 w 4584880"/>
                <a:gd name="connsiteY7" fmla="*/ 2297824 h 4610636"/>
                <a:gd name="connsiteX8" fmla="*/ 4584838 w 4584880"/>
                <a:gd name="connsiteY8" fmla="*/ 2304484 h 4610636"/>
                <a:gd name="connsiteX9" fmla="*/ 4584880 w 4584880"/>
                <a:gd name="connsiteY9" fmla="*/ 2305319 h 4610636"/>
                <a:gd name="connsiteX10" fmla="*/ 4584838 w 4584880"/>
                <a:gd name="connsiteY10" fmla="*/ 2306153 h 4610636"/>
                <a:gd name="connsiteX11" fmla="*/ 2323688 w 4584880"/>
                <a:gd name="connsiteY11" fmla="*/ 2312812 h 4610636"/>
                <a:gd name="connsiteX12" fmla="*/ 4330471 w 4584880"/>
                <a:gd name="connsiteY12" fmla="*/ 3357669 h 4610636"/>
                <a:gd name="connsiteX13" fmla="*/ 4329890 w 4584880"/>
                <a:gd name="connsiteY13" fmla="*/ 3358884 h 4610636"/>
                <a:gd name="connsiteX14" fmla="*/ 2315315 w 4584880"/>
                <a:gd name="connsiteY14" fmla="*/ 2325792 h 4610636"/>
                <a:gd name="connsiteX15" fmla="*/ 3539544 w 4584880"/>
                <a:gd name="connsiteY15" fmla="*/ 4238077 h 4610636"/>
                <a:gd name="connsiteX16" fmla="*/ 3539097 w 4584880"/>
                <a:gd name="connsiteY16" fmla="*/ 4238351 h 4610636"/>
                <a:gd name="connsiteX17" fmla="*/ 2300812 w 4584880"/>
                <a:gd name="connsiteY17" fmla="*/ 2333286 h 4610636"/>
                <a:gd name="connsiteX18" fmla="*/ 2292439 w 4584880"/>
                <a:gd name="connsiteY18" fmla="*/ 4610636 h 4610636"/>
                <a:gd name="connsiteX19" fmla="*/ 2284066 w 4584880"/>
                <a:gd name="connsiteY19" fmla="*/ 2333286 h 4610636"/>
                <a:gd name="connsiteX20" fmla="*/ 1045783 w 4584880"/>
                <a:gd name="connsiteY20" fmla="*/ 4238350 h 4610636"/>
                <a:gd name="connsiteX21" fmla="*/ 1045336 w 4584880"/>
                <a:gd name="connsiteY21" fmla="*/ 4238077 h 4610636"/>
                <a:gd name="connsiteX22" fmla="*/ 2269563 w 4584880"/>
                <a:gd name="connsiteY22" fmla="*/ 2325792 h 4610636"/>
                <a:gd name="connsiteX23" fmla="*/ 254990 w 4584880"/>
                <a:gd name="connsiteY23" fmla="*/ 3358883 h 4610636"/>
                <a:gd name="connsiteX24" fmla="*/ 254409 w 4584880"/>
                <a:gd name="connsiteY24" fmla="*/ 3357668 h 4610636"/>
                <a:gd name="connsiteX25" fmla="*/ 2261190 w 4584880"/>
                <a:gd name="connsiteY25" fmla="*/ 2312812 h 4610636"/>
                <a:gd name="connsiteX26" fmla="*/ 42 w 4584880"/>
                <a:gd name="connsiteY26" fmla="*/ 2306153 h 4610636"/>
                <a:gd name="connsiteX27" fmla="*/ 0 w 4584880"/>
                <a:gd name="connsiteY27" fmla="*/ 2305319 h 4610636"/>
                <a:gd name="connsiteX28" fmla="*/ 42 w 4584880"/>
                <a:gd name="connsiteY28" fmla="*/ 2304484 h 4610636"/>
                <a:gd name="connsiteX29" fmla="*/ 2261190 w 4584880"/>
                <a:gd name="connsiteY29" fmla="*/ 2297824 h 4610636"/>
                <a:gd name="connsiteX30" fmla="*/ 254409 w 4584880"/>
                <a:gd name="connsiteY30" fmla="*/ 1252969 h 4610636"/>
                <a:gd name="connsiteX31" fmla="*/ 254991 w 4584880"/>
                <a:gd name="connsiteY31" fmla="*/ 1251754 h 4610636"/>
                <a:gd name="connsiteX32" fmla="*/ 2269563 w 4584880"/>
                <a:gd name="connsiteY32" fmla="*/ 2284844 h 4610636"/>
                <a:gd name="connsiteX33" fmla="*/ 1045337 w 4584880"/>
                <a:gd name="connsiteY33" fmla="*/ 372561 h 4610636"/>
                <a:gd name="connsiteX34" fmla="*/ 1045784 w 4584880"/>
                <a:gd name="connsiteY34" fmla="*/ 372288 h 4610636"/>
                <a:gd name="connsiteX35" fmla="*/ 2284066 w 4584880"/>
                <a:gd name="connsiteY35" fmla="*/ 2277350 h 4610636"/>
                <a:gd name="connsiteX36" fmla="*/ 2292439 w 4584880"/>
                <a:gd name="connsiteY36" fmla="*/ 0 h 4610636"/>
                <a:gd name="connsiteX37" fmla="*/ 2292439 w 4584880"/>
                <a:gd name="connsiteY37" fmla="*/ 0 h 4610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584880" h="4610636">
                  <a:moveTo>
                    <a:pt x="2292439" y="0"/>
                  </a:moveTo>
                  <a:lnTo>
                    <a:pt x="2300812" y="2277350"/>
                  </a:lnTo>
                  <a:lnTo>
                    <a:pt x="3539096" y="372287"/>
                  </a:lnTo>
                  <a:lnTo>
                    <a:pt x="3539543" y="372560"/>
                  </a:lnTo>
                  <a:lnTo>
                    <a:pt x="2315315" y="2284844"/>
                  </a:lnTo>
                  <a:lnTo>
                    <a:pt x="4329889" y="1251753"/>
                  </a:lnTo>
                  <a:lnTo>
                    <a:pt x="4330471" y="1252968"/>
                  </a:lnTo>
                  <a:lnTo>
                    <a:pt x="2323688" y="2297824"/>
                  </a:lnTo>
                  <a:lnTo>
                    <a:pt x="4584838" y="2304484"/>
                  </a:lnTo>
                  <a:lnTo>
                    <a:pt x="4584880" y="2305319"/>
                  </a:lnTo>
                  <a:lnTo>
                    <a:pt x="4584838" y="2306153"/>
                  </a:lnTo>
                  <a:lnTo>
                    <a:pt x="2323688" y="2312812"/>
                  </a:lnTo>
                  <a:lnTo>
                    <a:pt x="4330471" y="3357669"/>
                  </a:lnTo>
                  <a:lnTo>
                    <a:pt x="4329890" y="3358884"/>
                  </a:lnTo>
                  <a:lnTo>
                    <a:pt x="2315315" y="2325792"/>
                  </a:lnTo>
                  <a:lnTo>
                    <a:pt x="3539544" y="4238077"/>
                  </a:lnTo>
                  <a:lnTo>
                    <a:pt x="3539097" y="4238351"/>
                  </a:lnTo>
                  <a:lnTo>
                    <a:pt x="2300812" y="2333286"/>
                  </a:lnTo>
                  <a:lnTo>
                    <a:pt x="2292439" y="4610636"/>
                  </a:lnTo>
                  <a:lnTo>
                    <a:pt x="2284066" y="2333286"/>
                  </a:lnTo>
                  <a:lnTo>
                    <a:pt x="1045783" y="4238350"/>
                  </a:lnTo>
                  <a:lnTo>
                    <a:pt x="1045336" y="4238077"/>
                  </a:lnTo>
                  <a:lnTo>
                    <a:pt x="2269563" y="2325792"/>
                  </a:lnTo>
                  <a:lnTo>
                    <a:pt x="254990" y="3358883"/>
                  </a:lnTo>
                  <a:lnTo>
                    <a:pt x="254409" y="3357668"/>
                  </a:lnTo>
                  <a:lnTo>
                    <a:pt x="2261190" y="2312812"/>
                  </a:lnTo>
                  <a:lnTo>
                    <a:pt x="42" y="2306153"/>
                  </a:lnTo>
                  <a:lnTo>
                    <a:pt x="0" y="2305319"/>
                  </a:lnTo>
                  <a:lnTo>
                    <a:pt x="42" y="2304484"/>
                  </a:lnTo>
                  <a:lnTo>
                    <a:pt x="2261190" y="2297824"/>
                  </a:lnTo>
                  <a:lnTo>
                    <a:pt x="254409" y="1252969"/>
                  </a:lnTo>
                  <a:lnTo>
                    <a:pt x="254991" y="1251754"/>
                  </a:lnTo>
                  <a:lnTo>
                    <a:pt x="2269563" y="2284844"/>
                  </a:lnTo>
                  <a:lnTo>
                    <a:pt x="1045337" y="372561"/>
                  </a:lnTo>
                  <a:lnTo>
                    <a:pt x="1045784" y="372288"/>
                  </a:lnTo>
                  <a:lnTo>
                    <a:pt x="2284066" y="2277350"/>
                  </a:lnTo>
                  <a:lnTo>
                    <a:pt x="2292439" y="0"/>
                  </a:lnTo>
                  <a:lnTo>
                    <a:pt x="2292439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4662153" y="1123681"/>
              <a:ext cx="1246657" cy="2277350"/>
            </a:xfrm>
            <a:custGeom>
              <a:avLst/>
              <a:gdLst>
                <a:gd name="connsiteX0" fmla="*/ 1 w 1246657"/>
                <a:gd name="connsiteY0" fmla="*/ 0 h 2277350"/>
                <a:gd name="connsiteX1" fmla="*/ 1092714 w 1246657"/>
                <a:gd name="connsiteY1" fmla="*/ 278239 h 2277350"/>
                <a:gd name="connsiteX2" fmla="*/ 1246657 w 1246657"/>
                <a:gd name="connsiteY2" fmla="*/ 372287 h 2277350"/>
                <a:gd name="connsiteX3" fmla="*/ 8373 w 1246657"/>
                <a:gd name="connsiteY3" fmla="*/ 2277350 h 2277350"/>
                <a:gd name="connsiteX4" fmla="*/ 0 w 1246657"/>
                <a:gd name="connsiteY4" fmla="*/ 0 h 2277350"/>
                <a:gd name="connsiteX5" fmla="*/ 1 w 1246657"/>
                <a:gd name="connsiteY5" fmla="*/ 0 h 227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6657" h="2277350">
                  <a:moveTo>
                    <a:pt x="1" y="0"/>
                  </a:moveTo>
                  <a:cubicBezTo>
                    <a:pt x="395651" y="0"/>
                    <a:pt x="767891" y="100794"/>
                    <a:pt x="1092714" y="278239"/>
                  </a:cubicBezTo>
                  <a:lnTo>
                    <a:pt x="1246657" y="372287"/>
                  </a:lnTo>
                  <a:lnTo>
                    <a:pt x="8373" y="227735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3415498" y="1123681"/>
              <a:ext cx="1246655" cy="2277350"/>
            </a:xfrm>
            <a:custGeom>
              <a:avLst/>
              <a:gdLst>
                <a:gd name="connsiteX0" fmla="*/ 1246655 w 1246655"/>
                <a:gd name="connsiteY0" fmla="*/ 0 h 2277350"/>
                <a:gd name="connsiteX1" fmla="*/ 1238282 w 1246655"/>
                <a:gd name="connsiteY1" fmla="*/ 2277350 h 2277350"/>
                <a:gd name="connsiteX2" fmla="*/ 0 w 1246655"/>
                <a:gd name="connsiteY2" fmla="*/ 372288 h 2277350"/>
                <a:gd name="connsiteX3" fmla="*/ 153943 w 1246655"/>
                <a:gd name="connsiteY3" fmla="*/ 278239 h 2277350"/>
                <a:gd name="connsiteX4" fmla="*/ 1012267 w 1246655"/>
                <a:gd name="connsiteY4" fmla="*/ 11902 h 2277350"/>
                <a:gd name="connsiteX5" fmla="*/ 1246655 w 1246655"/>
                <a:gd name="connsiteY5" fmla="*/ 0 h 227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6655" h="2277350">
                  <a:moveTo>
                    <a:pt x="1246655" y="0"/>
                  </a:moveTo>
                  <a:lnTo>
                    <a:pt x="1238282" y="2277350"/>
                  </a:lnTo>
                  <a:lnTo>
                    <a:pt x="0" y="372288"/>
                  </a:lnTo>
                  <a:lnTo>
                    <a:pt x="153943" y="278239"/>
                  </a:lnTo>
                  <a:cubicBezTo>
                    <a:pt x="413802" y="136283"/>
                    <a:pt x="704007" y="43384"/>
                    <a:pt x="1012267" y="11902"/>
                  </a:cubicBezTo>
                  <a:lnTo>
                    <a:pt x="1246655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3374265" y="1432536"/>
              <a:ext cx="41232" cy="63707"/>
            </a:xfrm>
            <a:custGeom>
              <a:avLst/>
              <a:gdLst>
                <a:gd name="connsiteX0" fmla="*/ 0 w 41232"/>
                <a:gd name="connsiteY0" fmla="*/ 0 h 63707"/>
                <a:gd name="connsiteX1" fmla="*/ 41232 w 41232"/>
                <a:gd name="connsiteY1" fmla="*/ 63434 h 63707"/>
                <a:gd name="connsiteX2" fmla="*/ 40785 w 41232"/>
                <a:gd name="connsiteY2" fmla="*/ 63707 h 63707"/>
                <a:gd name="connsiteX3" fmla="*/ 0 w 41232"/>
                <a:gd name="connsiteY3" fmla="*/ 0 h 63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232" h="63707">
                  <a:moveTo>
                    <a:pt x="0" y="0"/>
                  </a:moveTo>
                  <a:lnTo>
                    <a:pt x="41232" y="63434"/>
                  </a:lnTo>
                  <a:lnTo>
                    <a:pt x="40785" y="63707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5908810" y="1432535"/>
              <a:ext cx="41231" cy="63706"/>
            </a:xfrm>
            <a:custGeom>
              <a:avLst/>
              <a:gdLst>
                <a:gd name="connsiteX0" fmla="*/ 41231 w 41231"/>
                <a:gd name="connsiteY0" fmla="*/ 0 h 63706"/>
                <a:gd name="connsiteX1" fmla="*/ 447 w 41231"/>
                <a:gd name="connsiteY1" fmla="*/ 63706 h 63706"/>
                <a:gd name="connsiteX2" fmla="*/ 0 w 41231"/>
                <a:gd name="connsiteY2" fmla="*/ 63433 h 63706"/>
                <a:gd name="connsiteX3" fmla="*/ 41231 w 41231"/>
                <a:gd name="connsiteY3" fmla="*/ 0 h 63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231" h="63706">
                  <a:moveTo>
                    <a:pt x="41231" y="0"/>
                  </a:moveTo>
                  <a:lnTo>
                    <a:pt x="447" y="63706"/>
                  </a:lnTo>
                  <a:lnTo>
                    <a:pt x="0" y="63433"/>
                  </a:lnTo>
                  <a:lnTo>
                    <a:pt x="41231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4685028" y="1496241"/>
              <a:ext cx="2014574" cy="1912284"/>
            </a:xfrm>
            <a:custGeom>
              <a:avLst/>
              <a:gdLst>
                <a:gd name="connsiteX0" fmla="*/ 1224228 w 2014574"/>
                <a:gd name="connsiteY0" fmla="*/ 0 h 1912284"/>
                <a:gd name="connsiteX1" fmla="*/ 1258850 w 2014574"/>
                <a:gd name="connsiteY1" fmla="*/ 21152 h 1912284"/>
                <a:gd name="connsiteX2" fmla="*/ 1992880 w 2014574"/>
                <a:gd name="connsiteY2" fmla="*/ 833907 h 1912284"/>
                <a:gd name="connsiteX3" fmla="*/ 2014574 w 2014574"/>
                <a:gd name="connsiteY3" fmla="*/ 879193 h 1912284"/>
                <a:gd name="connsiteX4" fmla="*/ 0 w 2014574"/>
                <a:gd name="connsiteY4" fmla="*/ 1912284 h 1912284"/>
                <a:gd name="connsiteX5" fmla="*/ 1224228 w 2014574"/>
                <a:gd name="connsiteY5" fmla="*/ 0 h 1912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4574" h="1912284">
                  <a:moveTo>
                    <a:pt x="1224228" y="0"/>
                  </a:moveTo>
                  <a:lnTo>
                    <a:pt x="1258850" y="21152"/>
                  </a:lnTo>
                  <a:cubicBezTo>
                    <a:pt x="1563747" y="228293"/>
                    <a:pt x="1816426" y="507259"/>
                    <a:pt x="1992880" y="833907"/>
                  </a:cubicBezTo>
                  <a:lnTo>
                    <a:pt x="2014574" y="879193"/>
                  </a:lnTo>
                  <a:lnTo>
                    <a:pt x="0" y="1912284"/>
                  </a:lnTo>
                  <a:lnTo>
                    <a:pt x="1224228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2624704" y="1496243"/>
              <a:ext cx="2014572" cy="1912283"/>
            </a:xfrm>
            <a:custGeom>
              <a:avLst/>
              <a:gdLst>
                <a:gd name="connsiteX0" fmla="*/ 790346 w 2014572"/>
                <a:gd name="connsiteY0" fmla="*/ 0 h 1912283"/>
                <a:gd name="connsiteX1" fmla="*/ 2014572 w 2014572"/>
                <a:gd name="connsiteY1" fmla="*/ 1912283 h 1912283"/>
                <a:gd name="connsiteX2" fmla="*/ 0 w 2014572"/>
                <a:gd name="connsiteY2" fmla="*/ 879193 h 1912283"/>
                <a:gd name="connsiteX3" fmla="*/ 21694 w 2014572"/>
                <a:gd name="connsiteY3" fmla="*/ 833906 h 1912283"/>
                <a:gd name="connsiteX4" fmla="*/ 755724 w 2014572"/>
                <a:gd name="connsiteY4" fmla="*/ 21151 h 1912283"/>
                <a:gd name="connsiteX5" fmla="*/ 790346 w 2014572"/>
                <a:gd name="connsiteY5" fmla="*/ 0 h 1912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4572" h="1912283">
                  <a:moveTo>
                    <a:pt x="790346" y="0"/>
                  </a:moveTo>
                  <a:lnTo>
                    <a:pt x="2014572" y="1912283"/>
                  </a:lnTo>
                  <a:lnTo>
                    <a:pt x="0" y="879193"/>
                  </a:lnTo>
                  <a:lnTo>
                    <a:pt x="21694" y="833906"/>
                  </a:lnTo>
                  <a:cubicBezTo>
                    <a:pt x="198149" y="507258"/>
                    <a:pt x="450827" y="228292"/>
                    <a:pt x="755724" y="21151"/>
                  </a:cubicBezTo>
                  <a:lnTo>
                    <a:pt x="790346" y="0"/>
                  </a:lnTo>
                  <a:close/>
                </a:path>
              </a:pathLst>
            </a:custGeom>
            <a:solidFill>
              <a:srgbClr val="1302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2431466" y="2276340"/>
              <a:ext cx="193239" cy="100310"/>
            </a:xfrm>
            <a:custGeom>
              <a:avLst/>
              <a:gdLst>
                <a:gd name="connsiteX0" fmla="*/ 0 w 193239"/>
                <a:gd name="connsiteY0" fmla="*/ 0 h 100310"/>
                <a:gd name="connsiteX1" fmla="*/ 193239 w 193239"/>
                <a:gd name="connsiteY1" fmla="*/ 99095 h 100310"/>
                <a:gd name="connsiteX2" fmla="*/ 192657 w 193239"/>
                <a:gd name="connsiteY2" fmla="*/ 100310 h 100310"/>
                <a:gd name="connsiteX3" fmla="*/ 0 w 193239"/>
                <a:gd name="connsiteY3" fmla="*/ 0 h 100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239" h="100310">
                  <a:moveTo>
                    <a:pt x="0" y="0"/>
                  </a:moveTo>
                  <a:lnTo>
                    <a:pt x="193239" y="99095"/>
                  </a:lnTo>
                  <a:lnTo>
                    <a:pt x="192657" y="10031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6699603" y="2276341"/>
              <a:ext cx="193237" cy="100309"/>
            </a:xfrm>
            <a:custGeom>
              <a:avLst/>
              <a:gdLst>
                <a:gd name="connsiteX0" fmla="*/ 193237 w 193237"/>
                <a:gd name="connsiteY0" fmla="*/ 0 h 100309"/>
                <a:gd name="connsiteX1" fmla="*/ 582 w 193237"/>
                <a:gd name="connsiteY1" fmla="*/ 100309 h 100309"/>
                <a:gd name="connsiteX2" fmla="*/ 0 w 193237"/>
                <a:gd name="connsiteY2" fmla="*/ 99094 h 100309"/>
                <a:gd name="connsiteX3" fmla="*/ 193237 w 193237"/>
                <a:gd name="connsiteY3" fmla="*/ 0 h 100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237" h="100309">
                  <a:moveTo>
                    <a:pt x="193237" y="0"/>
                  </a:moveTo>
                  <a:lnTo>
                    <a:pt x="582" y="100309"/>
                  </a:lnTo>
                  <a:lnTo>
                    <a:pt x="0" y="99094"/>
                  </a:lnTo>
                  <a:lnTo>
                    <a:pt x="193237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4693401" y="2376649"/>
              <a:ext cx="2261150" cy="1051516"/>
            </a:xfrm>
            <a:custGeom>
              <a:avLst/>
              <a:gdLst>
                <a:gd name="connsiteX0" fmla="*/ 2006783 w 2261150"/>
                <a:gd name="connsiteY0" fmla="*/ 0 h 1051516"/>
                <a:gd name="connsiteX1" fmla="*/ 2081041 w 2261150"/>
                <a:gd name="connsiteY1" fmla="*/ 155017 h 1051516"/>
                <a:gd name="connsiteX2" fmla="*/ 2249356 w 2261150"/>
                <a:gd name="connsiteY2" fmla="*/ 816645 h 1051516"/>
                <a:gd name="connsiteX3" fmla="*/ 2261150 w 2261150"/>
                <a:gd name="connsiteY3" fmla="*/ 1051516 h 1051516"/>
                <a:gd name="connsiteX4" fmla="*/ 0 w 2261150"/>
                <a:gd name="connsiteY4" fmla="*/ 1044856 h 1051516"/>
                <a:gd name="connsiteX5" fmla="*/ 2006783 w 2261150"/>
                <a:gd name="connsiteY5" fmla="*/ 0 h 105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1150" h="1051516">
                  <a:moveTo>
                    <a:pt x="2006783" y="0"/>
                  </a:moveTo>
                  <a:lnTo>
                    <a:pt x="2081041" y="155017"/>
                  </a:lnTo>
                  <a:cubicBezTo>
                    <a:pt x="2168044" y="361870"/>
                    <a:pt x="2225877" y="584151"/>
                    <a:pt x="2249356" y="816645"/>
                  </a:cubicBezTo>
                  <a:lnTo>
                    <a:pt x="2261150" y="1051516"/>
                  </a:lnTo>
                  <a:lnTo>
                    <a:pt x="0" y="1044856"/>
                  </a:lnTo>
                  <a:lnTo>
                    <a:pt x="2006783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2369755" y="2376651"/>
              <a:ext cx="2261148" cy="1051515"/>
            </a:xfrm>
            <a:custGeom>
              <a:avLst/>
              <a:gdLst>
                <a:gd name="connsiteX0" fmla="*/ 254367 w 2261148"/>
                <a:gd name="connsiteY0" fmla="*/ 0 h 1051515"/>
                <a:gd name="connsiteX1" fmla="*/ 2261148 w 2261148"/>
                <a:gd name="connsiteY1" fmla="*/ 1044855 h 1051515"/>
                <a:gd name="connsiteX2" fmla="*/ 0 w 2261148"/>
                <a:gd name="connsiteY2" fmla="*/ 1051515 h 1051515"/>
                <a:gd name="connsiteX3" fmla="*/ 11794 w 2261148"/>
                <a:gd name="connsiteY3" fmla="*/ 816644 h 1051515"/>
                <a:gd name="connsiteX4" fmla="*/ 180109 w 2261148"/>
                <a:gd name="connsiteY4" fmla="*/ 155016 h 1051515"/>
                <a:gd name="connsiteX5" fmla="*/ 254367 w 2261148"/>
                <a:gd name="connsiteY5" fmla="*/ 0 h 105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1148" h="1051515">
                  <a:moveTo>
                    <a:pt x="254367" y="0"/>
                  </a:moveTo>
                  <a:lnTo>
                    <a:pt x="2261148" y="1044855"/>
                  </a:lnTo>
                  <a:lnTo>
                    <a:pt x="0" y="1051515"/>
                  </a:lnTo>
                  <a:lnTo>
                    <a:pt x="11794" y="816644"/>
                  </a:lnTo>
                  <a:cubicBezTo>
                    <a:pt x="35273" y="584150"/>
                    <a:pt x="93107" y="361869"/>
                    <a:pt x="180109" y="155016"/>
                  </a:cubicBezTo>
                  <a:lnTo>
                    <a:pt x="254367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2086377" y="3428166"/>
              <a:ext cx="283378" cy="1669"/>
            </a:xfrm>
            <a:custGeom>
              <a:avLst/>
              <a:gdLst>
                <a:gd name="connsiteX0" fmla="*/ 283378 w 283378"/>
                <a:gd name="connsiteY0" fmla="*/ 0 h 1669"/>
                <a:gd name="connsiteX1" fmla="*/ 283336 w 283378"/>
                <a:gd name="connsiteY1" fmla="*/ 835 h 1669"/>
                <a:gd name="connsiteX2" fmla="*/ 283378 w 283378"/>
                <a:gd name="connsiteY2" fmla="*/ 1669 h 1669"/>
                <a:gd name="connsiteX3" fmla="*/ 0 w 283378"/>
                <a:gd name="connsiteY3" fmla="*/ 834 h 1669"/>
                <a:gd name="connsiteX4" fmla="*/ 283378 w 283378"/>
                <a:gd name="connsiteY4" fmla="*/ 0 h 1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378" h="1669">
                  <a:moveTo>
                    <a:pt x="283378" y="0"/>
                  </a:moveTo>
                  <a:lnTo>
                    <a:pt x="283336" y="835"/>
                  </a:lnTo>
                  <a:lnTo>
                    <a:pt x="283378" y="1669"/>
                  </a:lnTo>
                  <a:lnTo>
                    <a:pt x="0" y="834"/>
                  </a:lnTo>
                  <a:lnTo>
                    <a:pt x="283378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6954551" y="3428166"/>
              <a:ext cx="283376" cy="1669"/>
            </a:xfrm>
            <a:custGeom>
              <a:avLst/>
              <a:gdLst>
                <a:gd name="connsiteX0" fmla="*/ 0 w 283376"/>
                <a:gd name="connsiteY0" fmla="*/ 0 h 1669"/>
                <a:gd name="connsiteX1" fmla="*/ 283376 w 283376"/>
                <a:gd name="connsiteY1" fmla="*/ 834 h 1669"/>
                <a:gd name="connsiteX2" fmla="*/ 0 w 283376"/>
                <a:gd name="connsiteY2" fmla="*/ 1669 h 1669"/>
                <a:gd name="connsiteX3" fmla="*/ 42 w 283376"/>
                <a:gd name="connsiteY3" fmla="*/ 835 h 1669"/>
                <a:gd name="connsiteX4" fmla="*/ 0 w 283376"/>
                <a:gd name="connsiteY4" fmla="*/ 0 h 1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376" h="1669">
                  <a:moveTo>
                    <a:pt x="0" y="0"/>
                  </a:moveTo>
                  <a:lnTo>
                    <a:pt x="283376" y="834"/>
                  </a:lnTo>
                  <a:lnTo>
                    <a:pt x="0" y="1669"/>
                  </a:lnTo>
                  <a:lnTo>
                    <a:pt x="42" y="83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4693401" y="3429834"/>
              <a:ext cx="2261150" cy="1051516"/>
            </a:xfrm>
            <a:custGeom>
              <a:avLst/>
              <a:gdLst>
                <a:gd name="connsiteX0" fmla="*/ 2261150 w 2261150"/>
                <a:gd name="connsiteY0" fmla="*/ 0 h 1051516"/>
                <a:gd name="connsiteX1" fmla="*/ 2249356 w 2261150"/>
                <a:gd name="connsiteY1" fmla="*/ 234872 h 1051516"/>
                <a:gd name="connsiteX2" fmla="*/ 2081041 w 2261150"/>
                <a:gd name="connsiteY2" fmla="*/ 896500 h 1051516"/>
                <a:gd name="connsiteX3" fmla="*/ 2006783 w 2261150"/>
                <a:gd name="connsiteY3" fmla="*/ 1051516 h 1051516"/>
                <a:gd name="connsiteX4" fmla="*/ 0 w 2261150"/>
                <a:gd name="connsiteY4" fmla="*/ 6659 h 1051516"/>
                <a:gd name="connsiteX5" fmla="*/ 2261150 w 2261150"/>
                <a:gd name="connsiteY5" fmla="*/ 0 h 105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1150" h="1051516">
                  <a:moveTo>
                    <a:pt x="2261150" y="0"/>
                  </a:moveTo>
                  <a:lnTo>
                    <a:pt x="2249356" y="234872"/>
                  </a:lnTo>
                  <a:cubicBezTo>
                    <a:pt x="2225877" y="467366"/>
                    <a:pt x="2168044" y="689647"/>
                    <a:pt x="2081041" y="896500"/>
                  </a:cubicBezTo>
                  <a:lnTo>
                    <a:pt x="2006783" y="1051516"/>
                  </a:lnTo>
                  <a:lnTo>
                    <a:pt x="0" y="6659"/>
                  </a:lnTo>
                  <a:lnTo>
                    <a:pt x="226115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2369755" y="3429835"/>
              <a:ext cx="2261148" cy="1051515"/>
            </a:xfrm>
            <a:custGeom>
              <a:avLst/>
              <a:gdLst>
                <a:gd name="connsiteX0" fmla="*/ 0 w 2261148"/>
                <a:gd name="connsiteY0" fmla="*/ 0 h 1051515"/>
                <a:gd name="connsiteX1" fmla="*/ 2261148 w 2261148"/>
                <a:gd name="connsiteY1" fmla="*/ 6659 h 1051515"/>
                <a:gd name="connsiteX2" fmla="*/ 254367 w 2261148"/>
                <a:gd name="connsiteY2" fmla="*/ 1051515 h 1051515"/>
                <a:gd name="connsiteX3" fmla="*/ 180109 w 2261148"/>
                <a:gd name="connsiteY3" fmla="*/ 896500 h 1051515"/>
                <a:gd name="connsiteX4" fmla="*/ 11794 w 2261148"/>
                <a:gd name="connsiteY4" fmla="*/ 234872 h 1051515"/>
                <a:gd name="connsiteX5" fmla="*/ 0 w 2261148"/>
                <a:gd name="connsiteY5" fmla="*/ 0 h 105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1148" h="1051515">
                  <a:moveTo>
                    <a:pt x="0" y="0"/>
                  </a:moveTo>
                  <a:lnTo>
                    <a:pt x="2261148" y="6659"/>
                  </a:lnTo>
                  <a:lnTo>
                    <a:pt x="254367" y="1051515"/>
                  </a:lnTo>
                  <a:lnTo>
                    <a:pt x="180109" y="896500"/>
                  </a:lnTo>
                  <a:cubicBezTo>
                    <a:pt x="93107" y="689647"/>
                    <a:pt x="35273" y="467366"/>
                    <a:pt x="11794" y="23487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2624704" y="3449474"/>
              <a:ext cx="2014573" cy="1912285"/>
            </a:xfrm>
            <a:custGeom>
              <a:avLst/>
              <a:gdLst>
                <a:gd name="connsiteX0" fmla="*/ 2014573 w 2014573"/>
                <a:gd name="connsiteY0" fmla="*/ 0 h 1912285"/>
                <a:gd name="connsiteX1" fmla="*/ 790346 w 2014573"/>
                <a:gd name="connsiteY1" fmla="*/ 1912285 h 1912285"/>
                <a:gd name="connsiteX2" fmla="*/ 755725 w 2014573"/>
                <a:gd name="connsiteY2" fmla="*/ 1891134 h 1912285"/>
                <a:gd name="connsiteX3" fmla="*/ 21695 w 2014573"/>
                <a:gd name="connsiteY3" fmla="*/ 1078379 h 1912285"/>
                <a:gd name="connsiteX4" fmla="*/ 0 w 2014573"/>
                <a:gd name="connsiteY4" fmla="*/ 1033091 h 1912285"/>
                <a:gd name="connsiteX5" fmla="*/ 2014573 w 2014573"/>
                <a:gd name="connsiteY5" fmla="*/ 0 h 1912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4573" h="1912285">
                  <a:moveTo>
                    <a:pt x="2014573" y="0"/>
                  </a:moveTo>
                  <a:lnTo>
                    <a:pt x="790346" y="1912285"/>
                  </a:lnTo>
                  <a:lnTo>
                    <a:pt x="755725" y="1891134"/>
                  </a:lnTo>
                  <a:cubicBezTo>
                    <a:pt x="450828" y="1683993"/>
                    <a:pt x="198150" y="1405028"/>
                    <a:pt x="21695" y="1078379"/>
                  </a:cubicBezTo>
                  <a:lnTo>
                    <a:pt x="0" y="1033091"/>
                  </a:lnTo>
                  <a:lnTo>
                    <a:pt x="2014573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4685029" y="3449474"/>
              <a:ext cx="2014575" cy="1912285"/>
            </a:xfrm>
            <a:custGeom>
              <a:avLst/>
              <a:gdLst>
                <a:gd name="connsiteX0" fmla="*/ 0 w 2014575"/>
                <a:gd name="connsiteY0" fmla="*/ 0 h 1912285"/>
                <a:gd name="connsiteX1" fmla="*/ 2014575 w 2014575"/>
                <a:gd name="connsiteY1" fmla="*/ 1033092 h 1912285"/>
                <a:gd name="connsiteX2" fmla="*/ 1992880 w 2014575"/>
                <a:gd name="connsiteY2" fmla="*/ 1078379 h 1912285"/>
                <a:gd name="connsiteX3" fmla="*/ 1258850 w 2014575"/>
                <a:gd name="connsiteY3" fmla="*/ 1891134 h 1912285"/>
                <a:gd name="connsiteX4" fmla="*/ 1224229 w 2014575"/>
                <a:gd name="connsiteY4" fmla="*/ 1912285 h 1912285"/>
                <a:gd name="connsiteX5" fmla="*/ 0 w 2014575"/>
                <a:gd name="connsiteY5" fmla="*/ 0 h 1912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4575" h="1912285">
                  <a:moveTo>
                    <a:pt x="0" y="0"/>
                  </a:moveTo>
                  <a:lnTo>
                    <a:pt x="2014575" y="1033092"/>
                  </a:lnTo>
                  <a:lnTo>
                    <a:pt x="1992880" y="1078379"/>
                  </a:lnTo>
                  <a:cubicBezTo>
                    <a:pt x="1816426" y="1405028"/>
                    <a:pt x="1563747" y="1683993"/>
                    <a:pt x="1258850" y="1891134"/>
                  </a:cubicBezTo>
                  <a:lnTo>
                    <a:pt x="1224229" y="19122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3415496" y="3456967"/>
              <a:ext cx="2493314" cy="2277352"/>
            </a:xfrm>
            <a:custGeom>
              <a:avLst/>
              <a:gdLst>
                <a:gd name="connsiteX0" fmla="*/ 1238283 w 2493314"/>
                <a:gd name="connsiteY0" fmla="*/ 0 h 2277352"/>
                <a:gd name="connsiteX1" fmla="*/ 1246656 w 2493314"/>
                <a:gd name="connsiteY1" fmla="*/ 2277350 h 2277352"/>
                <a:gd name="connsiteX2" fmla="*/ 1255029 w 2493314"/>
                <a:gd name="connsiteY2" fmla="*/ 0 h 2277352"/>
                <a:gd name="connsiteX3" fmla="*/ 2493314 w 2493314"/>
                <a:gd name="connsiteY3" fmla="*/ 1905065 h 2277352"/>
                <a:gd name="connsiteX4" fmla="*/ 2339370 w 2493314"/>
                <a:gd name="connsiteY4" fmla="*/ 1999113 h 2277352"/>
                <a:gd name="connsiteX5" fmla="*/ 1246657 w 2493314"/>
                <a:gd name="connsiteY5" fmla="*/ 2277352 h 2277352"/>
                <a:gd name="connsiteX6" fmla="*/ 153944 w 2493314"/>
                <a:gd name="connsiteY6" fmla="*/ 1999113 h 2277352"/>
                <a:gd name="connsiteX7" fmla="*/ 0 w 2493314"/>
                <a:gd name="connsiteY7" fmla="*/ 1905064 h 2277352"/>
                <a:gd name="connsiteX8" fmla="*/ 1238283 w 2493314"/>
                <a:gd name="connsiteY8" fmla="*/ 0 h 2277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93314" h="2277352">
                  <a:moveTo>
                    <a:pt x="1238283" y="0"/>
                  </a:moveTo>
                  <a:lnTo>
                    <a:pt x="1246656" y="2277350"/>
                  </a:lnTo>
                  <a:lnTo>
                    <a:pt x="1255029" y="0"/>
                  </a:lnTo>
                  <a:lnTo>
                    <a:pt x="2493314" y="1905065"/>
                  </a:lnTo>
                  <a:lnTo>
                    <a:pt x="2339370" y="1999113"/>
                  </a:lnTo>
                  <a:cubicBezTo>
                    <a:pt x="2014547" y="2176559"/>
                    <a:pt x="1642307" y="2277352"/>
                    <a:pt x="1246657" y="2277352"/>
                  </a:cubicBezTo>
                  <a:cubicBezTo>
                    <a:pt x="851007" y="2277352"/>
                    <a:pt x="478767" y="2176559"/>
                    <a:pt x="153944" y="1999113"/>
                  </a:cubicBezTo>
                  <a:lnTo>
                    <a:pt x="0" y="1905064"/>
                  </a:lnTo>
                  <a:lnTo>
                    <a:pt x="1238283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431465" y="4481350"/>
              <a:ext cx="193238" cy="100309"/>
            </a:xfrm>
            <a:custGeom>
              <a:avLst/>
              <a:gdLst>
                <a:gd name="connsiteX0" fmla="*/ 192657 w 193238"/>
                <a:gd name="connsiteY0" fmla="*/ 0 h 100309"/>
                <a:gd name="connsiteX1" fmla="*/ 193238 w 193238"/>
                <a:gd name="connsiteY1" fmla="*/ 1215 h 100309"/>
                <a:gd name="connsiteX2" fmla="*/ 0 w 193238"/>
                <a:gd name="connsiteY2" fmla="*/ 100309 h 100309"/>
                <a:gd name="connsiteX3" fmla="*/ 192657 w 193238"/>
                <a:gd name="connsiteY3" fmla="*/ 0 h 100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238" h="100309">
                  <a:moveTo>
                    <a:pt x="192657" y="0"/>
                  </a:moveTo>
                  <a:lnTo>
                    <a:pt x="193238" y="1215"/>
                  </a:lnTo>
                  <a:lnTo>
                    <a:pt x="0" y="100309"/>
                  </a:lnTo>
                  <a:lnTo>
                    <a:pt x="192657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6699603" y="4481350"/>
              <a:ext cx="193236" cy="100308"/>
            </a:xfrm>
            <a:custGeom>
              <a:avLst/>
              <a:gdLst>
                <a:gd name="connsiteX0" fmla="*/ 581 w 193236"/>
                <a:gd name="connsiteY0" fmla="*/ 0 h 100308"/>
                <a:gd name="connsiteX1" fmla="*/ 193236 w 193236"/>
                <a:gd name="connsiteY1" fmla="*/ 100308 h 100308"/>
                <a:gd name="connsiteX2" fmla="*/ 0 w 193236"/>
                <a:gd name="connsiteY2" fmla="*/ 1215 h 100308"/>
                <a:gd name="connsiteX3" fmla="*/ 581 w 193236"/>
                <a:gd name="connsiteY3" fmla="*/ 0 h 100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236" h="100308">
                  <a:moveTo>
                    <a:pt x="581" y="0"/>
                  </a:moveTo>
                  <a:lnTo>
                    <a:pt x="193236" y="100308"/>
                  </a:lnTo>
                  <a:lnTo>
                    <a:pt x="0" y="1215"/>
                  </a:lnTo>
                  <a:lnTo>
                    <a:pt x="581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3374266" y="5361759"/>
              <a:ext cx="41231" cy="63705"/>
            </a:xfrm>
            <a:custGeom>
              <a:avLst/>
              <a:gdLst>
                <a:gd name="connsiteX0" fmla="*/ 40784 w 41231"/>
                <a:gd name="connsiteY0" fmla="*/ 0 h 63705"/>
                <a:gd name="connsiteX1" fmla="*/ 41231 w 41231"/>
                <a:gd name="connsiteY1" fmla="*/ 273 h 63705"/>
                <a:gd name="connsiteX2" fmla="*/ 0 w 41231"/>
                <a:gd name="connsiteY2" fmla="*/ 63705 h 63705"/>
                <a:gd name="connsiteX3" fmla="*/ 40784 w 41231"/>
                <a:gd name="connsiteY3" fmla="*/ 0 h 63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231" h="63705">
                  <a:moveTo>
                    <a:pt x="40784" y="0"/>
                  </a:moveTo>
                  <a:lnTo>
                    <a:pt x="41231" y="273"/>
                  </a:lnTo>
                  <a:lnTo>
                    <a:pt x="0" y="63705"/>
                  </a:lnTo>
                  <a:lnTo>
                    <a:pt x="40784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5908810" y="5361759"/>
              <a:ext cx="41230" cy="63705"/>
            </a:xfrm>
            <a:custGeom>
              <a:avLst/>
              <a:gdLst>
                <a:gd name="connsiteX0" fmla="*/ 447 w 41230"/>
                <a:gd name="connsiteY0" fmla="*/ 0 h 63705"/>
                <a:gd name="connsiteX1" fmla="*/ 41230 w 41230"/>
                <a:gd name="connsiteY1" fmla="*/ 63705 h 63705"/>
                <a:gd name="connsiteX2" fmla="*/ 0 w 41230"/>
                <a:gd name="connsiteY2" fmla="*/ 274 h 63705"/>
                <a:gd name="connsiteX3" fmla="*/ 447 w 41230"/>
                <a:gd name="connsiteY3" fmla="*/ 0 h 63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230" h="63705">
                  <a:moveTo>
                    <a:pt x="447" y="0"/>
                  </a:moveTo>
                  <a:lnTo>
                    <a:pt x="41230" y="63705"/>
                  </a:lnTo>
                  <a:lnTo>
                    <a:pt x="0" y="274"/>
                  </a:lnTo>
                  <a:lnTo>
                    <a:pt x="447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934210" y="1933703"/>
            <a:ext cx="4038293" cy="3457976"/>
            <a:chOff x="2086377" y="1123681"/>
            <a:chExt cx="5151550" cy="4610638"/>
          </a:xfrm>
        </p:grpSpPr>
        <p:sp>
          <p:nvSpPr>
            <p:cNvPr id="54" name="Freeform 53"/>
            <p:cNvSpPr/>
            <p:nvPr/>
          </p:nvSpPr>
          <p:spPr>
            <a:xfrm>
              <a:off x="2369713" y="1123681"/>
              <a:ext cx="4584880" cy="4610636"/>
            </a:xfrm>
            <a:custGeom>
              <a:avLst/>
              <a:gdLst>
                <a:gd name="connsiteX0" fmla="*/ 2292439 w 4584880"/>
                <a:gd name="connsiteY0" fmla="*/ 0 h 4610636"/>
                <a:gd name="connsiteX1" fmla="*/ 2300812 w 4584880"/>
                <a:gd name="connsiteY1" fmla="*/ 2277350 h 4610636"/>
                <a:gd name="connsiteX2" fmla="*/ 3539096 w 4584880"/>
                <a:gd name="connsiteY2" fmla="*/ 372287 h 4610636"/>
                <a:gd name="connsiteX3" fmla="*/ 3539543 w 4584880"/>
                <a:gd name="connsiteY3" fmla="*/ 372560 h 4610636"/>
                <a:gd name="connsiteX4" fmla="*/ 2315315 w 4584880"/>
                <a:gd name="connsiteY4" fmla="*/ 2284844 h 4610636"/>
                <a:gd name="connsiteX5" fmla="*/ 4329889 w 4584880"/>
                <a:gd name="connsiteY5" fmla="*/ 1251753 h 4610636"/>
                <a:gd name="connsiteX6" fmla="*/ 4330471 w 4584880"/>
                <a:gd name="connsiteY6" fmla="*/ 1252968 h 4610636"/>
                <a:gd name="connsiteX7" fmla="*/ 2323688 w 4584880"/>
                <a:gd name="connsiteY7" fmla="*/ 2297824 h 4610636"/>
                <a:gd name="connsiteX8" fmla="*/ 4584838 w 4584880"/>
                <a:gd name="connsiteY8" fmla="*/ 2304484 h 4610636"/>
                <a:gd name="connsiteX9" fmla="*/ 4584880 w 4584880"/>
                <a:gd name="connsiteY9" fmla="*/ 2305319 h 4610636"/>
                <a:gd name="connsiteX10" fmla="*/ 4584838 w 4584880"/>
                <a:gd name="connsiteY10" fmla="*/ 2306153 h 4610636"/>
                <a:gd name="connsiteX11" fmla="*/ 2323688 w 4584880"/>
                <a:gd name="connsiteY11" fmla="*/ 2312812 h 4610636"/>
                <a:gd name="connsiteX12" fmla="*/ 4330471 w 4584880"/>
                <a:gd name="connsiteY12" fmla="*/ 3357669 h 4610636"/>
                <a:gd name="connsiteX13" fmla="*/ 4329890 w 4584880"/>
                <a:gd name="connsiteY13" fmla="*/ 3358884 h 4610636"/>
                <a:gd name="connsiteX14" fmla="*/ 2315315 w 4584880"/>
                <a:gd name="connsiteY14" fmla="*/ 2325792 h 4610636"/>
                <a:gd name="connsiteX15" fmla="*/ 3539544 w 4584880"/>
                <a:gd name="connsiteY15" fmla="*/ 4238077 h 4610636"/>
                <a:gd name="connsiteX16" fmla="*/ 3539097 w 4584880"/>
                <a:gd name="connsiteY16" fmla="*/ 4238351 h 4610636"/>
                <a:gd name="connsiteX17" fmla="*/ 2300812 w 4584880"/>
                <a:gd name="connsiteY17" fmla="*/ 2333286 h 4610636"/>
                <a:gd name="connsiteX18" fmla="*/ 2292439 w 4584880"/>
                <a:gd name="connsiteY18" fmla="*/ 4610636 h 4610636"/>
                <a:gd name="connsiteX19" fmla="*/ 2284066 w 4584880"/>
                <a:gd name="connsiteY19" fmla="*/ 2333286 h 4610636"/>
                <a:gd name="connsiteX20" fmla="*/ 1045783 w 4584880"/>
                <a:gd name="connsiteY20" fmla="*/ 4238350 h 4610636"/>
                <a:gd name="connsiteX21" fmla="*/ 1045336 w 4584880"/>
                <a:gd name="connsiteY21" fmla="*/ 4238077 h 4610636"/>
                <a:gd name="connsiteX22" fmla="*/ 2269563 w 4584880"/>
                <a:gd name="connsiteY22" fmla="*/ 2325792 h 4610636"/>
                <a:gd name="connsiteX23" fmla="*/ 254990 w 4584880"/>
                <a:gd name="connsiteY23" fmla="*/ 3358883 h 4610636"/>
                <a:gd name="connsiteX24" fmla="*/ 254409 w 4584880"/>
                <a:gd name="connsiteY24" fmla="*/ 3357668 h 4610636"/>
                <a:gd name="connsiteX25" fmla="*/ 2261190 w 4584880"/>
                <a:gd name="connsiteY25" fmla="*/ 2312812 h 4610636"/>
                <a:gd name="connsiteX26" fmla="*/ 42 w 4584880"/>
                <a:gd name="connsiteY26" fmla="*/ 2306153 h 4610636"/>
                <a:gd name="connsiteX27" fmla="*/ 0 w 4584880"/>
                <a:gd name="connsiteY27" fmla="*/ 2305319 h 4610636"/>
                <a:gd name="connsiteX28" fmla="*/ 42 w 4584880"/>
                <a:gd name="connsiteY28" fmla="*/ 2304484 h 4610636"/>
                <a:gd name="connsiteX29" fmla="*/ 2261190 w 4584880"/>
                <a:gd name="connsiteY29" fmla="*/ 2297824 h 4610636"/>
                <a:gd name="connsiteX30" fmla="*/ 254409 w 4584880"/>
                <a:gd name="connsiteY30" fmla="*/ 1252969 h 4610636"/>
                <a:gd name="connsiteX31" fmla="*/ 254991 w 4584880"/>
                <a:gd name="connsiteY31" fmla="*/ 1251754 h 4610636"/>
                <a:gd name="connsiteX32" fmla="*/ 2269563 w 4584880"/>
                <a:gd name="connsiteY32" fmla="*/ 2284844 h 4610636"/>
                <a:gd name="connsiteX33" fmla="*/ 1045337 w 4584880"/>
                <a:gd name="connsiteY33" fmla="*/ 372561 h 4610636"/>
                <a:gd name="connsiteX34" fmla="*/ 1045784 w 4584880"/>
                <a:gd name="connsiteY34" fmla="*/ 372288 h 4610636"/>
                <a:gd name="connsiteX35" fmla="*/ 2284066 w 4584880"/>
                <a:gd name="connsiteY35" fmla="*/ 2277350 h 4610636"/>
                <a:gd name="connsiteX36" fmla="*/ 2292439 w 4584880"/>
                <a:gd name="connsiteY36" fmla="*/ 0 h 4610636"/>
                <a:gd name="connsiteX37" fmla="*/ 2292439 w 4584880"/>
                <a:gd name="connsiteY37" fmla="*/ 0 h 4610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584880" h="4610636">
                  <a:moveTo>
                    <a:pt x="2292439" y="0"/>
                  </a:moveTo>
                  <a:lnTo>
                    <a:pt x="2300812" y="2277350"/>
                  </a:lnTo>
                  <a:lnTo>
                    <a:pt x="3539096" y="372287"/>
                  </a:lnTo>
                  <a:lnTo>
                    <a:pt x="3539543" y="372560"/>
                  </a:lnTo>
                  <a:lnTo>
                    <a:pt x="2315315" y="2284844"/>
                  </a:lnTo>
                  <a:lnTo>
                    <a:pt x="4329889" y="1251753"/>
                  </a:lnTo>
                  <a:lnTo>
                    <a:pt x="4330471" y="1252968"/>
                  </a:lnTo>
                  <a:lnTo>
                    <a:pt x="2323688" y="2297824"/>
                  </a:lnTo>
                  <a:lnTo>
                    <a:pt x="4584838" y="2304484"/>
                  </a:lnTo>
                  <a:lnTo>
                    <a:pt x="4584880" y="2305319"/>
                  </a:lnTo>
                  <a:lnTo>
                    <a:pt x="4584838" y="2306153"/>
                  </a:lnTo>
                  <a:lnTo>
                    <a:pt x="2323688" y="2312812"/>
                  </a:lnTo>
                  <a:lnTo>
                    <a:pt x="4330471" y="3357669"/>
                  </a:lnTo>
                  <a:lnTo>
                    <a:pt x="4329890" y="3358884"/>
                  </a:lnTo>
                  <a:lnTo>
                    <a:pt x="2315315" y="2325792"/>
                  </a:lnTo>
                  <a:lnTo>
                    <a:pt x="3539544" y="4238077"/>
                  </a:lnTo>
                  <a:lnTo>
                    <a:pt x="3539097" y="4238351"/>
                  </a:lnTo>
                  <a:lnTo>
                    <a:pt x="2300812" y="2333286"/>
                  </a:lnTo>
                  <a:lnTo>
                    <a:pt x="2292439" y="4610636"/>
                  </a:lnTo>
                  <a:lnTo>
                    <a:pt x="2284066" y="2333286"/>
                  </a:lnTo>
                  <a:lnTo>
                    <a:pt x="1045783" y="4238350"/>
                  </a:lnTo>
                  <a:lnTo>
                    <a:pt x="1045336" y="4238077"/>
                  </a:lnTo>
                  <a:lnTo>
                    <a:pt x="2269563" y="2325792"/>
                  </a:lnTo>
                  <a:lnTo>
                    <a:pt x="254990" y="3358883"/>
                  </a:lnTo>
                  <a:lnTo>
                    <a:pt x="254409" y="3357668"/>
                  </a:lnTo>
                  <a:lnTo>
                    <a:pt x="2261190" y="2312812"/>
                  </a:lnTo>
                  <a:lnTo>
                    <a:pt x="42" y="2306153"/>
                  </a:lnTo>
                  <a:lnTo>
                    <a:pt x="0" y="2305319"/>
                  </a:lnTo>
                  <a:lnTo>
                    <a:pt x="42" y="2304484"/>
                  </a:lnTo>
                  <a:lnTo>
                    <a:pt x="2261190" y="2297824"/>
                  </a:lnTo>
                  <a:lnTo>
                    <a:pt x="254409" y="1252969"/>
                  </a:lnTo>
                  <a:lnTo>
                    <a:pt x="254991" y="1251754"/>
                  </a:lnTo>
                  <a:lnTo>
                    <a:pt x="2269563" y="2284844"/>
                  </a:lnTo>
                  <a:lnTo>
                    <a:pt x="1045337" y="372561"/>
                  </a:lnTo>
                  <a:lnTo>
                    <a:pt x="1045784" y="372288"/>
                  </a:lnTo>
                  <a:lnTo>
                    <a:pt x="2284066" y="2277350"/>
                  </a:lnTo>
                  <a:lnTo>
                    <a:pt x="2292439" y="0"/>
                  </a:lnTo>
                  <a:lnTo>
                    <a:pt x="2292439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4662153" y="1123681"/>
              <a:ext cx="1246657" cy="2277350"/>
            </a:xfrm>
            <a:custGeom>
              <a:avLst/>
              <a:gdLst>
                <a:gd name="connsiteX0" fmla="*/ 1 w 1246657"/>
                <a:gd name="connsiteY0" fmla="*/ 0 h 2277350"/>
                <a:gd name="connsiteX1" fmla="*/ 1092714 w 1246657"/>
                <a:gd name="connsiteY1" fmla="*/ 278239 h 2277350"/>
                <a:gd name="connsiteX2" fmla="*/ 1246657 w 1246657"/>
                <a:gd name="connsiteY2" fmla="*/ 372287 h 2277350"/>
                <a:gd name="connsiteX3" fmla="*/ 8373 w 1246657"/>
                <a:gd name="connsiteY3" fmla="*/ 2277350 h 2277350"/>
                <a:gd name="connsiteX4" fmla="*/ 0 w 1246657"/>
                <a:gd name="connsiteY4" fmla="*/ 0 h 2277350"/>
                <a:gd name="connsiteX5" fmla="*/ 1 w 1246657"/>
                <a:gd name="connsiteY5" fmla="*/ 0 h 227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6657" h="2277350">
                  <a:moveTo>
                    <a:pt x="1" y="0"/>
                  </a:moveTo>
                  <a:cubicBezTo>
                    <a:pt x="395651" y="0"/>
                    <a:pt x="767891" y="100794"/>
                    <a:pt x="1092714" y="278239"/>
                  </a:cubicBezTo>
                  <a:lnTo>
                    <a:pt x="1246657" y="372287"/>
                  </a:lnTo>
                  <a:lnTo>
                    <a:pt x="8373" y="227735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3415498" y="1123681"/>
              <a:ext cx="1246655" cy="2277350"/>
            </a:xfrm>
            <a:custGeom>
              <a:avLst/>
              <a:gdLst>
                <a:gd name="connsiteX0" fmla="*/ 1246655 w 1246655"/>
                <a:gd name="connsiteY0" fmla="*/ 0 h 2277350"/>
                <a:gd name="connsiteX1" fmla="*/ 1238282 w 1246655"/>
                <a:gd name="connsiteY1" fmla="*/ 2277350 h 2277350"/>
                <a:gd name="connsiteX2" fmla="*/ 0 w 1246655"/>
                <a:gd name="connsiteY2" fmla="*/ 372288 h 2277350"/>
                <a:gd name="connsiteX3" fmla="*/ 153943 w 1246655"/>
                <a:gd name="connsiteY3" fmla="*/ 278239 h 2277350"/>
                <a:gd name="connsiteX4" fmla="*/ 1012267 w 1246655"/>
                <a:gd name="connsiteY4" fmla="*/ 11902 h 2277350"/>
                <a:gd name="connsiteX5" fmla="*/ 1246655 w 1246655"/>
                <a:gd name="connsiteY5" fmla="*/ 0 h 227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6655" h="2277350">
                  <a:moveTo>
                    <a:pt x="1246655" y="0"/>
                  </a:moveTo>
                  <a:lnTo>
                    <a:pt x="1238282" y="2277350"/>
                  </a:lnTo>
                  <a:lnTo>
                    <a:pt x="0" y="372288"/>
                  </a:lnTo>
                  <a:lnTo>
                    <a:pt x="153943" y="278239"/>
                  </a:lnTo>
                  <a:cubicBezTo>
                    <a:pt x="413802" y="136283"/>
                    <a:pt x="704007" y="43384"/>
                    <a:pt x="1012267" y="11902"/>
                  </a:cubicBezTo>
                  <a:lnTo>
                    <a:pt x="1246655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3374265" y="1432536"/>
              <a:ext cx="41232" cy="63707"/>
            </a:xfrm>
            <a:custGeom>
              <a:avLst/>
              <a:gdLst>
                <a:gd name="connsiteX0" fmla="*/ 0 w 41232"/>
                <a:gd name="connsiteY0" fmla="*/ 0 h 63707"/>
                <a:gd name="connsiteX1" fmla="*/ 41232 w 41232"/>
                <a:gd name="connsiteY1" fmla="*/ 63434 h 63707"/>
                <a:gd name="connsiteX2" fmla="*/ 40785 w 41232"/>
                <a:gd name="connsiteY2" fmla="*/ 63707 h 63707"/>
                <a:gd name="connsiteX3" fmla="*/ 0 w 41232"/>
                <a:gd name="connsiteY3" fmla="*/ 0 h 63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232" h="63707">
                  <a:moveTo>
                    <a:pt x="0" y="0"/>
                  </a:moveTo>
                  <a:lnTo>
                    <a:pt x="41232" y="63434"/>
                  </a:lnTo>
                  <a:lnTo>
                    <a:pt x="40785" y="63707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5908810" y="1432535"/>
              <a:ext cx="41231" cy="63706"/>
            </a:xfrm>
            <a:custGeom>
              <a:avLst/>
              <a:gdLst>
                <a:gd name="connsiteX0" fmla="*/ 41231 w 41231"/>
                <a:gd name="connsiteY0" fmla="*/ 0 h 63706"/>
                <a:gd name="connsiteX1" fmla="*/ 447 w 41231"/>
                <a:gd name="connsiteY1" fmla="*/ 63706 h 63706"/>
                <a:gd name="connsiteX2" fmla="*/ 0 w 41231"/>
                <a:gd name="connsiteY2" fmla="*/ 63433 h 63706"/>
                <a:gd name="connsiteX3" fmla="*/ 41231 w 41231"/>
                <a:gd name="connsiteY3" fmla="*/ 0 h 63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231" h="63706">
                  <a:moveTo>
                    <a:pt x="41231" y="0"/>
                  </a:moveTo>
                  <a:lnTo>
                    <a:pt x="447" y="63706"/>
                  </a:lnTo>
                  <a:lnTo>
                    <a:pt x="0" y="63433"/>
                  </a:lnTo>
                  <a:lnTo>
                    <a:pt x="41231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4685028" y="1496241"/>
              <a:ext cx="2014574" cy="1912284"/>
            </a:xfrm>
            <a:custGeom>
              <a:avLst/>
              <a:gdLst>
                <a:gd name="connsiteX0" fmla="*/ 1224228 w 2014574"/>
                <a:gd name="connsiteY0" fmla="*/ 0 h 1912284"/>
                <a:gd name="connsiteX1" fmla="*/ 1258850 w 2014574"/>
                <a:gd name="connsiteY1" fmla="*/ 21152 h 1912284"/>
                <a:gd name="connsiteX2" fmla="*/ 1992880 w 2014574"/>
                <a:gd name="connsiteY2" fmla="*/ 833907 h 1912284"/>
                <a:gd name="connsiteX3" fmla="*/ 2014574 w 2014574"/>
                <a:gd name="connsiteY3" fmla="*/ 879193 h 1912284"/>
                <a:gd name="connsiteX4" fmla="*/ 0 w 2014574"/>
                <a:gd name="connsiteY4" fmla="*/ 1912284 h 1912284"/>
                <a:gd name="connsiteX5" fmla="*/ 1224228 w 2014574"/>
                <a:gd name="connsiteY5" fmla="*/ 0 h 1912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4574" h="1912284">
                  <a:moveTo>
                    <a:pt x="1224228" y="0"/>
                  </a:moveTo>
                  <a:lnTo>
                    <a:pt x="1258850" y="21152"/>
                  </a:lnTo>
                  <a:cubicBezTo>
                    <a:pt x="1563747" y="228293"/>
                    <a:pt x="1816426" y="507259"/>
                    <a:pt x="1992880" y="833907"/>
                  </a:cubicBezTo>
                  <a:lnTo>
                    <a:pt x="2014574" y="879193"/>
                  </a:lnTo>
                  <a:lnTo>
                    <a:pt x="0" y="1912284"/>
                  </a:lnTo>
                  <a:lnTo>
                    <a:pt x="1224228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2624704" y="1496243"/>
              <a:ext cx="2014572" cy="1912283"/>
            </a:xfrm>
            <a:custGeom>
              <a:avLst/>
              <a:gdLst>
                <a:gd name="connsiteX0" fmla="*/ 790346 w 2014572"/>
                <a:gd name="connsiteY0" fmla="*/ 0 h 1912283"/>
                <a:gd name="connsiteX1" fmla="*/ 2014572 w 2014572"/>
                <a:gd name="connsiteY1" fmla="*/ 1912283 h 1912283"/>
                <a:gd name="connsiteX2" fmla="*/ 0 w 2014572"/>
                <a:gd name="connsiteY2" fmla="*/ 879193 h 1912283"/>
                <a:gd name="connsiteX3" fmla="*/ 21694 w 2014572"/>
                <a:gd name="connsiteY3" fmla="*/ 833906 h 1912283"/>
                <a:gd name="connsiteX4" fmla="*/ 755724 w 2014572"/>
                <a:gd name="connsiteY4" fmla="*/ 21151 h 1912283"/>
                <a:gd name="connsiteX5" fmla="*/ 790346 w 2014572"/>
                <a:gd name="connsiteY5" fmla="*/ 0 h 1912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4572" h="1912283">
                  <a:moveTo>
                    <a:pt x="790346" y="0"/>
                  </a:moveTo>
                  <a:lnTo>
                    <a:pt x="2014572" y="1912283"/>
                  </a:lnTo>
                  <a:lnTo>
                    <a:pt x="0" y="879193"/>
                  </a:lnTo>
                  <a:lnTo>
                    <a:pt x="21694" y="833906"/>
                  </a:lnTo>
                  <a:cubicBezTo>
                    <a:pt x="198149" y="507258"/>
                    <a:pt x="450827" y="228292"/>
                    <a:pt x="755724" y="21151"/>
                  </a:cubicBezTo>
                  <a:lnTo>
                    <a:pt x="790346" y="0"/>
                  </a:lnTo>
                  <a:close/>
                </a:path>
              </a:pathLst>
            </a:custGeom>
            <a:solidFill>
              <a:srgbClr val="1302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2431466" y="2276340"/>
              <a:ext cx="193239" cy="100310"/>
            </a:xfrm>
            <a:custGeom>
              <a:avLst/>
              <a:gdLst>
                <a:gd name="connsiteX0" fmla="*/ 0 w 193239"/>
                <a:gd name="connsiteY0" fmla="*/ 0 h 100310"/>
                <a:gd name="connsiteX1" fmla="*/ 193239 w 193239"/>
                <a:gd name="connsiteY1" fmla="*/ 99095 h 100310"/>
                <a:gd name="connsiteX2" fmla="*/ 192657 w 193239"/>
                <a:gd name="connsiteY2" fmla="*/ 100310 h 100310"/>
                <a:gd name="connsiteX3" fmla="*/ 0 w 193239"/>
                <a:gd name="connsiteY3" fmla="*/ 0 h 100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239" h="100310">
                  <a:moveTo>
                    <a:pt x="0" y="0"/>
                  </a:moveTo>
                  <a:lnTo>
                    <a:pt x="193239" y="99095"/>
                  </a:lnTo>
                  <a:lnTo>
                    <a:pt x="192657" y="10031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6699603" y="2276341"/>
              <a:ext cx="193237" cy="100309"/>
            </a:xfrm>
            <a:custGeom>
              <a:avLst/>
              <a:gdLst>
                <a:gd name="connsiteX0" fmla="*/ 193237 w 193237"/>
                <a:gd name="connsiteY0" fmla="*/ 0 h 100309"/>
                <a:gd name="connsiteX1" fmla="*/ 582 w 193237"/>
                <a:gd name="connsiteY1" fmla="*/ 100309 h 100309"/>
                <a:gd name="connsiteX2" fmla="*/ 0 w 193237"/>
                <a:gd name="connsiteY2" fmla="*/ 99094 h 100309"/>
                <a:gd name="connsiteX3" fmla="*/ 193237 w 193237"/>
                <a:gd name="connsiteY3" fmla="*/ 0 h 100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237" h="100309">
                  <a:moveTo>
                    <a:pt x="193237" y="0"/>
                  </a:moveTo>
                  <a:lnTo>
                    <a:pt x="582" y="100309"/>
                  </a:lnTo>
                  <a:lnTo>
                    <a:pt x="0" y="99094"/>
                  </a:lnTo>
                  <a:lnTo>
                    <a:pt x="193237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4693401" y="2376649"/>
              <a:ext cx="2261150" cy="1051516"/>
            </a:xfrm>
            <a:custGeom>
              <a:avLst/>
              <a:gdLst>
                <a:gd name="connsiteX0" fmla="*/ 2006783 w 2261150"/>
                <a:gd name="connsiteY0" fmla="*/ 0 h 1051516"/>
                <a:gd name="connsiteX1" fmla="*/ 2081041 w 2261150"/>
                <a:gd name="connsiteY1" fmla="*/ 155017 h 1051516"/>
                <a:gd name="connsiteX2" fmla="*/ 2249356 w 2261150"/>
                <a:gd name="connsiteY2" fmla="*/ 816645 h 1051516"/>
                <a:gd name="connsiteX3" fmla="*/ 2261150 w 2261150"/>
                <a:gd name="connsiteY3" fmla="*/ 1051516 h 1051516"/>
                <a:gd name="connsiteX4" fmla="*/ 0 w 2261150"/>
                <a:gd name="connsiteY4" fmla="*/ 1044856 h 1051516"/>
                <a:gd name="connsiteX5" fmla="*/ 2006783 w 2261150"/>
                <a:gd name="connsiteY5" fmla="*/ 0 h 105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1150" h="1051516">
                  <a:moveTo>
                    <a:pt x="2006783" y="0"/>
                  </a:moveTo>
                  <a:lnTo>
                    <a:pt x="2081041" y="155017"/>
                  </a:lnTo>
                  <a:cubicBezTo>
                    <a:pt x="2168044" y="361870"/>
                    <a:pt x="2225877" y="584151"/>
                    <a:pt x="2249356" y="816645"/>
                  </a:cubicBezTo>
                  <a:lnTo>
                    <a:pt x="2261150" y="1051516"/>
                  </a:lnTo>
                  <a:lnTo>
                    <a:pt x="0" y="1044856"/>
                  </a:lnTo>
                  <a:lnTo>
                    <a:pt x="2006783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2369755" y="2376651"/>
              <a:ext cx="2261148" cy="1051515"/>
            </a:xfrm>
            <a:custGeom>
              <a:avLst/>
              <a:gdLst>
                <a:gd name="connsiteX0" fmla="*/ 254367 w 2261148"/>
                <a:gd name="connsiteY0" fmla="*/ 0 h 1051515"/>
                <a:gd name="connsiteX1" fmla="*/ 2261148 w 2261148"/>
                <a:gd name="connsiteY1" fmla="*/ 1044855 h 1051515"/>
                <a:gd name="connsiteX2" fmla="*/ 0 w 2261148"/>
                <a:gd name="connsiteY2" fmla="*/ 1051515 h 1051515"/>
                <a:gd name="connsiteX3" fmla="*/ 11794 w 2261148"/>
                <a:gd name="connsiteY3" fmla="*/ 816644 h 1051515"/>
                <a:gd name="connsiteX4" fmla="*/ 180109 w 2261148"/>
                <a:gd name="connsiteY4" fmla="*/ 155016 h 1051515"/>
                <a:gd name="connsiteX5" fmla="*/ 254367 w 2261148"/>
                <a:gd name="connsiteY5" fmla="*/ 0 h 105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1148" h="1051515">
                  <a:moveTo>
                    <a:pt x="254367" y="0"/>
                  </a:moveTo>
                  <a:lnTo>
                    <a:pt x="2261148" y="1044855"/>
                  </a:lnTo>
                  <a:lnTo>
                    <a:pt x="0" y="1051515"/>
                  </a:lnTo>
                  <a:lnTo>
                    <a:pt x="11794" y="816644"/>
                  </a:lnTo>
                  <a:cubicBezTo>
                    <a:pt x="35273" y="584150"/>
                    <a:pt x="93107" y="361869"/>
                    <a:pt x="180109" y="155016"/>
                  </a:cubicBezTo>
                  <a:lnTo>
                    <a:pt x="254367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2086377" y="3428166"/>
              <a:ext cx="283378" cy="1669"/>
            </a:xfrm>
            <a:custGeom>
              <a:avLst/>
              <a:gdLst>
                <a:gd name="connsiteX0" fmla="*/ 283378 w 283378"/>
                <a:gd name="connsiteY0" fmla="*/ 0 h 1669"/>
                <a:gd name="connsiteX1" fmla="*/ 283336 w 283378"/>
                <a:gd name="connsiteY1" fmla="*/ 835 h 1669"/>
                <a:gd name="connsiteX2" fmla="*/ 283378 w 283378"/>
                <a:gd name="connsiteY2" fmla="*/ 1669 h 1669"/>
                <a:gd name="connsiteX3" fmla="*/ 0 w 283378"/>
                <a:gd name="connsiteY3" fmla="*/ 834 h 1669"/>
                <a:gd name="connsiteX4" fmla="*/ 283378 w 283378"/>
                <a:gd name="connsiteY4" fmla="*/ 0 h 1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378" h="1669">
                  <a:moveTo>
                    <a:pt x="283378" y="0"/>
                  </a:moveTo>
                  <a:lnTo>
                    <a:pt x="283336" y="835"/>
                  </a:lnTo>
                  <a:lnTo>
                    <a:pt x="283378" y="1669"/>
                  </a:lnTo>
                  <a:lnTo>
                    <a:pt x="0" y="834"/>
                  </a:lnTo>
                  <a:lnTo>
                    <a:pt x="283378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6954551" y="3428166"/>
              <a:ext cx="283376" cy="1669"/>
            </a:xfrm>
            <a:custGeom>
              <a:avLst/>
              <a:gdLst>
                <a:gd name="connsiteX0" fmla="*/ 0 w 283376"/>
                <a:gd name="connsiteY0" fmla="*/ 0 h 1669"/>
                <a:gd name="connsiteX1" fmla="*/ 283376 w 283376"/>
                <a:gd name="connsiteY1" fmla="*/ 834 h 1669"/>
                <a:gd name="connsiteX2" fmla="*/ 0 w 283376"/>
                <a:gd name="connsiteY2" fmla="*/ 1669 h 1669"/>
                <a:gd name="connsiteX3" fmla="*/ 42 w 283376"/>
                <a:gd name="connsiteY3" fmla="*/ 835 h 1669"/>
                <a:gd name="connsiteX4" fmla="*/ 0 w 283376"/>
                <a:gd name="connsiteY4" fmla="*/ 0 h 1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376" h="1669">
                  <a:moveTo>
                    <a:pt x="0" y="0"/>
                  </a:moveTo>
                  <a:lnTo>
                    <a:pt x="283376" y="834"/>
                  </a:lnTo>
                  <a:lnTo>
                    <a:pt x="0" y="1669"/>
                  </a:lnTo>
                  <a:lnTo>
                    <a:pt x="42" y="83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4693401" y="3429834"/>
              <a:ext cx="2261150" cy="1051516"/>
            </a:xfrm>
            <a:custGeom>
              <a:avLst/>
              <a:gdLst>
                <a:gd name="connsiteX0" fmla="*/ 2261150 w 2261150"/>
                <a:gd name="connsiteY0" fmla="*/ 0 h 1051516"/>
                <a:gd name="connsiteX1" fmla="*/ 2249356 w 2261150"/>
                <a:gd name="connsiteY1" fmla="*/ 234872 h 1051516"/>
                <a:gd name="connsiteX2" fmla="*/ 2081041 w 2261150"/>
                <a:gd name="connsiteY2" fmla="*/ 896500 h 1051516"/>
                <a:gd name="connsiteX3" fmla="*/ 2006783 w 2261150"/>
                <a:gd name="connsiteY3" fmla="*/ 1051516 h 1051516"/>
                <a:gd name="connsiteX4" fmla="*/ 0 w 2261150"/>
                <a:gd name="connsiteY4" fmla="*/ 6659 h 1051516"/>
                <a:gd name="connsiteX5" fmla="*/ 2261150 w 2261150"/>
                <a:gd name="connsiteY5" fmla="*/ 0 h 105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1150" h="1051516">
                  <a:moveTo>
                    <a:pt x="2261150" y="0"/>
                  </a:moveTo>
                  <a:lnTo>
                    <a:pt x="2249356" y="234872"/>
                  </a:lnTo>
                  <a:cubicBezTo>
                    <a:pt x="2225877" y="467366"/>
                    <a:pt x="2168044" y="689647"/>
                    <a:pt x="2081041" y="896500"/>
                  </a:cubicBezTo>
                  <a:lnTo>
                    <a:pt x="2006783" y="1051516"/>
                  </a:lnTo>
                  <a:lnTo>
                    <a:pt x="0" y="6659"/>
                  </a:lnTo>
                  <a:lnTo>
                    <a:pt x="226115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2369755" y="3429835"/>
              <a:ext cx="2261148" cy="1051515"/>
            </a:xfrm>
            <a:custGeom>
              <a:avLst/>
              <a:gdLst>
                <a:gd name="connsiteX0" fmla="*/ 0 w 2261148"/>
                <a:gd name="connsiteY0" fmla="*/ 0 h 1051515"/>
                <a:gd name="connsiteX1" fmla="*/ 2261148 w 2261148"/>
                <a:gd name="connsiteY1" fmla="*/ 6659 h 1051515"/>
                <a:gd name="connsiteX2" fmla="*/ 254367 w 2261148"/>
                <a:gd name="connsiteY2" fmla="*/ 1051515 h 1051515"/>
                <a:gd name="connsiteX3" fmla="*/ 180109 w 2261148"/>
                <a:gd name="connsiteY3" fmla="*/ 896500 h 1051515"/>
                <a:gd name="connsiteX4" fmla="*/ 11794 w 2261148"/>
                <a:gd name="connsiteY4" fmla="*/ 234872 h 1051515"/>
                <a:gd name="connsiteX5" fmla="*/ 0 w 2261148"/>
                <a:gd name="connsiteY5" fmla="*/ 0 h 105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1148" h="1051515">
                  <a:moveTo>
                    <a:pt x="0" y="0"/>
                  </a:moveTo>
                  <a:lnTo>
                    <a:pt x="2261148" y="6659"/>
                  </a:lnTo>
                  <a:lnTo>
                    <a:pt x="254367" y="1051515"/>
                  </a:lnTo>
                  <a:lnTo>
                    <a:pt x="180109" y="896500"/>
                  </a:lnTo>
                  <a:cubicBezTo>
                    <a:pt x="93107" y="689647"/>
                    <a:pt x="35273" y="467366"/>
                    <a:pt x="11794" y="23487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2624704" y="3449474"/>
              <a:ext cx="2014573" cy="1912285"/>
            </a:xfrm>
            <a:custGeom>
              <a:avLst/>
              <a:gdLst>
                <a:gd name="connsiteX0" fmla="*/ 2014573 w 2014573"/>
                <a:gd name="connsiteY0" fmla="*/ 0 h 1912285"/>
                <a:gd name="connsiteX1" fmla="*/ 790346 w 2014573"/>
                <a:gd name="connsiteY1" fmla="*/ 1912285 h 1912285"/>
                <a:gd name="connsiteX2" fmla="*/ 755725 w 2014573"/>
                <a:gd name="connsiteY2" fmla="*/ 1891134 h 1912285"/>
                <a:gd name="connsiteX3" fmla="*/ 21695 w 2014573"/>
                <a:gd name="connsiteY3" fmla="*/ 1078379 h 1912285"/>
                <a:gd name="connsiteX4" fmla="*/ 0 w 2014573"/>
                <a:gd name="connsiteY4" fmla="*/ 1033091 h 1912285"/>
                <a:gd name="connsiteX5" fmla="*/ 2014573 w 2014573"/>
                <a:gd name="connsiteY5" fmla="*/ 0 h 1912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4573" h="1912285">
                  <a:moveTo>
                    <a:pt x="2014573" y="0"/>
                  </a:moveTo>
                  <a:lnTo>
                    <a:pt x="790346" y="1912285"/>
                  </a:lnTo>
                  <a:lnTo>
                    <a:pt x="755725" y="1891134"/>
                  </a:lnTo>
                  <a:cubicBezTo>
                    <a:pt x="450828" y="1683993"/>
                    <a:pt x="198150" y="1405028"/>
                    <a:pt x="21695" y="1078379"/>
                  </a:cubicBezTo>
                  <a:lnTo>
                    <a:pt x="0" y="1033091"/>
                  </a:lnTo>
                  <a:lnTo>
                    <a:pt x="2014573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4685029" y="3449474"/>
              <a:ext cx="2014575" cy="1912285"/>
            </a:xfrm>
            <a:custGeom>
              <a:avLst/>
              <a:gdLst>
                <a:gd name="connsiteX0" fmla="*/ 0 w 2014575"/>
                <a:gd name="connsiteY0" fmla="*/ 0 h 1912285"/>
                <a:gd name="connsiteX1" fmla="*/ 2014575 w 2014575"/>
                <a:gd name="connsiteY1" fmla="*/ 1033092 h 1912285"/>
                <a:gd name="connsiteX2" fmla="*/ 1992880 w 2014575"/>
                <a:gd name="connsiteY2" fmla="*/ 1078379 h 1912285"/>
                <a:gd name="connsiteX3" fmla="*/ 1258850 w 2014575"/>
                <a:gd name="connsiteY3" fmla="*/ 1891134 h 1912285"/>
                <a:gd name="connsiteX4" fmla="*/ 1224229 w 2014575"/>
                <a:gd name="connsiteY4" fmla="*/ 1912285 h 1912285"/>
                <a:gd name="connsiteX5" fmla="*/ 0 w 2014575"/>
                <a:gd name="connsiteY5" fmla="*/ 0 h 1912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4575" h="1912285">
                  <a:moveTo>
                    <a:pt x="0" y="0"/>
                  </a:moveTo>
                  <a:lnTo>
                    <a:pt x="2014575" y="1033092"/>
                  </a:lnTo>
                  <a:lnTo>
                    <a:pt x="1992880" y="1078379"/>
                  </a:lnTo>
                  <a:cubicBezTo>
                    <a:pt x="1816426" y="1405028"/>
                    <a:pt x="1563747" y="1683993"/>
                    <a:pt x="1258850" y="1891134"/>
                  </a:cubicBezTo>
                  <a:lnTo>
                    <a:pt x="1224229" y="19122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3415496" y="3456967"/>
              <a:ext cx="2493314" cy="2277352"/>
            </a:xfrm>
            <a:custGeom>
              <a:avLst/>
              <a:gdLst>
                <a:gd name="connsiteX0" fmla="*/ 1238283 w 2493314"/>
                <a:gd name="connsiteY0" fmla="*/ 0 h 2277352"/>
                <a:gd name="connsiteX1" fmla="*/ 1246656 w 2493314"/>
                <a:gd name="connsiteY1" fmla="*/ 2277350 h 2277352"/>
                <a:gd name="connsiteX2" fmla="*/ 1255029 w 2493314"/>
                <a:gd name="connsiteY2" fmla="*/ 0 h 2277352"/>
                <a:gd name="connsiteX3" fmla="*/ 2493314 w 2493314"/>
                <a:gd name="connsiteY3" fmla="*/ 1905065 h 2277352"/>
                <a:gd name="connsiteX4" fmla="*/ 2339370 w 2493314"/>
                <a:gd name="connsiteY4" fmla="*/ 1999113 h 2277352"/>
                <a:gd name="connsiteX5" fmla="*/ 1246657 w 2493314"/>
                <a:gd name="connsiteY5" fmla="*/ 2277352 h 2277352"/>
                <a:gd name="connsiteX6" fmla="*/ 153944 w 2493314"/>
                <a:gd name="connsiteY6" fmla="*/ 1999113 h 2277352"/>
                <a:gd name="connsiteX7" fmla="*/ 0 w 2493314"/>
                <a:gd name="connsiteY7" fmla="*/ 1905064 h 2277352"/>
                <a:gd name="connsiteX8" fmla="*/ 1238283 w 2493314"/>
                <a:gd name="connsiteY8" fmla="*/ 0 h 2277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93314" h="2277352">
                  <a:moveTo>
                    <a:pt x="1238283" y="0"/>
                  </a:moveTo>
                  <a:lnTo>
                    <a:pt x="1246656" y="2277350"/>
                  </a:lnTo>
                  <a:lnTo>
                    <a:pt x="1255029" y="0"/>
                  </a:lnTo>
                  <a:lnTo>
                    <a:pt x="2493314" y="1905065"/>
                  </a:lnTo>
                  <a:lnTo>
                    <a:pt x="2339370" y="1999113"/>
                  </a:lnTo>
                  <a:cubicBezTo>
                    <a:pt x="2014547" y="2176559"/>
                    <a:pt x="1642307" y="2277352"/>
                    <a:pt x="1246657" y="2277352"/>
                  </a:cubicBezTo>
                  <a:cubicBezTo>
                    <a:pt x="851007" y="2277352"/>
                    <a:pt x="478767" y="2176559"/>
                    <a:pt x="153944" y="1999113"/>
                  </a:cubicBezTo>
                  <a:lnTo>
                    <a:pt x="0" y="1905064"/>
                  </a:lnTo>
                  <a:lnTo>
                    <a:pt x="1238283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2431465" y="4481350"/>
              <a:ext cx="193238" cy="100309"/>
            </a:xfrm>
            <a:custGeom>
              <a:avLst/>
              <a:gdLst>
                <a:gd name="connsiteX0" fmla="*/ 192657 w 193238"/>
                <a:gd name="connsiteY0" fmla="*/ 0 h 100309"/>
                <a:gd name="connsiteX1" fmla="*/ 193238 w 193238"/>
                <a:gd name="connsiteY1" fmla="*/ 1215 h 100309"/>
                <a:gd name="connsiteX2" fmla="*/ 0 w 193238"/>
                <a:gd name="connsiteY2" fmla="*/ 100309 h 100309"/>
                <a:gd name="connsiteX3" fmla="*/ 192657 w 193238"/>
                <a:gd name="connsiteY3" fmla="*/ 0 h 100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238" h="100309">
                  <a:moveTo>
                    <a:pt x="192657" y="0"/>
                  </a:moveTo>
                  <a:lnTo>
                    <a:pt x="193238" y="1215"/>
                  </a:lnTo>
                  <a:lnTo>
                    <a:pt x="0" y="100309"/>
                  </a:lnTo>
                  <a:lnTo>
                    <a:pt x="192657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6699603" y="4481350"/>
              <a:ext cx="193236" cy="100308"/>
            </a:xfrm>
            <a:custGeom>
              <a:avLst/>
              <a:gdLst>
                <a:gd name="connsiteX0" fmla="*/ 581 w 193236"/>
                <a:gd name="connsiteY0" fmla="*/ 0 h 100308"/>
                <a:gd name="connsiteX1" fmla="*/ 193236 w 193236"/>
                <a:gd name="connsiteY1" fmla="*/ 100308 h 100308"/>
                <a:gd name="connsiteX2" fmla="*/ 0 w 193236"/>
                <a:gd name="connsiteY2" fmla="*/ 1215 h 100308"/>
                <a:gd name="connsiteX3" fmla="*/ 581 w 193236"/>
                <a:gd name="connsiteY3" fmla="*/ 0 h 100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236" h="100308">
                  <a:moveTo>
                    <a:pt x="581" y="0"/>
                  </a:moveTo>
                  <a:lnTo>
                    <a:pt x="193236" y="100308"/>
                  </a:lnTo>
                  <a:lnTo>
                    <a:pt x="0" y="1215"/>
                  </a:lnTo>
                  <a:lnTo>
                    <a:pt x="581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3374266" y="5361759"/>
              <a:ext cx="41231" cy="63705"/>
            </a:xfrm>
            <a:custGeom>
              <a:avLst/>
              <a:gdLst>
                <a:gd name="connsiteX0" fmla="*/ 40784 w 41231"/>
                <a:gd name="connsiteY0" fmla="*/ 0 h 63705"/>
                <a:gd name="connsiteX1" fmla="*/ 41231 w 41231"/>
                <a:gd name="connsiteY1" fmla="*/ 273 h 63705"/>
                <a:gd name="connsiteX2" fmla="*/ 0 w 41231"/>
                <a:gd name="connsiteY2" fmla="*/ 63705 h 63705"/>
                <a:gd name="connsiteX3" fmla="*/ 40784 w 41231"/>
                <a:gd name="connsiteY3" fmla="*/ 0 h 63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231" h="63705">
                  <a:moveTo>
                    <a:pt x="40784" y="0"/>
                  </a:moveTo>
                  <a:lnTo>
                    <a:pt x="41231" y="273"/>
                  </a:lnTo>
                  <a:lnTo>
                    <a:pt x="0" y="63705"/>
                  </a:lnTo>
                  <a:lnTo>
                    <a:pt x="40784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5908810" y="5361759"/>
              <a:ext cx="41230" cy="63705"/>
            </a:xfrm>
            <a:custGeom>
              <a:avLst/>
              <a:gdLst>
                <a:gd name="connsiteX0" fmla="*/ 447 w 41230"/>
                <a:gd name="connsiteY0" fmla="*/ 0 h 63705"/>
                <a:gd name="connsiteX1" fmla="*/ 41230 w 41230"/>
                <a:gd name="connsiteY1" fmla="*/ 63705 h 63705"/>
                <a:gd name="connsiteX2" fmla="*/ 0 w 41230"/>
                <a:gd name="connsiteY2" fmla="*/ 274 h 63705"/>
                <a:gd name="connsiteX3" fmla="*/ 447 w 41230"/>
                <a:gd name="connsiteY3" fmla="*/ 0 h 63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230" h="63705">
                  <a:moveTo>
                    <a:pt x="447" y="0"/>
                  </a:moveTo>
                  <a:lnTo>
                    <a:pt x="41230" y="63705"/>
                  </a:lnTo>
                  <a:lnTo>
                    <a:pt x="0" y="274"/>
                  </a:lnTo>
                  <a:lnTo>
                    <a:pt x="447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58769" y="1889911"/>
            <a:ext cx="4038293" cy="3457976"/>
            <a:chOff x="2086377" y="1123681"/>
            <a:chExt cx="5151550" cy="4610638"/>
          </a:xfrm>
        </p:grpSpPr>
        <p:sp>
          <p:nvSpPr>
            <p:cNvPr id="77" name="Freeform 76"/>
            <p:cNvSpPr/>
            <p:nvPr/>
          </p:nvSpPr>
          <p:spPr>
            <a:xfrm>
              <a:off x="2369713" y="1123681"/>
              <a:ext cx="4584880" cy="4610636"/>
            </a:xfrm>
            <a:custGeom>
              <a:avLst/>
              <a:gdLst>
                <a:gd name="connsiteX0" fmla="*/ 2292439 w 4584880"/>
                <a:gd name="connsiteY0" fmla="*/ 0 h 4610636"/>
                <a:gd name="connsiteX1" fmla="*/ 2300812 w 4584880"/>
                <a:gd name="connsiteY1" fmla="*/ 2277350 h 4610636"/>
                <a:gd name="connsiteX2" fmla="*/ 3539096 w 4584880"/>
                <a:gd name="connsiteY2" fmla="*/ 372287 h 4610636"/>
                <a:gd name="connsiteX3" fmla="*/ 3539543 w 4584880"/>
                <a:gd name="connsiteY3" fmla="*/ 372560 h 4610636"/>
                <a:gd name="connsiteX4" fmla="*/ 2315315 w 4584880"/>
                <a:gd name="connsiteY4" fmla="*/ 2284844 h 4610636"/>
                <a:gd name="connsiteX5" fmla="*/ 4329889 w 4584880"/>
                <a:gd name="connsiteY5" fmla="*/ 1251753 h 4610636"/>
                <a:gd name="connsiteX6" fmla="*/ 4330471 w 4584880"/>
                <a:gd name="connsiteY6" fmla="*/ 1252968 h 4610636"/>
                <a:gd name="connsiteX7" fmla="*/ 2323688 w 4584880"/>
                <a:gd name="connsiteY7" fmla="*/ 2297824 h 4610636"/>
                <a:gd name="connsiteX8" fmla="*/ 4584838 w 4584880"/>
                <a:gd name="connsiteY8" fmla="*/ 2304484 h 4610636"/>
                <a:gd name="connsiteX9" fmla="*/ 4584880 w 4584880"/>
                <a:gd name="connsiteY9" fmla="*/ 2305319 h 4610636"/>
                <a:gd name="connsiteX10" fmla="*/ 4584838 w 4584880"/>
                <a:gd name="connsiteY10" fmla="*/ 2306153 h 4610636"/>
                <a:gd name="connsiteX11" fmla="*/ 2323688 w 4584880"/>
                <a:gd name="connsiteY11" fmla="*/ 2312812 h 4610636"/>
                <a:gd name="connsiteX12" fmla="*/ 4330471 w 4584880"/>
                <a:gd name="connsiteY12" fmla="*/ 3357669 h 4610636"/>
                <a:gd name="connsiteX13" fmla="*/ 4329890 w 4584880"/>
                <a:gd name="connsiteY13" fmla="*/ 3358884 h 4610636"/>
                <a:gd name="connsiteX14" fmla="*/ 2315315 w 4584880"/>
                <a:gd name="connsiteY14" fmla="*/ 2325792 h 4610636"/>
                <a:gd name="connsiteX15" fmla="*/ 3539544 w 4584880"/>
                <a:gd name="connsiteY15" fmla="*/ 4238077 h 4610636"/>
                <a:gd name="connsiteX16" fmla="*/ 3539097 w 4584880"/>
                <a:gd name="connsiteY16" fmla="*/ 4238351 h 4610636"/>
                <a:gd name="connsiteX17" fmla="*/ 2300812 w 4584880"/>
                <a:gd name="connsiteY17" fmla="*/ 2333286 h 4610636"/>
                <a:gd name="connsiteX18" fmla="*/ 2292439 w 4584880"/>
                <a:gd name="connsiteY18" fmla="*/ 4610636 h 4610636"/>
                <a:gd name="connsiteX19" fmla="*/ 2284066 w 4584880"/>
                <a:gd name="connsiteY19" fmla="*/ 2333286 h 4610636"/>
                <a:gd name="connsiteX20" fmla="*/ 1045783 w 4584880"/>
                <a:gd name="connsiteY20" fmla="*/ 4238350 h 4610636"/>
                <a:gd name="connsiteX21" fmla="*/ 1045336 w 4584880"/>
                <a:gd name="connsiteY21" fmla="*/ 4238077 h 4610636"/>
                <a:gd name="connsiteX22" fmla="*/ 2269563 w 4584880"/>
                <a:gd name="connsiteY22" fmla="*/ 2325792 h 4610636"/>
                <a:gd name="connsiteX23" fmla="*/ 254990 w 4584880"/>
                <a:gd name="connsiteY23" fmla="*/ 3358883 h 4610636"/>
                <a:gd name="connsiteX24" fmla="*/ 254409 w 4584880"/>
                <a:gd name="connsiteY24" fmla="*/ 3357668 h 4610636"/>
                <a:gd name="connsiteX25" fmla="*/ 2261190 w 4584880"/>
                <a:gd name="connsiteY25" fmla="*/ 2312812 h 4610636"/>
                <a:gd name="connsiteX26" fmla="*/ 42 w 4584880"/>
                <a:gd name="connsiteY26" fmla="*/ 2306153 h 4610636"/>
                <a:gd name="connsiteX27" fmla="*/ 0 w 4584880"/>
                <a:gd name="connsiteY27" fmla="*/ 2305319 h 4610636"/>
                <a:gd name="connsiteX28" fmla="*/ 42 w 4584880"/>
                <a:gd name="connsiteY28" fmla="*/ 2304484 h 4610636"/>
                <a:gd name="connsiteX29" fmla="*/ 2261190 w 4584880"/>
                <a:gd name="connsiteY29" fmla="*/ 2297824 h 4610636"/>
                <a:gd name="connsiteX30" fmla="*/ 254409 w 4584880"/>
                <a:gd name="connsiteY30" fmla="*/ 1252969 h 4610636"/>
                <a:gd name="connsiteX31" fmla="*/ 254991 w 4584880"/>
                <a:gd name="connsiteY31" fmla="*/ 1251754 h 4610636"/>
                <a:gd name="connsiteX32" fmla="*/ 2269563 w 4584880"/>
                <a:gd name="connsiteY32" fmla="*/ 2284844 h 4610636"/>
                <a:gd name="connsiteX33" fmla="*/ 1045337 w 4584880"/>
                <a:gd name="connsiteY33" fmla="*/ 372561 h 4610636"/>
                <a:gd name="connsiteX34" fmla="*/ 1045784 w 4584880"/>
                <a:gd name="connsiteY34" fmla="*/ 372288 h 4610636"/>
                <a:gd name="connsiteX35" fmla="*/ 2284066 w 4584880"/>
                <a:gd name="connsiteY35" fmla="*/ 2277350 h 4610636"/>
                <a:gd name="connsiteX36" fmla="*/ 2292439 w 4584880"/>
                <a:gd name="connsiteY36" fmla="*/ 0 h 4610636"/>
                <a:gd name="connsiteX37" fmla="*/ 2292439 w 4584880"/>
                <a:gd name="connsiteY37" fmla="*/ 0 h 4610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584880" h="4610636">
                  <a:moveTo>
                    <a:pt x="2292439" y="0"/>
                  </a:moveTo>
                  <a:lnTo>
                    <a:pt x="2300812" y="2277350"/>
                  </a:lnTo>
                  <a:lnTo>
                    <a:pt x="3539096" y="372287"/>
                  </a:lnTo>
                  <a:lnTo>
                    <a:pt x="3539543" y="372560"/>
                  </a:lnTo>
                  <a:lnTo>
                    <a:pt x="2315315" y="2284844"/>
                  </a:lnTo>
                  <a:lnTo>
                    <a:pt x="4329889" y="1251753"/>
                  </a:lnTo>
                  <a:lnTo>
                    <a:pt x="4330471" y="1252968"/>
                  </a:lnTo>
                  <a:lnTo>
                    <a:pt x="2323688" y="2297824"/>
                  </a:lnTo>
                  <a:lnTo>
                    <a:pt x="4584838" y="2304484"/>
                  </a:lnTo>
                  <a:lnTo>
                    <a:pt x="4584880" y="2305319"/>
                  </a:lnTo>
                  <a:lnTo>
                    <a:pt x="4584838" y="2306153"/>
                  </a:lnTo>
                  <a:lnTo>
                    <a:pt x="2323688" y="2312812"/>
                  </a:lnTo>
                  <a:lnTo>
                    <a:pt x="4330471" y="3357669"/>
                  </a:lnTo>
                  <a:lnTo>
                    <a:pt x="4329890" y="3358884"/>
                  </a:lnTo>
                  <a:lnTo>
                    <a:pt x="2315315" y="2325792"/>
                  </a:lnTo>
                  <a:lnTo>
                    <a:pt x="3539544" y="4238077"/>
                  </a:lnTo>
                  <a:lnTo>
                    <a:pt x="3539097" y="4238351"/>
                  </a:lnTo>
                  <a:lnTo>
                    <a:pt x="2300812" y="2333286"/>
                  </a:lnTo>
                  <a:lnTo>
                    <a:pt x="2292439" y="4610636"/>
                  </a:lnTo>
                  <a:lnTo>
                    <a:pt x="2284066" y="2333286"/>
                  </a:lnTo>
                  <a:lnTo>
                    <a:pt x="1045783" y="4238350"/>
                  </a:lnTo>
                  <a:lnTo>
                    <a:pt x="1045336" y="4238077"/>
                  </a:lnTo>
                  <a:lnTo>
                    <a:pt x="2269563" y="2325792"/>
                  </a:lnTo>
                  <a:lnTo>
                    <a:pt x="254990" y="3358883"/>
                  </a:lnTo>
                  <a:lnTo>
                    <a:pt x="254409" y="3357668"/>
                  </a:lnTo>
                  <a:lnTo>
                    <a:pt x="2261190" y="2312812"/>
                  </a:lnTo>
                  <a:lnTo>
                    <a:pt x="42" y="2306153"/>
                  </a:lnTo>
                  <a:lnTo>
                    <a:pt x="0" y="2305319"/>
                  </a:lnTo>
                  <a:lnTo>
                    <a:pt x="42" y="2304484"/>
                  </a:lnTo>
                  <a:lnTo>
                    <a:pt x="2261190" y="2297824"/>
                  </a:lnTo>
                  <a:lnTo>
                    <a:pt x="254409" y="1252969"/>
                  </a:lnTo>
                  <a:lnTo>
                    <a:pt x="254991" y="1251754"/>
                  </a:lnTo>
                  <a:lnTo>
                    <a:pt x="2269563" y="2284844"/>
                  </a:lnTo>
                  <a:lnTo>
                    <a:pt x="1045337" y="372561"/>
                  </a:lnTo>
                  <a:lnTo>
                    <a:pt x="1045784" y="372288"/>
                  </a:lnTo>
                  <a:lnTo>
                    <a:pt x="2284066" y="2277350"/>
                  </a:lnTo>
                  <a:lnTo>
                    <a:pt x="2292439" y="0"/>
                  </a:lnTo>
                  <a:lnTo>
                    <a:pt x="2292439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4662153" y="1123681"/>
              <a:ext cx="1246657" cy="2277350"/>
            </a:xfrm>
            <a:custGeom>
              <a:avLst/>
              <a:gdLst>
                <a:gd name="connsiteX0" fmla="*/ 1 w 1246657"/>
                <a:gd name="connsiteY0" fmla="*/ 0 h 2277350"/>
                <a:gd name="connsiteX1" fmla="*/ 1092714 w 1246657"/>
                <a:gd name="connsiteY1" fmla="*/ 278239 h 2277350"/>
                <a:gd name="connsiteX2" fmla="*/ 1246657 w 1246657"/>
                <a:gd name="connsiteY2" fmla="*/ 372287 h 2277350"/>
                <a:gd name="connsiteX3" fmla="*/ 8373 w 1246657"/>
                <a:gd name="connsiteY3" fmla="*/ 2277350 h 2277350"/>
                <a:gd name="connsiteX4" fmla="*/ 0 w 1246657"/>
                <a:gd name="connsiteY4" fmla="*/ 0 h 2277350"/>
                <a:gd name="connsiteX5" fmla="*/ 1 w 1246657"/>
                <a:gd name="connsiteY5" fmla="*/ 0 h 227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6657" h="2277350">
                  <a:moveTo>
                    <a:pt x="1" y="0"/>
                  </a:moveTo>
                  <a:cubicBezTo>
                    <a:pt x="395651" y="0"/>
                    <a:pt x="767891" y="100794"/>
                    <a:pt x="1092714" y="278239"/>
                  </a:cubicBezTo>
                  <a:lnTo>
                    <a:pt x="1246657" y="372287"/>
                  </a:lnTo>
                  <a:lnTo>
                    <a:pt x="8373" y="227735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3415498" y="1123681"/>
              <a:ext cx="1246655" cy="2277350"/>
            </a:xfrm>
            <a:custGeom>
              <a:avLst/>
              <a:gdLst>
                <a:gd name="connsiteX0" fmla="*/ 1246655 w 1246655"/>
                <a:gd name="connsiteY0" fmla="*/ 0 h 2277350"/>
                <a:gd name="connsiteX1" fmla="*/ 1238282 w 1246655"/>
                <a:gd name="connsiteY1" fmla="*/ 2277350 h 2277350"/>
                <a:gd name="connsiteX2" fmla="*/ 0 w 1246655"/>
                <a:gd name="connsiteY2" fmla="*/ 372288 h 2277350"/>
                <a:gd name="connsiteX3" fmla="*/ 153943 w 1246655"/>
                <a:gd name="connsiteY3" fmla="*/ 278239 h 2277350"/>
                <a:gd name="connsiteX4" fmla="*/ 1012267 w 1246655"/>
                <a:gd name="connsiteY4" fmla="*/ 11902 h 2277350"/>
                <a:gd name="connsiteX5" fmla="*/ 1246655 w 1246655"/>
                <a:gd name="connsiteY5" fmla="*/ 0 h 227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6655" h="2277350">
                  <a:moveTo>
                    <a:pt x="1246655" y="0"/>
                  </a:moveTo>
                  <a:lnTo>
                    <a:pt x="1238282" y="2277350"/>
                  </a:lnTo>
                  <a:lnTo>
                    <a:pt x="0" y="372288"/>
                  </a:lnTo>
                  <a:lnTo>
                    <a:pt x="153943" y="278239"/>
                  </a:lnTo>
                  <a:cubicBezTo>
                    <a:pt x="413802" y="136283"/>
                    <a:pt x="704007" y="43384"/>
                    <a:pt x="1012267" y="11902"/>
                  </a:cubicBezTo>
                  <a:lnTo>
                    <a:pt x="1246655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3374265" y="1432536"/>
              <a:ext cx="41232" cy="63707"/>
            </a:xfrm>
            <a:custGeom>
              <a:avLst/>
              <a:gdLst>
                <a:gd name="connsiteX0" fmla="*/ 0 w 41232"/>
                <a:gd name="connsiteY0" fmla="*/ 0 h 63707"/>
                <a:gd name="connsiteX1" fmla="*/ 41232 w 41232"/>
                <a:gd name="connsiteY1" fmla="*/ 63434 h 63707"/>
                <a:gd name="connsiteX2" fmla="*/ 40785 w 41232"/>
                <a:gd name="connsiteY2" fmla="*/ 63707 h 63707"/>
                <a:gd name="connsiteX3" fmla="*/ 0 w 41232"/>
                <a:gd name="connsiteY3" fmla="*/ 0 h 63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232" h="63707">
                  <a:moveTo>
                    <a:pt x="0" y="0"/>
                  </a:moveTo>
                  <a:lnTo>
                    <a:pt x="41232" y="63434"/>
                  </a:lnTo>
                  <a:lnTo>
                    <a:pt x="40785" y="63707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5908810" y="1432535"/>
              <a:ext cx="41231" cy="63706"/>
            </a:xfrm>
            <a:custGeom>
              <a:avLst/>
              <a:gdLst>
                <a:gd name="connsiteX0" fmla="*/ 41231 w 41231"/>
                <a:gd name="connsiteY0" fmla="*/ 0 h 63706"/>
                <a:gd name="connsiteX1" fmla="*/ 447 w 41231"/>
                <a:gd name="connsiteY1" fmla="*/ 63706 h 63706"/>
                <a:gd name="connsiteX2" fmla="*/ 0 w 41231"/>
                <a:gd name="connsiteY2" fmla="*/ 63433 h 63706"/>
                <a:gd name="connsiteX3" fmla="*/ 41231 w 41231"/>
                <a:gd name="connsiteY3" fmla="*/ 0 h 63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231" h="63706">
                  <a:moveTo>
                    <a:pt x="41231" y="0"/>
                  </a:moveTo>
                  <a:lnTo>
                    <a:pt x="447" y="63706"/>
                  </a:lnTo>
                  <a:lnTo>
                    <a:pt x="0" y="63433"/>
                  </a:lnTo>
                  <a:lnTo>
                    <a:pt x="41231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4685028" y="1496241"/>
              <a:ext cx="2014574" cy="1912284"/>
            </a:xfrm>
            <a:custGeom>
              <a:avLst/>
              <a:gdLst>
                <a:gd name="connsiteX0" fmla="*/ 1224228 w 2014574"/>
                <a:gd name="connsiteY0" fmla="*/ 0 h 1912284"/>
                <a:gd name="connsiteX1" fmla="*/ 1258850 w 2014574"/>
                <a:gd name="connsiteY1" fmla="*/ 21152 h 1912284"/>
                <a:gd name="connsiteX2" fmla="*/ 1992880 w 2014574"/>
                <a:gd name="connsiteY2" fmla="*/ 833907 h 1912284"/>
                <a:gd name="connsiteX3" fmla="*/ 2014574 w 2014574"/>
                <a:gd name="connsiteY3" fmla="*/ 879193 h 1912284"/>
                <a:gd name="connsiteX4" fmla="*/ 0 w 2014574"/>
                <a:gd name="connsiteY4" fmla="*/ 1912284 h 1912284"/>
                <a:gd name="connsiteX5" fmla="*/ 1224228 w 2014574"/>
                <a:gd name="connsiteY5" fmla="*/ 0 h 1912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4574" h="1912284">
                  <a:moveTo>
                    <a:pt x="1224228" y="0"/>
                  </a:moveTo>
                  <a:lnTo>
                    <a:pt x="1258850" y="21152"/>
                  </a:lnTo>
                  <a:cubicBezTo>
                    <a:pt x="1563747" y="228293"/>
                    <a:pt x="1816426" y="507259"/>
                    <a:pt x="1992880" y="833907"/>
                  </a:cubicBezTo>
                  <a:lnTo>
                    <a:pt x="2014574" y="879193"/>
                  </a:lnTo>
                  <a:lnTo>
                    <a:pt x="0" y="1912284"/>
                  </a:lnTo>
                  <a:lnTo>
                    <a:pt x="1224228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2624704" y="1496243"/>
              <a:ext cx="2014572" cy="1912283"/>
            </a:xfrm>
            <a:custGeom>
              <a:avLst/>
              <a:gdLst>
                <a:gd name="connsiteX0" fmla="*/ 790346 w 2014572"/>
                <a:gd name="connsiteY0" fmla="*/ 0 h 1912283"/>
                <a:gd name="connsiteX1" fmla="*/ 2014572 w 2014572"/>
                <a:gd name="connsiteY1" fmla="*/ 1912283 h 1912283"/>
                <a:gd name="connsiteX2" fmla="*/ 0 w 2014572"/>
                <a:gd name="connsiteY2" fmla="*/ 879193 h 1912283"/>
                <a:gd name="connsiteX3" fmla="*/ 21694 w 2014572"/>
                <a:gd name="connsiteY3" fmla="*/ 833906 h 1912283"/>
                <a:gd name="connsiteX4" fmla="*/ 755724 w 2014572"/>
                <a:gd name="connsiteY4" fmla="*/ 21151 h 1912283"/>
                <a:gd name="connsiteX5" fmla="*/ 790346 w 2014572"/>
                <a:gd name="connsiteY5" fmla="*/ 0 h 1912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4572" h="1912283">
                  <a:moveTo>
                    <a:pt x="790346" y="0"/>
                  </a:moveTo>
                  <a:lnTo>
                    <a:pt x="2014572" y="1912283"/>
                  </a:lnTo>
                  <a:lnTo>
                    <a:pt x="0" y="879193"/>
                  </a:lnTo>
                  <a:lnTo>
                    <a:pt x="21694" y="833906"/>
                  </a:lnTo>
                  <a:cubicBezTo>
                    <a:pt x="198149" y="507258"/>
                    <a:pt x="450827" y="228292"/>
                    <a:pt x="755724" y="21151"/>
                  </a:cubicBezTo>
                  <a:lnTo>
                    <a:pt x="790346" y="0"/>
                  </a:lnTo>
                  <a:close/>
                </a:path>
              </a:pathLst>
            </a:custGeom>
            <a:solidFill>
              <a:srgbClr val="1302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2431466" y="2276340"/>
              <a:ext cx="193239" cy="100310"/>
            </a:xfrm>
            <a:custGeom>
              <a:avLst/>
              <a:gdLst>
                <a:gd name="connsiteX0" fmla="*/ 0 w 193239"/>
                <a:gd name="connsiteY0" fmla="*/ 0 h 100310"/>
                <a:gd name="connsiteX1" fmla="*/ 193239 w 193239"/>
                <a:gd name="connsiteY1" fmla="*/ 99095 h 100310"/>
                <a:gd name="connsiteX2" fmla="*/ 192657 w 193239"/>
                <a:gd name="connsiteY2" fmla="*/ 100310 h 100310"/>
                <a:gd name="connsiteX3" fmla="*/ 0 w 193239"/>
                <a:gd name="connsiteY3" fmla="*/ 0 h 100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239" h="100310">
                  <a:moveTo>
                    <a:pt x="0" y="0"/>
                  </a:moveTo>
                  <a:lnTo>
                    <a:pt x="193239" y="99095"/>
                  </a:lnTo>
                  <a:lnTo>
                    <a:pt x="192657" y="10031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6699603" y="2276341"/>
              <a:ext cx="193237" cy="100309"/>
            </a:xfrm>
            <a:custGeom>
              <a:avLst/>
              <a:gdLst>
                <a:gd name="connsiteX0" fmla="*/ 193237 w 193237"/>
                <a:gd name="connsiteY0" fmla="*/ 0 h 100309"/>
                <a:gd name="connsiteX1" fmla="*/ 582 w 193237"/>
                <a:gd name="connsiteY1" fmla="*/ 100309 h 100309"/>
                <a:gd name="connsiteX2" fmla="*/ 0 w 193237"/>
                <a:gd name="connsiteY2" fmla="*/ 99094 h 100309"/>
                <a:gd name="connsiteX3" fmla="*/ 193237 w 193237"/>
                <a:gd name="connsiteY3" fmla="*/ 0 h 100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237" h="100309">
                  <a:moveTo>
                    <a:pt x="193237" y="0"/>
                  </a:moveTo>
                  <a:lnTo>
                    <a:pt x="582" y="100309"/>
                  </a:lnTo>
                  <a:lnTo>
                    <a:pt x="0" y="99094"/>
                  </a:lnTo>
                  <a:lnTo>
                    <a:pt x="193237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4693401" y="2376649"/>
              <a:ext cx="2261150" cy="1051516"/>
            </a:xfrm>
            <a:custGeom>
              <a:avLst/>
              <a:gdLst>
                <a:gd name="connsiteX0" fmla="*/ 2006783 w 2261150"/>
                <a:gd name="connsiteY0" fmla="*/ 0 h 1051516"/>
                <a:gd name="connsiteX1" fmla="*/ 2081041 w 2261150"/>
                <a:gd name="connsiteY1" fmla="*/ 155017 h 1051516"/>
                <a:gd name="connsiteX2" fmla="*/ 2249356 w 2261150"/>
                <a:gd name="connsiteY2" fmla="*/ 816645 h 1051516"/>
                <a:gd name="connsiteX3" fmla="*/ 2261150 w 2261150"/>
                <a:gd name="connsiteY3" fmla="*/ 1051516 h 1051516"/>
                <a:gd name="connsiteX4" fmla="*/ 0 w 2261150"/>
                <a:gd name="connsiteY4" fmla="*/ 1044856 h 1051516"/>
                <a:gd name="connsiteX5" fmla="*/ 2006783 w 2261150"/>
                <a:gd name="connsiteY5" fmla="*/ 0 h 105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1150" h="1051516">
                  <a:moveTo>
                    <a:pt x="2006783" y="0"/>
                  </a:moveTo>
                  <a:lnTo>
                    <a:pt x="2081041" y="155017"/>
                  </a:lnTo>
                  <a:cubicBezTo>
                    <a:pt x="2168044" y="361870"/>
                    <a:pt x="2225877" y="584151"/>
                    <a:pt x="2249356" y="816645"/>
                  </a:cubicBezTo>
                  <a:lnTo>
                    <a:pt x="2261150" y="1051516"/>
                  </a:lnTo>
                  <a:lnTo>
                    <a:pt x="0" y="1044856"/>
                  </a:lnTo>
                  <a:lnTo>
                    <a:pt x="2006783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2369755" y="2376651"/>
              <a:ext cx="2261148" cy="1051515"/>
            </a:xfrm>
            <a:custGeom>
              <a:avLst/>
              <a:gdLst>
                <a:gd name="connsiteX0" fmla="*/ 254367 w 2261148"/>
                <a:gd name="connsiteY0" fmla="*/ 0 h 1051515"/>
                <a:gd name="connsiteX1" fmla="*/ 2261148 w 2261148"/>
                <a:gd name="connsiteY1" fmla="*/ 1044855 h 1051515"/>
                <a:gd name="connsiteX2" fmla="*/ 0 w 2261148"/>
                <a:gd name="connsiteY2" fmla="*/ 1051515 h 1051515"/>
                <a:gd name="connsiteX3" fmla="*/ 11794 w 2261148"/>
                <a:gd name="connsiteY3" fmla="*/ 816644 h 1051515"/>
                <a:gd name="connsiteX4" fmla="*/ 180109 w 2261148"/>
                <a:gd name="connsiteY4" fmla="*/ 155016 h 1051515"/>
                <a:gd name="connsiteX5" fmla="*/ 254367 w 2261148"/>
                <a:gd name="connsiteY5" fmla="*/ 0 h 105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1148" h="1051515">
                  <a:moveTo>
                    <a:pt x="254367" y="0"/>
                  </a:moveTo>
                  <a:lnTo>
                    <a:pt x="2261148" y="1044855"/>
                  </a:lnTo>
                  <a:lnTo>
                    <a:pt x="0" y="1051515"/>
                  </a:lnTo>
                  <a:lnTo>
                    <a:pt x="11794" y="816644"/>
                  </a:lnTo>
                  <a:cubicBezTo>
                    <a:pt x="35273" y="584150"/>
                    <a:pt x="93107" y="361869"/>
                    <a:pt x="180109" y="155016"/>
                  </a:cubicBezTo>
                  <a:lnTo>
                    <a:pt x="254367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2086377" y="3428166"/>
              <a:ext cx="283378" cy="1669"/>
            </a:xfrm>
            <a:custGeom>
              <a:avLst/>
              <a:gdLst>
                <a:gd name="connsiteX0" fmla="*/ 283378 w 283378"/>
                <a:gd name="connsiteY0" fmla="*/ 0 h 1669"/>
                <a:gd name="connsiteX1" fmla="*/ 283336 w 283378"/>
                <a:gd name="connsiteY1" fmla="*/ 835 h 1669"/>
                <a:gd name="connsiteX2" fmla="*/ 283378 w 283378"/>
                <a:gd name="connsiteY2" fmla="*/ 1669 h 1669"/>
                <a:gd name="connsiteX3" fmla="*/ 0 w 283378"/>
                <a:gd name="connsiteY3" fmla="*/ 834 h 1669"/>
                <a:gd name="connsiteX4" fmla="*/ 283378 w 283378"/>
                <a:gd name="connsiteY4" fmla="*/ 0 h 1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378" h="1669">
                  <a:moveTo>
                    <a:pt x="283378" y="0"/>
                  </a:moveTo>
                  <a:lnTo>
                    <a:pt x="283336" y="835"/>
                  </a:lnTo>
                  <a:lnTo>
                    <a:pt x="283378" y="1669"/>
                  </a:lnTo>
                  <a:lnTo>
                    <a:pt x="0" y="834"/>
                  </a:lnTo>
                  <a:lnTo>
                    <a:pt x="283378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6954551" y="3428166"/>
              <a:ext cx="283376" cy="1669"/>
            </a:xfrm>
            <a:custGeom>
              <a:avLst/>
              <a:gdLst>
                <a:gd name="connsiteX0" fmla="*/ 0 w 283376"/>
                <a:gd name="connsiteY0" fmla="*/ 0 h 1669"/>
                <a:gd name="connsiteX1" fmla="*/ 283376 w 283376"/>
                <a:gd name="connsiteY1" fmla="*/ 834 h 1669"/>
                <a:gd name="connsiteX2" fmla="*/ 0 w 283376"/>
                <a:gd name="connsiteY2" fmla="*/ 1669 h 1669"/>
                <a:gd name="connsiteX3" fmla="*/ 42 w 283376"/>
                <a:gd name="connsiteY3" fmla="*/ 835 h 1669"/>
                <a:gd name="connsiteX4" fmla="*/ 0 w 283376"/>
                <a:gd name="connsiteY4" fmla="*/ 0 h 1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376" h="1669">
                  <a:moveTo>
                    <a:pt x="0" y="0"/>
                  </a:moveTo>
                  <a:lnTo>
                    <a:pt x="283376" y="834"/>
                  </a:lnTo>
                  <a:lnTo>
                    <a:pt x="0" y="1669"/>
                  </a:lnTo>
                  <a:lnTo>
                    <a:pt x="42" y="83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4693401" y="3429834"/>
              <a:ext cx="2261150" cy="1051516"/>
            </a:xfrm>
            <a:custGeom>
              <a:avLst/>
              <a:gdLst>
                <a:gd name="connsiteX0" fmla="*/ 2261150 w 2261150"/>
                <a:gd name="connsiteY0" fmla="*/ 0 h 1051516"/>
                <a:gd name="connsiteX1" fmla="*/ 2249356 w 2261150"/>
                <a:gd name="connsiteY1" fmla="*/ 234872 h 1051516"/>
                <a:gd name="connsiteX2" fmla="*/ 2081041 w 2261150"/>
                <a:gd name="connsiteY2" fmla="*/ 896500 h 1051516"/>
                <a:gd name="connsiteX3" fmla="*/ 2006783 w 2261150"/>
                <a:gd name="connsiteY3" fmla="*/ 1051516 h 1051516"/>
                <a:gd name="connsiteX4" fmla="*/ 0 w 2261150"/>
                <a:gd name="connsiteY4" fmla="*/ 6659 h 1051516"/>
                <a:gd name="connsiteX5" fmla="*/ 2261150 w 2261150"/>
                <a:gd name="connsiteY5" fmla="*/ 0 h 105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1150" h="1051516">
                  <a:moveTo>
                    <a:pt x="2261150" y="0"/>
                  </a:moveTo>
                  <a:lnTo>
                    <a:pt x="2249356" y="234872"/>
                  </a:lnTo>
                  <a:cubicBezTo>
                    <a:pt x="2225877" y="467366"/>
                    <a:pt x="2168044" y="689647"/>
                    <a:pt x="2081041" y="896500"/>
                  </a:cubicBezTo>
                  <a:lnTo>
                    <a:pt x="2006783" y="1051516"/>
                  </a:lnTo>
                  <a:lnTo>
                    <a:pt x="0" y="6659"/>
                  </a:lnTo>
                  <a:lnTo>
                    <a:pt x="226115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2369755" y="3429835"/>
              <a:ext cx="2261148" cy="1051515"/>
            </a:xfrm>
            <a:custGeom>
              <a:avLst/>
              <a:gdLst>
                <a:gd name="connsiteX0" fmla="*/ 0 w 2261148"/>
                <a:gd name="connsiteY0" fmla="*/ 0 h 1051515"/>
                <a:gd name="connsiteX1" fmla="*/ 2261148 w 2261148"/>
                <a:gd name="connsiteY1" fmla="*/ 6659 h 1051515"/>
                <a:gd name="connsiteX2" fmla="*/ 254367 w 2261148"/>
                <a:gd name="connsiteY2" fmla="*/ 1051515 h 1051515"/>
                <a:gd name="connsiteX3" fmla="*/ 180109 w 2261148"/>
                <a:gd name="connsiteY3" fmla="*/ 896500 h 1051515"/>
                <a:gd name="connsiteX4" fmla="*/ 11794 w 2261148"/>
                <a:gd name="connsiteY4" fmla="*/ 234872 h 1051515"/>
                <a:gd name="connsiteX5" fmla="*/ 0 w 2261148"/>
                <a:gd name="connsiteY5" fmla="*/ 0 h 105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1148" h="1051515">
                  <a:moveTo>
                    <a:pt x="0" y="0"/>
                  </a:moveTo>
                  <a:lnTo>
                    <a:pt x="2261148" y="6659"/>
                  </a:lnTo>
                  <a:lnTo>
                    <a:pt x="254367" y="1051515"/>
                  </a:lnTo>
                  <a:lnTo>
                    <a:pt x="180109" y="896500"/>
                  </a:lnTo>
                  <a:cubicBezTo>
                    <a:pt x="93107" y="689647"/>
                    <a:pt x="35273" y="467366"/>
                    <a:pt x="11794" y="23487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2624704" y="3449474"/>
              <a:ext cx="2014573" cy="1912285"/>
            </a:xfrm>
            <a:custGeom>
              <a:avLst/>
              <a:gdLst>
                <a:gd name="connsiteX0" fmla="*/ 2014573 w 2014573"/>
                <a:gd name="connsiteY0" fmla="*/ 0 h 1912285"/>
                <a:gd name="connsiteX1" fmla="*/ 790346 w 2014573"/>
                <a:gd name="connsiteY1" fmla="*/ 1912285 h 1912285"/>
                <a:gd name="connsiteX2" fmla="*/ 755725 w 2014573"/>
                <a:gd name="connsiteY2" fmla="*/ 1891134 h 1912285"/>
                <a:gd name="connsiteX3" fmla="*/ 21695 w 2014573"/>
                <a:gd name="connsiteY3" fmla="*/ 1078379 h 1912285"/>
                <a:gd name="connsiteX4" fmla="*/ 0 w 2014573"/>
                <a:gd name="connsiteY4" fmla="*/ 1033091 h 1912285"/>
                <a:gd name="connsiteX5" fmla="*/ 2014573 w 2014573"/>
                <a:gd name="connsiteY5" fmla="*/ 0 h 1912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4573" h="1912285">
                  <a:moveTo>
                    <a:pt x="2014573" y="0"/>
                  </a:moveTo>
                  <a:lnTo>
                    <a:pt x="790346" y="1912285"/>
                  </a:lnTo>
                  <a:lnTo>
                    <a:pt x="755725" y="1891134"/>
                  </a:lnTo>
                  <a:cubicBezTo>
                    <a:pt x="450828" y="1683993"/>
                    <a:pt x="198150" y="1405028"/>
                    <a:pt x="21695" y="1078379"/>
                  </a:cubicBezTo>
                  <a:lnTo>
                    <a:pt x="0" y="1033091"/>
                  </a:lnTo>
                  <a:lnTo>
                    <a:pt x="2014573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4685029" y="3449474"/>
              <a:ext cx="2014575" cy="1912285"/>
            </a:xfrm>
            <a:custGeom>
              <a:avLst/>
              <a:gdLst>
                <a:gd name="connsiteX0" fmla="*/ 0 w 2014575"/>
                <a:gd name="connsiteY0" fmla="*/ 0 h 1912285"/>
                <a:gd name="connsiteX1" fmla="*/ 2014575 w 2014575"/>
                <a:gd name="connsiteY1" fmla="*/ 1033092 h 1912285"/>
                <a:gd name="connsiteX2" fmla="*/ 1992880 w 2014575"/>
                <a:gd name="connsiteY2" fmla="*/ 1078379 h 1912285"/>
                <a:gd name="connsiteX3" fmla="*/ 1258850 w 2014575"/>
                <a:gd name="connsiteY3" fmla="*/ 1891134 h 1912285"/>
                <a:gd name="connsiteX4" fmla="*/ 1224229 w 2014575"/>
                <a:gd name="connsiteY4" fmla="*/ 1912285 h 1912285"/>
                <a:gd name="connsiteX5" fmla="*/ 0 w 2014575"/>
                <a:gd name="connsiteY5" fmla="*/ 0 h 1912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4575" h="1912285">
                  <a:moveTo>
                    <a:pt x="0" y="0"/>
                  </a:moveTo>
                  <a:lnTo>
                    <a:pt x="2014575" y="1033092"/>
                  </a:lnTo>
                  <a:lnTo>
                    <a:pt x="1992880" y="1078379"/>
                  </a:lnTo>
                  <a:cubicBezTo>
                    <a:pt x="1816426" y="1405028"/>
                    <a:pt x="1563747" y="1683993"/>
                    <a:pt x="1258850" y="1891134"/>
                  </a:cubicBezTo>
                  <a:lnTo>
                    <a:pt x="1224229" y="19122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3415496" y="3456967"/>
              <a:ext cx="2493314" cy="2277352"/>
            </a:xfrm>
            <a:custGeom>
              <a:avLst/>
              <a:gdLst>
                <a:gd name="connsiteX0" fmla="*/ 1238283 w 2493314"/>
                <a:gd name="connsiteY0" fmla="*/ 0 h 2277352"/>
                <a:gd name="connsiteX1" fmla="*/ 1246656 w 2493314"/>
                <a:gd name="connsiteY1" fmla="*/ 2277350 h 2277352"/>
                <a:gd name="connsiteX2" fmla="*/ 1255029 w 2493314"/>
                <a:gd name="connsiteY2" fmla="*/ 0 h 2277352"/>
                <a:gd name="connsiteX3" fmla="*/ 2493314 w 2493314"/>
                <a:gd name="connsiteY3" fmla="*/ 1905065 h 2277352"/>
                <a:gd name="connsiteX4" fmla="*/ 2339370 w 2493314"/>
                <a:gd name="connsiteY4" fmla="*/ 1999113 h 2277352"/>
                <a:gd name="connsiteX5" fmla="*/ 1246657 w 2493314"/>
                <a:gd name="connsiteY5" fmla="*/ 2277352 h 2277352"/>
                <a:gd name="connsiteX6" fmla="*/ 153944 w 2493314"/>
                <a:gd name="connsiteY6" fmla="*/ 1999113 h 2277352"/>
                <a:gd name="connsiteX7" fmla="*/ 0 w 2493314"/>
                <a:gd name="connsiteY7" fmla="*/ 1905064 h 2277352"/>
                <a:gd name="connsiteX8" fmla="*/ 1238283 w 2493314"/>
                <a:gd name="connsiteY8" fmla="*/ 0 h 2277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93314" h="2277352">
                  <a:moveTo>
                    <a:pt x="1238283" y="0"/>
                  </a:moveTo>
                  <a:lnTo>
                    <a:pt x="1246656" y="2277350"/>
                  </a:lnTo>
                  <a:lnTo>
                    <a:pt x="1255029" y="0"/>
                  </a:lnTo>
                  <a:lnTo>
                    <a:pt x="2493314" y="1905065"/>
                  </a:lnTo>
                  <a:lnTo>
                    <a:pt x="2339370" y="1999113"/>
                  </a:lnTo>
                  <a:cubicBezTo>
                    <a:pt x="2014547" y="2176559"/>
                    <a:pt x="1642307" y="2277352"/>
                    <a:pt x="1246657" y="2277352"/>
                  </a:cubicBezTo>
                  <a:cubicBezTo>
                    <a:pt x="851007" y="2277352"/>
                    <a:pt x="478767" y="2176559"/>
                    <a:pt x="153944" y="1999113"/>
                  </a:cubicBezTo>
                  <a:lnTo>
                    <a:pt x="0" y="1905064"/>
                  </a:lnTo>
                  <a:lnTo>
                    <a:pt x="1238283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2431465" y="4481350"/>
              <a:ext cx="193238" cy="100309"/>
            </a:xfrm>
            <a:custGeom>
              <a:avLst/>
              <a:gdLst>
                <a:gd name="connsiteX0" fmla="*/ 192657 w 193238"/>
                <a:gd name="connsiteY0" fmla="*/ 0 h 100309"/>
                <a:gd name="connsiteX1" fmla="*/ 193238 w 193238"/>
                <a:gd name="connsiteY1" fmla="*/ 1215 h 100309"/>
                <a:gd name="connsiteX2" fmla="*/ 0 w 193238"/>
                <a:gd name="connsiteY2" fmla="*/ 100309 h 100309"/>
                <a:gd name="connsiteX3" fmla="*/ 192657 w 193238"/>
                <a:gd name="connsiteY3" fmla="*/ 0 h 100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238" h="100309">
                  <a:moveTo>
                    <a:pt x="192657" y="0"/>
                  </a:moveTo>
                  <a:lnTo>
                    <a:pt x="193238" y="1215"/>
                  </a:lnTo>
                  <a:lnTo>
                    <a:pt x="0" y="100309"/>
                  </a:lnTo>
                  <a:lnTo>
                    <a:pt x="192657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6699603" y="4481350"/>
              <a:ext cx="193236" cy="100308"/>
            </a:xfrm>
            <a:custGeom>
              <a:avLst/>
              <a:gdLst>
                <a:gd name="connsiteX0" fmla="*/ 581 w 193236"/>
                <a:gd name="connsiteY0" fmla="*/ 0 h 100308"/>
                <a:gd name="connsiteX1" fmla="*/ 193236 w 193236"/>
                <a:gd name="connsiteY1" fmla="*/ 100308 h 100308"/>
                <a:gd name="connsiteX2" fmla="*/ 0 w 193236"/>
                <a:gd name="connsiteY2" fmla="*/ 1215 h 100308"/>
                <a:gd name="connsiteX3" fmla="*/ 581 w 193236"/>
                <a:gd name="connsiteY3" fmla="*/ 0 h 100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236" h="100308">
                  <a:moveTo>
                    <a:pt x="581" y="0"/>
                  </a:moveTo>
                  <a:lnTo>
                    <a:pt x="193236" y="100308"/>
                  </a:lnTo>
                  <a:lnTo>
                    <a:pt x="0" y="1215"/>
                  </a:lnTo>
                  <a:lnTo>
                    <a:pt x="581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3374266" y="5361759"/>
              <a:ext cx="41231" cy="63705"/>
            </a:xfrm>
            <a:custGeom>
              <a:avLst/>
              <a:gdLst>
                <a:gd name="connsiteX0" fmla="*/ 40784 w 41231"/>
                <a:gd name="connsiteY0" fmla="*/ 0 h 63705"/>
                <a:gd name="connsiteX1" fmla="*/ 41231 w 41231"/>
                <a:gd name="connsiteY1" fmla="*/ 273 h 63705"/>
                <a:gd name="connsiteX2" fmla="*/ 0 w 41231"/>
                <a:gd name="connsiteY2" fmla="*/ 63705 h 63705"/>
                <a:gd name="connsiteX3" fmla="*/ 40784 w 41231"/>
                <a:gd name="connsiteY3" fmla="*/ 0 h 63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231" h="63705">
                  <a:moveTo>
                    <a:pt x="40784" y="0"/>
                  </a:moveTo>
                  <a:lnTo>
                    <a:pt x="41231" y="273"/>
                  </a:lnTo>
                  <a:lnTo>
                    <a:pt x="0" y="63705"/>
                  </a:lnTo>
                  <a:lnTo>
                    <a:pt x="40784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5908810" y="5361759"/>
              <a:ext cx="41230" cy="63705"/>
            </a:xfrm>
            <a:custGeom>
              <a:avLst/>
              <a:gdLst>
                <a:gd name="connsiteX0" fmla="*/ 447 w 41230"/>
                <a:gd name="connsiteY0" fmla="*/ 0 h 63705"/>
                <a:gd name="connsiteX1" fmla="*/ 41230 w 41230"/>
                <a:gd name="connsiteY1" fmla="*/ 63705 h 63705"/>
                <a:gd name="connsiteX2" fmla="*/ 0 w 41230"/>
                <a:gd name="connsiteY2" fmla="*/ 274 h 63705"/>
                <a:gd name="connsiteX3" fmla="*/ 447 w 41230"/>
                <a:gd name="connsiteY3" fmla="*/ 0 h 63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230" h="63705">
                  <a:moveTo>
                    <a:pt x="447" y="0"/>
                  </a:moveTo>
                  <a:lnTo>
                    <a:pt x="41230" y="63705"/>
                  </a:lnTo>
                  <a:lnTo>
                    <a:pt x="0" y="274"/>
                  </a:lnTo>
                  <a:lnTo>
                    <a:pt x="447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" name="Freeform 103"/>
          <p:cNvSpPr/>
          <p:nvPr/>
        </p:nvSpPr>
        <p:spPr>
          <a:xfrm>
            <a:off x="380876" y="1709530"/>
            <a:ext cx="11458534" cy="3718480"/>
          </a:xfrm>
          <a:custGeom>
            <a:avLst/>
            <a:gdLst/>
            <a:ahLst/>
            <a:cxnLst/>
            <a:rect l="l" t="t" r="r" b="b"/>
            <a:pathLst>
              <a:path w="10973257" h="3178556">
                <a:moveTo>
                  <a:pt x="3597585" y="1357643"/>
                </a:moveTo>
                <a:cubicBezTo>
                  <a:pt x="3580610" y="1357643"/>
                  <a:pt x="3566543" y="1363040"/>
                  <a:pt x="3555386" y="1373835"/>
                </a:cubicBezTo>
                <a:cubicBezTo>
                  <a:pt x="3544228" y="1384630"/>
                  <a:pt x="3538650" y="1397985"/>
                  <a:pt x="3538650" y="1413900"/>
                </a:cubicBezTo>
                <a:cubicBezTo>
                  <a:pt x="3538650" y="1429908"/>
                  <a:pt x="3544203" y="1443287"/>
                  <a:pt x="3555309" y="1454035"/>
                </a:cubicBezTo>
                <a:cubicBezTo>
                  <a:pt x="3566415" y="1464783"/>
                  <a:pt x="3580508" y="1470157"/>
                  <a:pt x="3597585" y="1470157"/>
                </a:cubicBezTo>
                <a:cubicBezTo>
                  <a:pt x="3613808" y="1470157"/>
                  <a:pt x="3627835" y="1464769"/>
                  <a:pt x="3639667" y="1453993"/>
                </a:cubicBezTo>
                <a:cubicBezTo>
                  <a:pt x="3651499" y="1443217"/>
                  <a:pt x="3657414" y="1429853"/>
                  <a:pt x="3657414" y="1413900"/>
                </a:cubicBezTo>
                <a:cubicBezTo>
                  <a:pt x="3657414" y="1398041"/>
                  <a:pt x="3651471" y="1384699"/>
                  <a:pt x="3639583" y="1373877"/>
                </a:cubicBezTo>
                <a:cubicBezTo>
                  <a:pt x="3627695" y="1363054"/>
                  <a:pt x="3613696" y="1357643"/>
                  <a:pt x="3597585" y="1357643"/>
                </a:cubicBezTo>
                <a:close/>
                <a:moveTo>
                  <a:pt x="8841702" y="1241557"/>
                </a:moveTo>
                <a:lnTo>
                  <a:pt x="8841437" y="1384795"/>
                </a:lnTo>
                <a:lnTo>
                  <a:pt x="8819085" y="1350876"/>
                </a:lnTo>
                <a:lnTo>
                  <a:pt x="8793021" y="1344862"/>
                </a:lnTo>
                <a:lnTo>
                  <a:pt x="8793900" y="1344862"/>
                </a:lnTo>
                <a:cubicBezTo>
                  <a:pt x="8789026" y="1331793"/>
                  <a:pt x="8785050" y="1325259"/>
                  <a:pt x="8781971" y="1325259"/>
                </a:cubicBezTo>
                <a:lnTo>
                  <a:pt x="8777547" y="1334786"/>
                </a:lnTo>
                <a:lnTo>
                  <a:pt x="8730262" y="1302404"/>
                </a:lnTo>
                <a:close/>
                <a:moveTo>
                  <a:pt x="6679518" y="1140861"/>
                </a:moveTo>
                <a:lnTo>
                  <a:pt x="6679518" y="1348895"/>
                </a:lnTo>
                <a:cubicBezTo>
                  <a:pt x="6664189" y="1313074"/>
                  <a:pt x="6643209" y="1284389"/>
                  <a:pt x="6616578" y="1262842"/>
                </a:cubicBezTo>
                <a:cubicBezTo>
                  <a:pt x="6589947" y="1241294"/>
                  <a:pt x="6563479" y="1226325"/>
                  <a:pt x="6537173" y="1217935"/>
                </a:cubicBezTo>
                <a:close/>
                <a:moveTo>
                  <a:pt x="4500674" y="1139340"/>
                </a:moveTo>
                <a:lnTo>
                  <a:pt x="4500744" y="1344737"/>
                </a:lnTo>
                <a:cubicBezTo>
                  <a:pt x="4489777" y="1310906"/>
                  <a:pt x="4471395" y="1282862"/>
                  <a:pt x="4445596" y="1260602"/>
                </a:cubicBezTo>
                <a:cubicBezTo>
                  <a:pt x="4419798" y="1238343"/>
                  <a:pt x="4394662" y="1223493"/>
                  <a:pt x="4370189" y="1216052"/>
                </a:cubicBezTo>
                <a:cubicBezTo>
                  <a:pt x="4396048" y="1205373"/>
                  <a:pt x="4420021" y="1193525"/>
                  <a:pt x="4442108" y="1180507"/>
                </a:cubicBezTo>
                <a:cubicBezTo>
                  <a:pt x="4464195" y="1167489"/>
                  <a:pt x="4483717" y="1153767"/>
                  <a:pt x="4500674" y="1139340"/>
                </a:cubicBezTo>
                <a:close/>
                <a:moveTo>
                  <a:pt x="7966584" y="1139117"/>
                </a:moveTo>
                <a:lnTo>
                  <a:pt x="7966584" y="1344514"/>
                </a:lnTo>
                <a:cubicBezTo>
                  <a:pt x="7955561" y="1310683"/>
                  <a:pt x="7937116" y="1282638"/>
                  <a:pt x="7911247" y="1260379"/>
                </a:cubicBezTo>
                <a:cubicBezTo>
                  <a:pt x="7885379" y="1238120"/>
                  <a:pt x="7860172" y="1223270"/>
                  <a:pt x="7835624" y="1215828"/>
                </a:cubicBezTo>
                <a:cubicBezTo>
                  <a:pt x="7861539" y="1205178"/>
                  <a:pt x="7885586" y="1193337"/>
                  <a:pt x="7907766" y="1180305"/>
                </a:cubicBezTo>
                <a:cubicBezTo>
                  <a:pt x="7929946" y="1167273"/>
                  <a:pt x="7949552" y="1153544"/>
                  <a:pt x="7966584" y="1139117"/>
                </a:cubicBezTo>
                <a:close/>
                <a:moveTo>
                  <a:pt x="7228001" y="1123685"/>
                </a:moveTo>
                <a:lnTo>
                  <a:pt x="7232487" y="1123685"/>
                </a:lnTo>
                <a:lnTo>
                  <a:pt x="7232424" y="1124538"/>
                </a:lnTo>
                <a:lnTo>
                  <a:pt x="7230198" y="1124125"/>
                </a:lnTo>
                <a:cubicBezTo>
                  <a:pt x="7230491" y="1123832"/>
                  <a:pt x="7229759" y="1123685"/>
                  <a:pt x="7228001" y="1123685"/>
                </a:cubicBezTo>
                <a:close/>
                <a:moveTo>
                  <a:pt x="7232563" y="1122667"/>
                </a:moveTo>
                <a:lnTo>
                  <a:pt x="7232563" y="1123685"/>
                </a:lnTo>
                <a:lnTo>
                  <a:pt x="7232487" y="1123685"/>
                </a:lnTo>
                <a:close/>
                <a:moveTo>
                  <a:pt x="7197472" y="1058498"/>
                </a:moveTo>
                <a:lnTo>
                  <a:pt x="7184929" y="1062015"/>
                </a:lnTo>
                <a:cubicBezTo>
                  <a:pt x="7173032" y="1064703"/>
                  <a:pt x="7160954" y="1069116"/>
                  <a:pt x="7148694" y="1075256"/>
                </a:cubicBezTo>
                <a:cubicBezTo>
                  <a:pt x="7136434" y="1081395"/>
                  <a:pt x="7124988" y="1089004"/>
                  <a:pt x="7114357" y="1098082"/>
                </a:cubicBezTo>
                <a:cubicBezTo>
                  <a:pt x="7103725" y="1107161"/>
                  <a:pt x="7094723" y="1117641"/>
                  <a:pt x="7087351" y="1129524"/>
                </a:cubicBezTo>
                <a:cubicBezTo>
                  <a:pt x="7079980" y="1141407"/>
                  <a:pt x="7076294" y="1154358"/>
                  <a:pt x="7076294" y="1168375"/>
                </a:cubicBezTo>
                <a:cubicBezTo>
                  <a:pt x="7076294" y="1185649"/>
                  <a:pt x="7082879" y="1200378"/>
                  <a:pt x="7096051" y="1212563"/>
                </a:cubicBezTo>
                <a:cubicBezTo>
                  <a:pt x="7109222" y="1224749"/>
                  <a:pt x="7125468" y="1230841"/>
                  <a:pt x="7144787" y="1230841"/>
                </a:cubicBezTo>
                <a:cubicBezTo>
                  <a:pt x="7155708" y="1230841"/>
                  <a:pt x="7166479" y="1228344"/>
                  <a:pt x="7177102" y="1223349"/>
                </a:cubicBezTo>
                <a:cubicBezTo>
                  <a:pt x="7187724" y="1218354"/>
                  <a:pt x="7197261" y="1211129"/>
                  <a:pt x="7205711" y="1201673"/>
                </a:cubicBezTo>
                <a:cubicBezTo>
                  <a:pt x="7214162" y="1192218"/>
                  <a:pt x="7220750" y="1180863"/>
                  <a:pt x="7225475" y="1167608"/>
                </a:cubicBezTo>
                <a:cubicBezTo>
                  <a:pt x="7227838" y="1160981"/>
                  <a:pt x="7229610" y="1153922"/>
                  <a:pt x="7230791" y="1146431"/>
                </a:cubicBezTo>
                <a:lnTo>
                  <a:pt x="7232424" y="1124538"/>
                </a:lnTo>
                <a:lnTo>
                  <a:pt x="7232563" y="1124564"/>
                </a:lnTo>
                <a:lnTo>
                  <a:pt x="7232563" y="1123685"/>
                </a:lnTo>
                <a:lnTo>
                  <a:pt x="7235019" y="1123685"/>
                </a:lnTo>
                <a:cubicBezTo>
                  <a:pt x="7259631" y="1123685"/>
                  <a:pt x="7278174" y="1129008"/>
                  <a:pt x="7290648" y="1139654"/>
                </a:cubicBezTo>
                <a:cubicBezTo>
                  <a:pt x="7303122" y="1150300"/>
                  <a:pt x="7309359" y="1165855"/>
                  <a:pt x="7309359" y="1186319"/>
                </a:cubicBezTo>
                <a:cubicBezTo>
                  <a:pt x="7309359" y="1196560"/>
                  <a:pt x="7306380" y="1208161"/>
                  <a:pt x="7300422" y="1221123"/>
                </a:cubicBezTo>
                <a:cubicBezTo>
                  <a:pt x="7294464" y="1234085"/>
                  <a:pt x="7285379" y="1246250"/>
                  <a:pt x="7273165" y="1257617"/>
                </a:cubicBezTo>
                <a:cubicBezTo>
                  <a:pt x="7260952" y="1268983"/>
                  <a:pt x="7245176" y="1278525"/>
                  <a:pt x="7225838" y="1286240"/>
                </a:cubicBezTo>
                <a:cubicBezTo>
                  <a:pt x="7206500" y="1293956"/>
                  <a:pt x="7183371" y="1297814"/>
                  <a:pt x="7156452" y="1297814"/>
                </a:cubicBezTo>
                <a:cubicBezTo>
                  <a:pt x="7129960" y="1297814"/>
                  <a:pt x="7093158" y="1291689"/>
                  <a:pt x="7046044" y="1279438"/>
                </a:cubicBezTo>
                <a:lnTo>
                  <a:pt x="7118096" y="1395706"/>
                </a:lnTo>
                <a:cubicBezTo>
                  <a:pt x="7142634" y="1397603"/>
                  <a:pt x="7166098" y="1403401"/>
                  <a:pt x="7188487" y="1413098"/>
                </a:cubicBezTo>
                <a:cubicBezTo>
                  <a:pt x="7210876" y="1422795"/>
                  <a:pt x="7233663" y="1435113"/>
                  <a:pt x="7256848" y="1450051"/>
                </a:cubicBezTo>
                <a:cubicBezTo>
                  <a:pt x="7280032" y="1464990"/>
                  <a:pt x="7303280" y="1482259"/>
                  <a:pt x="7326590" y="1501857"/>
                </a:cubicBezTo>
                <a:cubicBezTo>
                  <a:pt x="7349900" y="1521456"/>
                  <a:pt x="7378382" y="1542441"/>
                  <a:pt x="7412036" y="1564812"/>
                </a:cubicBezTo>
                <a:lnTo>
                  <a:pt x="7412036" y="1512336"/>
                </a:lnTo>
                <a:cubicBezTo>
                  <a:pt x="7384931" y="1484486"/>
                  <a:pt x="7357186" y="1458216"/>
                  <a:pt x="7328802" y="1433524"/>
                </a:cubicBezTo>
                <a:cubicBezTo>
                  <a:pt x="7300417" y="1408833"/>
                  <a:pt x="7267752" y="1386581"/>
                  <a:pt x="7230805" y="1366768"/>
                </a:cubicBezTo>
                <a:cubicBezTo>
                  <a:pt x="7279695" y="1354592"/>
                  <a:pt x="7316023" y="1333433"/>
                  <a:pt x="7339789" y="1303290"/>
                </a:cubicBezTo>
                <a:cubicBezTo>
                  <a:pt x="7363555" y="1273148"/>
                  <a:pt x="7375438" y="1240822"/>
                  <a:pt x="7375438" y="1206313"/>
                </a:cubicBezTo>
                <a:cubicBezTo>
                  <a:pt x="7375438" y="1187942"/>
                  <a:pt x="7371527" y="1169708"/>
                  <a:pt x="7363704" y="1151611"/>
                </a:cubicBezTo>
                <a:cubicBezTo>
                  <a:pt x="7355881" y="1133515"/>
                  <a:pt x="7344831" y="1117658"/>
                  <a:pt x="7330553" y="1104040"/>
                </a:cubicBezTo>
                <a:cubicBezTo>
                  <a:pt x="7316274" y="1090422"/>
                  <a:pt x="7298869" y="1079427"/>
                  <a:pt x="7278335" y="1071056"/>
                </a:cubicBezTo>
                <a:cubicBezTo>
                  <a:pt x="7257801" y="1062684"/>
                  <a:pt x="7235196" y="1058498"/>
                  <a:pt x="7210518" y="1058498"/>
                </a:cubicBezTo>
                <a:close/>
                <a:moveTo>
                  <a:pt x="10229030" y="1049569"/>
                </a:moveTo>
                <a:lnTo>
                  <a:pt x="10416294" y="1049569"/>
                </a:lnTo>
                <a:lnTo>
                  <a:pt x="10416294" y="1318129"/>
                </a:lnTo>
                <a:cubicBezTo>
                  <a:pt x="10418991" y="1306874"/>
                  <a:pt x="10415101" y="1294470"/>
                  <a:pt x="10404622" y="1280917"/>
                </a:cubicBezTo>
                <a:cubicBezTo>
                  <a:pt x="10394144" y="1267365"/>
                  <a:pt x="10381068" y="1254691"/>
                  <a:pt x="10365395" y="1242897"/>
                </a:cubicBezTo>
                <a:cubicBezTo>
                  <a:pt x="10367180" y="1233241"/>
                  <a:pt x="10368073" y="1223633"/>
                  <a:pt x="10368073" y="1214070"/>
                </a:cubicBezTo>
                <a:cubicBezTo>
                  <a:pt x="10368073" y="1191411"/>
                  <a:pt x="10363890" y="1170782"/>
                  <a:pt x="10355523" y="1152183"/>
                </a:cubicBezTo>
                <a:cubicBezTo>
                  <a:pt x="10347156" y="1133585"/>
                  <a:pt x="10335664" y="1116974"/>
                  <a:pt x="10321046" y="1102352"/>
                </a:cubicBezTo>
                <a:cubicBezTo>
                  <a:pt x="10306428" y="1087729"/>
                  <a:pt x="10289125" y="1074663"/>
                  <a:pt x="10269135" y="1063152"/>
                </a:cubicBezTo>
                <a:cubicBezTo>
                  <a:pt x="10259141" y="1057396"/>
                  <a:pt x="10249326" y="1053387"/>
                  <a:pt x="10239692" y="1051123"/>
                </a:cubicBezTo>
                <a:close/>
                <a:moveTo>
                  <a:pt x="8709082" y="1049569"/>
                </a:moveTo>
                <a:lnTo>
                  <a:pt x="8835495" y="1049569"/>
                </a:lnTo>
                <a:lnTo>
                  <a:pt x="8844247" y="1060223"/>
                </a:lnTo>
                <a:cubicBezTo>
                  <a:pt x="8847092" y="1063862"/>
                  <a:pt x="8849311" y="1066912"/>
                  <a:pt x="8850904" y="1069375"/>
                </a:cubicBezTo>
                <a:cubicBezTo>
                  <a:pt x="8854090" y="1074300"/>
                  <a:pt x="8855683" y="1081716"/>
                  <a:pt x="8855683" y="1091622"/>
                </a:cubicBezTo>
                <a:lnTo>
                  <a:pt x="8855683" y="1099519"/>
                </a:lnTo>
                <a:cubicBezTo>
                  <a:pt x="8855683" y="1106468"/>
                  <a:pt x="8853983" y="1112630"/>
                  <a:pt x="8850583" y="1118006"/>
                </a:cubicBezTo>
                <a:cubicBezTo>
                  <a:pt x="8847183" y="1123383"/>
                  <a:pt x="8842879" y="1127943"/>
                  <a:pt x="8837670" y="1131687"/>
                </a:cubicBezTo>
                <a:cubicBezTo>
                  <a:pt x="8832461" y="1135431"/>
                  <a:pt x="8826736" y="1138308"/>
                  <a:pt x="8820494" y="1140317"/>
                </a:cubicBezTo>
                <a:cubicBezTo>
                  <a:pt x="8814253" y="1142326"/>
                  <a:pt x="8808281" y="1143330"/>
                  <a:pt x="8802579" y="1143330"/>
                </a:cubicBezTo>
                <a:cubicBezTo>
                  <a:pt x="8793649" y="1143330"/>
                  <a:pt x="8784013" y="1140468"/>
                  <a:pt x="8773669" y="1134743"/>
                </a:cubicBezTo>
                <a:cubicBezTo>
                  <a:pt x="8763326" y="1129017"/>
                  <a:pt x="8753352" y="1121462"/>
                  <a:pt x="8743748" y="1112077"/>
                </a:cubicBezTo>
                <a:cubicBezTo>
                  <a:pt x="8734144" y="1102691"/>
                  <a:pt x="8726437" y="1092952"/>
                  <a:pt x="8720628" y="1082860"/>
                </a:cubicBezTo>
                <a:cubicBezTo>
                  <a:pt x="8714819" y="1072767"/>
                  <a:pt x="8711914" y="1063382"/>
                  <a:pt x="8711914" y="1054703"/>
                </a:cubicBezTo>
                <a:cubicBezTo>
                  <a:pt x="8711914" y="1052220"/>
                  <a:pt x="8711978" y="1050743"/>
                  <a:pt x="8712103" y="1050273"/>
                </a:cubicBezTo>
                <a:cubicBezTo>
                  <a:pt x="8712228" y="1049804"/>
                  <a:pt x="8711222" y="1049569"/>
                  <a:pt x="8709082" y="1049569"/>
                </a:cubicBezTo>
                <a:close/>
                <a:moveTo>
                  <a:pt x="6062704" y="1049569"/>
                </a:moveTo>
                <a:lnTo>
                  <a:pt x="6261906" y="1049569"/>
                </a:lnTo>
                <a:lnTo>
                  <a:pt x="6262003" y="1171577"/>
                </a:lnTo>
                <a:lnTo>
                  <a:pt x="6261202" y="1169924"/>
                </a:lnTo>
                <a:cubicBezTo>
                  <a:pt x="6253765" y="1160660"/>
                  <a:pt x="6246042" y="1152335"/>
                  <a:pt x="6238033" y="1144949"/>
                </a:cubicBezTo>
                <a:cubicBezTo>
                  <a:pt x="6230024" y="1137563"/>
                  <a:pt x="6221279" y="1130834"/>
                  <a:pt x="6211795" y="1124760"/>
                </a:cubicBezTo>
                <a:cubicBezTo>
                  <a:pt x="6202312" y="1118685"/>
                  <a:pt x="6192836" y="1115648"/>
                  <a:pt x="6183367" y="1115648"/>
                </a:cubicBezTo>
                <a:cubicBezTo>
                  <a:pt x="6173767" y="1115648"/>
                  <a:pt x="6165549" y="1118202"/>
                  <a:pt x="6158713" y="1123308"/>
                </a:cubicBezTo>
                <a:lnTo>
                  <a:pt x="6146184" y="1134022"/>
                </a:lnTo>
                <a:lnTo>
                  <a:pt x="6140520" y="1110373"/>
                </a:lnTo>
                <a:cubicBezTo>
                  <a:pt x="6136047" y="1100149"/>
                  <a:pt x="6129612" y="1090185"/>
                  <a:pt x="6121215" y="1080481"/>
                </a:cubicBezTo>
                <a:cubicBezTo>
                  <a:pt x="6104421" y="1061073"/>
                  <a:pt x="6084917" y="1050769"/>
                  <a:pt x="6062704" y="1049569"/>
                </a:cubicBezTo>
                <a:close/>
                <a:moveTo>
                  <a:pt x="5405479" y="1049569"/>
                </a:moveTo>
                <a:lnTo>
                  <a:pt x="5604681" y="1049569"/>
                </a:lnTo>
                <a:lnTo>
                  <a:pt x="5604778" y="1171577"/>
                </a:lnTo>
                <a:lnTo>
                  <a:pt x="5603977" y="1169924"/>
                </a:lnTo>
                <a:cubicBezTo>
                  <a:pt x="5596540" y="1160660"/>
                  <a:pt x="5588817" y="1152335"/>
                  <a:pt x="5580808" y="1144949"/>
                </a:cubicBezTo>
                <a:cubicBezTo>
                  <a:pt x="5572799" y="1137563"/>
                  <a:pt x="5564054" y="1130834"/>
                  <a:pt x="5554570" y="1124760"/>
                </a:cubicBezTo>
                <a:cubicBezTo>
                  <a:pt x="5545087" y="1118685"/>
                  <a:pt x="5535611" y="1115648"/>
                  <a:pt x="5526142" y="1115648"/>
                </a:cubicBezTo>
                <a:cubicBezTo>
                  <a:pt x="5516542" y="1115648"/>
                  <a:pt x="5508324" y="1118202"/>
                  <a:pt x="5501488" y="1123308"/>
                </a:cubicBezTo>
                <a:lnTo>
                  <a:pt x="5488959" y="1134022"/>
                </a:lnTo>
                <a:lnTo>
                  <a:pt x="5483295" y="1110373"/>
                </a:lnTo>
                <a:cubicBezTo>
                  <a:pt x="5478822" y="1100149"/>
                  <a:pt x="5472387" y="1090185"/>
                  <a:pt x="5463990" y="1080481"/>
                </a:cubicBezTo>
                <a:cubicBezTo>
                  <a:pt x="5447196" y="1061073"/>
                  <a:pt x="5427692" y="1050769"/>
                  <a:pt x="5405479" y="1049569"/>
                </a:cubicBezTo>
                <a:close/>
                <a:moveTo>
                  <a:pt x="3570512" y="1049569"/>
                </a:moveTo>
                <a:lnTo>
                  <a:pt x="3738674" y="1049569"/>
                </a:lnTo>
                <a:lnTo>
                  <a:pt x="3738674" y="1363782"/>
                </a:lnTo>
                <a:cubicBezTo>
                  <a:pt x="3735335" y="1348751"/>
                  <a:pt x="3727424" y="1335000"/>
                  <a:pt x="3714941" y="1322531"/>
                </a:cubicBezTo>
                <a:cubicBezTo>
                  <a:pt x="3702458" y="1310062"/>
                  <a:pt x="3689487" y="1299051"/>
                  <a:pt x="3676028" y="1289498"/>
                </a:cubicBezTo>
                <a:cubicBezTo>
                  <a:pt x="3662567" y="1279945"/>
                  <a:pt x="3648329" y="1271418"/>
                  <a:pt x="3633311" y="1263916"/>
                </a:cubicBezTo>
                <a:cubicBezTo>
                  <a:pt x="3618294" y="1256414"/>
                  <a:pt x="3603520" y="1250919"/>
                  <a:pt x="3588990" y="1247431"/>
                </a:cubicBezTo>
                <a:lnTo>
                  <a:pt x="3697779" y="1163841"/>
                </a:lnTo>
                <a:cubicBezTo>
                  <a:pt x="3683706" y="1143210"/>
                  <a:pt x="3670872" y="1126950"/>
                  <a:pt x="3659277" y="1115062"/>
                </a:cubicBezTo>
                <a:cubicBezTo>
                  <a:pt x="3647682" y="1103175"/>
                  <a:pt x="3636088" y="1092482"/>
                  <a:pt x="3624493" y="1082985"/>
                </a:cubicBezTo>
                <a:cubicBezTo>
                  <a:pt x="3612899" y="1073488"/>
                  <a:pt x="3600750" y="1064810"/>
                  <a:pt x="3588049" y="1056950"/>
                </a:cubicBezTo>
                <a:cubicBezTo>
                  <a:pt x="3584874" y="1054985"/>
                  <a:pt x="3581727" y="1053357"/>
                  <a:pt x="3578610" y="1052067"/>
                </a:cubicBezTo>
                <a:close/>
                <a:moveTo>
                  <a:pt x="2437580" y="1049569"/>
                </a:moveTo>
                <a:lnTo>
                  <a:pt x="2624845" y="1049569"/>
                </a:lnTo>
                <a:lnTo>
                  <a:pt x="2624845" y="1318129"/>
                </a:lnTo>
                <a:cubicBezTo>
                  <a:pt x="2627542" y="1306874"/>
                  <a:pt x="2623651" y="1294470"/>
                  <a:pt x="2613173" y="1280917"/>
                </a:cubicBezTo>
                <a:cubicBezTo>
                  <a:pt x="2602695" y="1267365"/>
                  <a:pt x="2589619" y="1254691"/>
                  <a:pt x="2573946" y="1242897"/>
                </a:cubicBezTo>
                <a:cubicBezTo>
                  <a:pt x="2575731" y="1233241"/>
                  <a:pt x="2576624" y="1223633"/>
                  <a:pt x="2576624" y="1214070"/>
                </a:cubicBezTo>
                <a:cubicBezTo>
                  <a:pt x="2576624" y="1191411"/>
                  <a:pt x="2572441" y="1170782"/>
                  <a:pt x="2564074" y="1152183"/>
                </a:cubicBezTo>
                <a:cubicBezTo>
                  <a:pt x="2555708" y="1133585"/>
                  <a:pt x="2544215" y="1116974"/>
                  <a:pt x="2529597" y="1102352"/>
                </a:cubicBezTo>
                <a:cubicBezTo>
                  <a:pt x="2514980" y="1087729"/>
                  <a:pt x="2497676" y="1074663"/>
                  <a:pt x="2477687" y="1063152"/>
                </a:cubicBezTo>
                <a:cubicBezTo>
                  <a:pt x="2467692" y="1057396"/>
                  <a:pt x="2457877" y="1053387"/>
                  <a:pt x="2448243" y="1051123"/>
                </a:cubicBezTo>
                <a:close/>
                <a:moveTo>
                  <a:pt x="637355" y="1049569"/>
                </a:moveTo>
                <a:lnTo>
                  <a:pt x="824620" y="1049569"/>
                </a:lnTo>
                <a:lnTo>
                  <a:pt x="824620" y="1318129"/>
                </a:lnTo>
                <a:cubicBezTo>
                  <a:pt x="827317" y="1306874"/>
                  <a:pt x="823427" y="1294470"/>
                  <a:pt x="812949" y="1280917"/>
                </a:cubicBezTo>
                <a:cubicBezTo>
                  <a:pt x="802470" y="1267365"/>
                  <a:pt x="789394" y="1254691"/>
                  <a:pt x="773721" y="1242897"/>
                </a:cubicBezTo>
                <a:cubicBezTo>
                  <a:pt x="775507" y="1233241"/>
                  <a:pt x="776400" y="1223633"/>
                  <a:pt x="776400" y="1214070"/>
                </a:cubicBezTo>
                <a:cubicBezTo>
                  <a:pt x="776400" y="1191411"/>
                  <a:pt x="772216" y="1170782"/>
                  <a:pt x="763849" y="1152183"/>
                </a:cubicBezTo>
                <a:cubicBezTo>
                  <a:pt x="755482" y="1133585"/>
                  <a:pt x="743990" y="1116974"/>
                  <a:pt x="729372" y="1102352"/>
                </a:cubicBezTo>
                <a:cubicBezTo>
                  <a:pt x="714755" y="1087729"/>
                  <a:pt x="697451" y="1074663"/>
                  <a:pt x="677462" y="1063152"/>
                </a:cubicBezTo>
                <a:cubicBezTo>
                  <a:pt x="667467" y="1057396"/>
                  <a:pt x="657652" y="1053387"/>
                  <a:pt x="648018" y="1051123"/>
                </a:cubicBezTo>
                <a:close/>
                <a:moveTo>
                  <a:pt x="9460520" y="904908"/>
                </a:moveTo>
                <a:lnTo>
                  <a:pt x="9460520" y="1095680"/>
                </a:lnTo>
                <a:lnTo>
                  <a:pt x="9450816" y="1075374"/>
                </a:lnTo>
                <a:cubicBezTo>
                  <a:pt x="9440747" y="1060756"/>
                  <a:pt x="9429622" y="1047822"/>
                  <a:pt x="9417441" y="1036572"/>
                </a:cubicBezTo>
                <a:cubicBezTo>
                  <a:pt x="9405261" y="1025321"/>
                  <a:pt x="9391622" y="1015929"/>
                  <a:pt x="9376525" y="1008395"/>
                </a:cubicBezTo>
                <a:cubicBezTo>
                  <a:pt x="9361428" y="1000860"/>
                  <a:pt x="9347448" y="999702"/>
                  <a:pt x="9334584" y="1004920"/>
                </a:cubicBezTo>
                <a:lnTo>
                  <a:pt x="9334584" y="995991"/>
                </a:lnTo>
                <a:lnTo>
                  <a:pt x="9319501" y="995991"/>
                </a:lnTo>
                <a:cubicBezTo>
                  <a:pt x="9314682" y="995991"/>
                  <a:pt x="9307455" y="996612"/>
                  <a:pt x="9297818" y="997853"/>
                </a:cubicBezTo>
                <a:cubicBezTo>
                  <a:pt x="9288182" y="999095"/>
                  <a:pt x="9277348" y="1001718"/>
                  <a:pt x="9265316" y="1005723"/>
                </a:cubicBezTo>
                <a:cubicBezTo>
                  <a:pt x="9253284" y="1009727"/>
                  <a:pt x="9240701" y="1015945"/>
                  <a:pt x="9227567" y="1024377"/>
                </a:cubicBezTo>
                <a:cubicBezTo>
                  <a:pt x="9214433" y="1032809"/>
                  <a:pt x="9201764" y="1047583"/>
                  <a:pt x="9189560" y="1068698"/>
                </a:cubicBezTo>
                <a:cubicBezTo>
                  <a:pt x="9182556" y="1073042"/>
                  <a:pt x="9177298" y="1080632"/>
                  <a:pt x="9173786" y="1091469"/>
                </a:cubicBezTo>
                <a:cubicBezTo>
                  <a:pt x="9170275" y="1102305"/>
                  <a:pt x="9168519" y="1112551"/>
                  <a:pt x="9168519" y="1122206"/>
                </a:cubicBezTo>
                <a:cubicBezTo>
                  <a:pt x="9168519" y="1128792"/>
                  <a:pt x="9169333" y="1136161"/>
                  <a:pt x="9170961" y="1144314"/>
                </a:cubicBezTo>
                <a:cubicBezTo>
                  <a:pt x="9172589" y="1152467"/>
                  <a:pt x="9175784" y="1160122"/>
                  <a:pt x="9180546" y="1167280"/>
                </a:cubicBezTo>
                <a:cubicBezTo>
                  <a:pt x="9185309" y="1174438"/>
                  <a:pt x="9191797" y="1180419"/>
                  <a:pt x="9200010" y="1185223"/>
                </a:cubicBezTo>
                <a:cubicBezTo>
                  <a:pt x="9208224" y="1190028"/>
                  <a:pt x="9219051" y="1192430"/>
                  <a:pt x="9232492" y="1192430"/>
                </a:cubicBezTo>
                <a:cubicBezTo>
                  <a:pt x="9240036" y="1192430"/>
                  <a:pt x="9248052" y="1190223"/>
                  <a:pt x="9256540" y="1185809"/>
                </a:cubicBezTo>
                <a:cubicBezTo>
                  <a:pt x="9265027" y="1181396"/>
                  <a:pt x="9274011" y="1176952"/>
                  <a:pt x="9283489" y="1172478"/>
                </a:cubicBezTo>
                <a:cubicBezTo>
                  <a:pt x="9293423" y="1168208"/>
                  <a:pt x="9300923" y="1164920"/>
                  <a:pt x="9305988" y="1162613"/>
                </a:cubicBezTo>
                <a:cubicBezTo>
                  <a:pt x="9311052" y="1160306"/>
                  <a:pt x="9313641" y="1159153"/>
                  <a:pt x="9313752" y="1159153"/>
                </a:cubicBezTo>
                <a:cubicBezTo>
                  <a:pt x="9320031" y="1159153"/>
                  <a:pt x="9323170" y="1160846"/>
                  <a:pt x="9323170" y="1164232"/>
                </a:cubicBezTo>
                <a:cubicBezTo>
                  <a:pt x="9323170" y="1167320"/>
                  <a:pt x="9320559" y="1173440"/>
                  <a:pt x="9315336" y="1182593"/>
                </a:cubicBezTo>
                <a:cubicBezTo>
                  <a:pt x="9310113" y="1191746"/>
                  <a:pt x="9303730" y="1202201"/>
                  <a:pt x="9296186" y="1213959"/>
                </a:cubicBezTo>
                <a:cubicBezTo>
                  <a:pt x="9281238" y="1225967"/>
                  <a:pt x="9269883" y="1235164"/>
                  <a:pt x="9262121" y="1241550"/>
                </a:cubicBezTo>
                <a:cubicBezTo>
                  <a:pt x="9254358" y="1247936"/>
                  <a:pt x="9247910" y="1253063"/>
                  <a:pt x="9242775" y="1256933"/>
                </a:cubicBezTo>
                <a:lnTo>
                  <a:pt x="9233176" y="1265346"/>
                </a:lnTo>
                <a:lnTo>
                  <a:pt x="9297204" y="1339519"/>
                </a:lnTo>
                <a:cubicBezTo>
                  <a:pt x="9331342" y="1305130"/>
                  <a:pt x="9355338" y="1274055"/>
                  <a:pt x="9369193" y="1246294"/>
                </a:cubicBezTo>
                <a:cubicBezTo>
                  <a:pt x="9383048" y="1218533"/>
                  <a:pt x="9389976" y="1197602"/>
                  <a:pt x="9389976" y="1183500"/>
                </a:cubicBezTo>
                <a:cubicBezTo>
                  <a:pt x="9389976" y="1158385"/>
                  <a:pt x="9381839" y="1138505"/>
                  <a:pt x="9365565" y="1123860"/>
                </a:cubicBezTo>
                <a:cubicBezTo>
                  <a:pt x="9349292" y="1109214"/>
                  <a:pt x="9322412" y="1101891"/>
                  <a:pt x="9284926" y="1101891"/>
                </a:cubicBezTo>
                <a:cubicBezTo>
                  <a:pt x="9272601" y="1101891"/>
                  <a:pt x="9264806" y="1103352"/>
                  <a:pt x="9261542" y="1106272"/>
                </a:cubicBezTo>
                <a:cubicBezTo>
                  <a:pt x="9268406" y="1097594"/>
                  <a:pt x="9278171" y="1089645"/>
                  <a:pt x="9290835" y="1082427"/>
                </a:cubicBezTo>
                <a:cubicBezTo>
                  <a:pt x="9303499" y="1075209"/>
                  <a:pt x="9317092" y="1071600"/>
                  <a:pt x="9331612" y="1071600"/>
                </a:cubicBezTo>
                <a:cubicBezTo>
                  <a:pt x="9340290" y="1071600"/>
                  <a:pt x="9349785" y="1073630"/>
                  <a:pt x="9360096" y="1077690"/>
                </a:cubicBezTo>
                <a:cubicBezTo>
                  <a:pt x="9370407" y="1081751"/>
                  <a:pt x="9380232" y="1087066"/>
                  <a:pt x="9389571" y="1093638"/>
                </a:cubicBezTo>
                <a:cubicBezTo>
                  <a:pt x="9398910" y="1100210"/>
                  <a:pt x="9407130" y="1107172"/>
                  <a:pt x="9414232" y="1114525"/>
                </a:cubicBezTo>
                <a:cubicBezTo>
                  <a:pt x="9421334" y="1121878"/>
                  <a:pt x="9426266" y="1128857"/>
                  <a:pt x="9429029" y="1135461"/>
                </a:cubicBezTo>
                <a:cubicBezTo>
                  <a:pt x="9440675" y="1150000"/>
                  <a:pt x="9448835" y="1163708"/>
                  <a:pt x="9453509" y="1176587"/>
                </a:cubicBezTo>
                <a:cubicBezTo>
                  <a:pt x="9458183" y="1189465"/>
                  <a:pt x="9460520" y="1198481"/>
                  <a:pt x="9460520" y="1203634"/>
                </a:cubicBezTo>
                <a:lnTo>
                  <a:pt x="9460520" y="1458074"/>
                </a:lnTo>
                <a:lnTo>
                  <a:pt x="9525707" y="1504983"/>
                </a:lnTo>
                <a:lnTo>
                  <a:pt x="9525707" y="1049569"/>
                </a:lnTo>
                <a:lnTo>
                  <a:pt x="9580559" y="1049569"/>
                </a:lnTo>
                <a:lnTo>
                  <a:pt x="9589430" y="1049569"/>
                </a:lnTo>
                <a:lnTo>
                  <a:pt x="9599126" y="1092575"/>
                </a:lnTo>
                <a:cubicBezTo>
                  <a:pt x="9610048" y="1137128"/>
                  <a:pt x="9622065" y="1174849"/>
                  <a:pt x="9635177" y="1205741"/>
                </a:cubicBezTo>
                <a:cubicBezTo>
                  <a:pt x="9652660" y="1246929"/>
                  <a:pt x="9671082" y="1281517"/>
                  <a:pt x="9690443" y="1309506"/>
                </a:cubicBezTo>
                <a:cubicBezTo>
                  <a:pt x="9709805" y="1337495"/>
                  <a:pt x="9729406" y="1359720"/>
                  <a:pt x="9749247" y="1376179"/>
                </a:cubicBezTo>
                <a:cubicBezTo>
                  <a:pt x="9769087" y="1392639"/>
                  <a:pt x="9788035" y="1405128"/>
                  <a:pt x="9806090" y="1413649"/>
                </a:cubicBezTo>
                <a:cubicBezTo>
                  <a:pt x="9824144" y="1422169"/>
                  <a:pt x="9840478" y="1427615"/>
                  <a:pt x="9855091" y="1429987"/>
                </a:cubicBezTo>
                <a:cubicBezTo>
                  <a:pt x="9869704" y="1432359"/>
                  <a:pt x="9881899" y="1433545"/>
                  <a:pt x="9891675" y="1433545"/>
                </a:cubicBezTo>
                <a:cubicBezTo>
                  <a:pt x="9919655" y="1433545"/>
                  <a:pt x="9943809" y="1428241"/>
                  <a:pt x="9964138" y="1417632"/>
                </a:cubicBezTo>
                <a:cubicBezTo>
                  <a:pt x="9984467" y="1407024"/>
                  <a:pt x="10001434" y="1393232"/>
                  <a:pt x="10015037" y="1376256"/>
                </a:cubicBezTo>
                <a:cubicBezTo>
                  <a:pt x="10028641" y="1359280"/>
                  <a:pt x="10038643" y="1340437"/>
                  <a:pt x="10045043" y="1319727"/>
                </a:cubicBezTo>
                <a:cubicBezTo>
                  <a:pt x="10051442" y="1299016"/>
                  <a:pt x="10054642" y="1278085"/>
                  <a:pt x="10054642" y="1256933"/>
                </a:cubicBezTo>
                <a:cubicBezTo>
                  <a:pt x="10054642" y="1216526"/>
                  <a:pt x="10047166" y="1183516"/>
                  <a:pt x="10032213" y="1157904"/>
                </a:cubicBezTo>
                <a:cubicBezTo>
                  <a:pt x="10017261" y="1132292"/>
                  <a:pt x="9999624" y="1112102"/>
                  <a:pt x="9979305" y="1097336"/>
                </a:cubicBezTo>
                <a:cubicBezTo>
                  <a:pt x="9958985" y="1082569"/>
                  <a:pt x="9938317" y="1072405"/>
                  <a:pt x="9917299" y="1066842"/>
                </a:cubicBezTo>
                <a:cubicBezTo>
                  <a:pt x="9896282" y="1061280"/>
                  <a:pt x="9879946" y="1058498"/>
                  <a:pt x="9868291" y="1058498"/>
                </a:cubicBezTo>
                <a:cubicBezTo>
                  <a:pt x="9849017" y="1058498"/>
                  <a:pt x="9831956" y="1061980"/>
                  <a:pt x="9817105" y="1068942"/>
                </a:cubicBezTo>
                <a:cubicBezTo>
                  <a:pt x="9802255" y="1075904"/>
                  <a:pt x="9789751" y="1084634"/>
                  <a:pt x="9779594" y="1095131"/>
                </a:cubicBezTo>
                <a:cubicBezTo>
                  <a:pt x="9769436" y="1105628"/>
                  <a:pt x="9761839" y="1116872"/>
                  <a:pt x="9756802" y="1128862"/>
                </a:cubicBezTo>
                <a:cubicBezTo>
                  <a:pt x="9751765" y="1140852"/>
                  <a:pt x="9749247" y="1152483"/>
                  <a:pt x="9749247" y="1163757"/>
                </a:cubicBezTo>
                <a:cubicBezTo>
                  <a:pt x="9749247" y="1189486"/>
                  <a:pt x="9757795" y="1211564"/>
                  <a:pt x="9774892" y="1229990"/>
                </a:cubicBezTo>
                <a:cubicBezTo>
                  <a:pt x="9791988" y="1248417"/>
                  <a:pt x="9815257" y="1257630"/>
                  <a:pt x="9844697" y="1257630"/>
                </a:cubicBezTo>
                <a:cubicBezTo>
                  <a:pt x="9853357" y="1257630"/>
                  <a:pt x="9862828" y="1256182"/>
                  <a:pt x="9873111" y="1253284"/>
                </a:cubicBezTo>
                <a:cubicBezTo>
                  <a:pt x="9883394" y="1250387"/>
                  <a:pt x="9892875" y="1245761"/>
                  <a:pt x="9901554" y="1239408"/>
                </a:cubicBezTo>
                <a:cubicBezTo>
                  <a:pt x="9910232" y="1233055"/>
                  <a:pt x="9917527" y="1224774"/>
                  <a:pt x="9923438" y="1214566"/>
                </a:cubicBezTo>
                <a:cubicBezTo>
                  <a:pt x="9929350" y="1204357"/>
                  <a:pt x="9932305" y="1192090"/>
                  <a:pt x="9932305" y="1177766"/>
                </a:cubicBezTo>
                <a:cubicBezTo>
                  <a:pt x="9932305" y="1165971"/>
                  <a:pt x="9929394" y="1154586"/>
                  <a:pt x="9923571" y="1143610"/>
                </a:cubicBezTo>
                <a:cubicBezTo>
                  <a:pt x="9920836" y="1145209"/>
                  <a:pt x="9921055" y="1146009"/>
                  <a:pt x="9924227" y="1146009"/>
                </a:cubicBezTo>
                <a:cubicBezTo>
                  <a:pt x="9934087" y="1146009"/>
                  <a:pt x="9943221" y="1148691"/>
                  <a:pt x="9951630" y="1154053"/>
                </a:cubicBezTo>
                <a:cubicBezTo>
                  <a:pt x="9960038" y="1159416"/>
                  <a:pt x="9967412" y="1166459"/>
                  <a:pt x="9973752" y="1175184"/>
                </a:cubicBezTo>
                <a:cubicBezTo>
                  <a:pt x="9980091" y="1183909"/>
                  <a:pt x="9985186" y="1193502"/>
                  <a:pt x="9989037" y="1203962"/>
                </a:cubicBezTo>
                <a:cubicBezTo>
                  <a:pt x="9992888" y="1214421"/>
                  <a:pt x="9994813" y="1223921"/>
                  <a:pt x="9994813" y="1232460"/>
                </a:cubicBezTo>
                <a:cubicBezTo>
                  <a:pt x="9994813" y="1243222"/>
                  <a:pt x="9992627" y="1255293"/>
                  <a:pt x="9988255" y="1268674"/>
                </a:cubicBezTo>
                <a:cubicBezTo>
                  <a:pt x="9983883" y="1282055"/>
                  <a:pt x="9977235" y="1294556"/>
                  <a:pt x="9968310" y="1306179"/>
                </a:cubicBezTo>
                <a:cubicBezTo>
                  <a:pt x="9959385" y="1317801"/>
                  <a:pt x="9947951" y="1327498"/>
                  <a:pt x="9934007" y="1335270"/>
                </a:cubicBezTo>
                <a:cubicBezTo>
                  <a:pt x="9920064" y="1343042"/>
                  <a:pt x="9903033" y="1346927"/>
                  <a:pt x="9882913" y="1346927"/>
                </a:cubicBezTo>
                <a:cubicBezTo>
                  <a:pt x="9861184" y="1346927"/>
                  <a:pt x="9839488" y="1342816"/>
                  <a:pt x="9817824" y="1334593"/>
                </a:cubicBezTo>
                <a:cubicBezTo>
                  <a:pt x="9796160" y="1326370"/>
                  <a:pt x="9774959" y="1311753"/>
                  <a:pt x="9754221" y="1290740"/>
                </a:cubicBezTo>
                <a:cubicBezTo>
                  <a:pt x="9733482" y="1269727"/>
                  <a:pt x="9713342" y="1241255"/>
                  <a:pt x="9693799" y="1205322"/>
                </a:cubicBezTo>
                <a:cubicBezTo>
                  <a:pt x="9674256" y="1169389"/>
                  <a:pt x="9656029" y="1122750"/>
                  <a:pt x="9639118" y="1065405"/>
                </a:cubicBezTo>
                <a:lnTo>
                  <a:pt x="9598398" y="1049569"/>
                </a:lnTo>
                <a:lnTo>
                  <a:pt x="9599251" y="1049569"/>
                </a:lnTo>
                <a:lnTo>
                  <a:pt x="10095119" y="1049569"/>
                </a:lnTo>
                <a:lnTo>
                  <a:pt x="10099681" y="1049569"/>
                </a:lnTo>
                <a:lnTo>
                  <a:pt x="10113006" y="1086194"/>
                </a:lnTo>
                <a:cubicBezTo>
                  <a:pt x="10122242" y="1089552"/>
                  <a:pt x="10130823" y="1091992"/>
                  <a:pt x="10138748" y="1093513"/>
                </a:cubicBezTo>
                <a:cubicBezTo>
                  <a:pt x="10146673" y="1095033"/>
                  <a:pt x="10155017" y="1096673"/>
                  <a:pt x="10163779" y="1098431"/>
                </a:cubicBezTo>
                <a:cubicBezTo>
                  <a:pt x="10178364" y="1101342"/>
                  <a:pt x="10193868" y="1104921"/>
                  <a:pt x="10210290" y="1109167"/>
                </a:cubicBezTo>
                <a:cubicBezTo>
                  <a:pt x="10226712" y="1113414"/>
                  <a:pt x="10241793" y="1119106"/>
                  <a:pt x="10255531" y="1126245"/>
                </a:cubicBezTo>
                <a:cubicBezTo>
                  <a:pt x="10269270" y="1133385"/>
                  <a:pt x="10280449" y="1142303"/>
                  <a:pt x="10289067" y="1153000"/>
                </a:cubicBezTo>
                <a:cubicBezTo>
                  <a:pt x="10297685" y="1163697"/>
                  <a:pt x="10301994" y="1176989"/>
                  <a:pt x="10301994" y="1192876"/>
                </a:cubicBezTo>
                <a:cubicBezTo>
                  <a:pt x="10301994" y="1197667"/>
                  <a:pt x="10301561" y="1201792"/>
                  <a:pt x="10300696" y="1205252"/>
                </a:cubicBezTo>
                <a:cubicBezTo>
                  <a:pt x="10299831" y="1208713"/>
                  <a:pt x="10300245" y="1210071"/>
                  <a:pt x="10301938" y="1209326"/>
                </a:cubicBezTo>
                <a:cubicBezTo>
                  <a:pt x="10297789" y="1207754"/>
                  <a:pt x="10292336" y="1206631"/>
                  <a:pt x="10285578" y="1205957"/>
                </a:cubicBezTo>
                <a:cubicBezTo>
                  <a:pt x="10278821" y="1205283"/>
                  <a:pt x="10272386" y="1204945"/>
                  <a:pt x="10266275" y="1204945"/>
                </a:cubicBezTo>
                <a:cubicBezTo>
                  <a:pt x="10249132" y="1204945"/>
                  <a:pt x="10234426" y="1208020"/>
                  <a:pt x="10222157" y="1214168"/>
                </a:cubicBezTo>
                <a:cubicBezTo>
                  <a:pt x="10209888" y="1220316"/>
                  <a:pt x="10199739" y="1227737"/>
                  <a:pt x="10191712" y="1236429"/>
                </a:cubicBezTo>
                <a:cubicBezTo>
                  <a:pt x="10183685" y="1245122"/>
                  <a:pt x="10177883" y="1254680"/>
                  <a:pt x="10174306" y="1265102"/>
                </a:cubicBezTo>
                <a:cubicBezTo>
                  <a:pt x="10170730" y="1275525"/>
                  <a:pt x="10168941" y="1285061"/>
                  <a:pt x="10168941" y="1293712"/>
                </a:cubicBezTo>
                <a:cubicBezTo>
                  <a:pt x="10168941" y="1315673"/>
                  <a:pt x="10177411" y="1334498"/>
                  <a:pt x="10194349" y="1350185"/>
                </a:cubicBezTo>
                <a:cubicBezTo>
                  <a:pt x="10211288" y="1365873"/>
                  <a:pt x="10231440" y="1373716"/>
                  <a:pt x="10254806" y="1373716"/>
                </a:cubicBezTo>
                <a:cubicBezTo>
                  <a:pt x="10264387" y="1373716"/>
                  <a:pt x="10274072" y="1371756"/>
                  <a:pt x="10283862" y="1367835"/>
                </a:cubicBezTo>
                <a:cubicBezTo>
                  <a:pt x="10293652" y="1363915"/>
                  <a:pt x="10302673" y="1358620"/>
                  <a:pt x="10310923" y="1351950"/>
                </a:cubicBezTo>
                <a:cubicBezTo>
                  <a:pt x="10319174" y="1345281"/>
                  <a:pt x="10326657" y="1337302"/>
                  <a:pt x="10333373" y="1328015"/>
                </a:cubicBezTo>
                <a:cubicBezTo>
                  <a:pt x="10340089" y="1318727"/>
                  <a:pt x="10344135" y="1310613"/>
                  <a:pt x="10345512" y="1303674"/>
                </a:cubicBezTo>
                <a:cubicBezTo>
                  <a:pt x="10352637" y="1308111"/>
                  <a:pt x="10362244" y="1317483"/>
                  <a:pt x="10374331" y="1331789"/>
                </a:cubicBezTo>
                <a:cubicBezTo>
                  <a:pt x="10386419" y="1346095"/>
                  <a:pt x="10396951" y="1361954"/>
                  <a:pt x="10405927" y="1379367"/>
                </a:cubicBezTo>
                <a:cubicBezTo>
                  <a:pt x="10414903" y="1396780"/>
                  <a:pt x="10421947" y="1413872"/>
                  <a:pt x="10427058" y="1430643"/>
                </a:cubicBezTo>
                <a:cubicBezTo>
                  <a:pt x="10432169" y="1447414"/>
                  <a:pt x="10434725" y="1461120"/>
                  <a:pt x="10434725" y="1471762"/>
                </a:cubicBezTo>
                <a:lnTo>
                  <a:pt x="10480587" y="1506769"/>
                </a:lnTo>
                <a:lnTo>
                  <a:pt x="10480587" y="1049569"/>
                </a:lnTo>
                <a:lnTo>
                  <a:pt x="10574279" y="1049569"/>
                </a:lnTo>
                <a:lnTo>
                  <a:pt x="10537040" y="989740"/>
                </a:lnTo>
                <a:lnTo>
                  <a:pt x="10069362" y="989740"/>
                </a:lnTo>
                <a:lnTo>
                  <a:pt x="10062107" y="989740"/>
                </a:lnTo>
                <a:lnTo>
                  <a:pt x="9561063" y="989740"/>
                </a:lnTo>
                <a:lnTo>
                  <a:pt x="9547547" y="989740"/>
                </a:lnTo>
                <a:lnTo>
                  <a:pt x="9522733" y="989740"/>
                </a:lnTo>
                <a:lnTo>
                  <a:pt x="9520977" y="983377"/>
                </a:lnTo>
                <a:cubicBezTo>
                  <a:pt x="9518131" y="971481"/>
                  <a:pt x="9513638" y="957460"/>
                  <a:pt x="9507499" y="941317"/>
                </a:cubicBezTo>
                <a:cubicBezTo>
                  <a:pt x="9501359" y="925174"/>
                  <a:pt x="9485700" y="913038"/>
                  <a:pt x="9460520" y="904908"/>
                </a:cubicBezTo>
                <a:close/>
                <a:moveTo>
                  <a:pt x="9016715" y="904015"/>
                </a:moveTo>
                <a:lnTo>
                  <a:pt x="9016715" y="1009236"/>
                </a:lnTo>
                <a:lnTo>
                  <a:pt x="9008488" y="1002686"/>
                </a:lnTo>
                <a:cubicBezTo>
                  <a:pt x="9003629" y="998953"/>
                  <a:pt x="8997869" y="994637"/>
                  <a:pt x="8991209" y="989740"/>
                </a:cubicBezTo>
                <a:lnTo>
                  <a:pt x="8934055" y="989740"/>
                </a:lnTo>
                <a:lnTo>
                  <a:pt x="8900280" y="989740"/>
                </a:lnTo>
                <a:lnTo>
                  <a:pt x="8423346" y="989740"/>
                </a:lnTo>
                <a:lnTo>
                  <a:pt x="8456358" y="1049569"/>
                </a:lnTo>
                <a:lnTo>
                  <a:pt x="8623832" y="1049569"/>
                </a:lnTo>
                <a:cubicBezTo>
                  <a:pt x="8614298" y="1051401"/>
                  <a:pt x="8605932" y="1058538"/>
                  <a:pt x="8598738" y="1070979"/>
                </a:cubicBezTo>
                <a:cubicBezTo>
                  <a:pt x="8591543" y="1083420"/>
                  <a:pt x="8584969" y="1094329"/>
                  <a:pt x="8579016" y="1103705"/>
                </a:cubicBezTo>
                <a:cubicBezTo>
                  <a:pt x="8572812" y="1115044"/>
                  <a:pt x="8567321" y="1124185"/>
                  <a:pt x="8562544" y="1131129"/>
                </a:cubicBezTo>
                <a:cubicBezTo>
                  <a:pt x="8557768" y="1138073"/>
                  <a:pt x="8552868" y="1141545"/>
                  <a:pt x="8547846" y="1141545"/>
                </a:cubicBezTo>
                <a:cubicBezTo>
                  <a:pt x="8546338" y="1141545"/>
                  <a:pt x="8542708" y="1138068"/>
                  <a:pt x="8536956" y="1131115"/>
                </a:cubicBezTo>
                <a:cubicBezTo>
                  <a:pt x="8531202" y="1124162"/>
                  <a:pt x="8525144" y="1114504"/>
                  <a:pt x="8518782" y="1102142"/>
                </a:cubicBezTo>
                <a:lnTo>
                  <a:pt x="8472376" y="1121885"/>
                </a:lnTo>
                <a:cubicBezTo>
                  <a:pt x="8491788" y="1162087"/>
                  <a:pt x="8511213" y="1188809"/>
                  <a:pt x="8530649" y="1202050"/>
                </a:cubicBezTo>
                <a:cubicBezTo>
                  <a:pt x="8550085" y="1215291"/>
                  <a:pt x="8565444" y="1221912"/>
                  <a:pt x="8576728" y="1221912"/>
                </a:cubicBezTo>
                <a:cubicBezTo>
                  <a:pt x="8588820" y="1221912"/>
                  <a:pt x="8598803" y="1216777"/>
                  <a:pt x="8606677" y="1206508"/>
                </a:cubicBezTo>
                <a:cubicBezTo>
                  <a:pt x="8610614" y="1201373"/>
                  <a:pt x="8613210" y="1195932"/>
                  <a:pt x="8614464" y="1190183"/>
                </a:cubicBezTo>
                <a:lnTo>
                  <a:pt x="8614216" y="1172872"/>
                </a:lnTo>
                <a:lnTo>
                  <a:pt x="8635885" y="1155129"/>
                </a:lnTo>
                <a:cubicBezTo>
                  <a:pt x="8641972" y="1149089"/>
                  <a:pt x="8646918" y="1142926"/>
                  <a:pt x="8650726" y="1136640"/>
                </a:cubicBezTo>
                <a:cubicBezTo>
                  <a:pt x="8658339" y="1124069"/>
                  <a:pt x="8663462" y="1112221"/>
                  <a:pt x="8666094" y="1101096"/>
                </a:cubicBezTo>
                <a:cubicBezTo>
                  <a:pt x="8666382" y="1109337"/>
                  <a:pt x="8670468" y="1119974"/>
                  <a:pt x="8678352" y="1133006"/>
                </a:cubicBezTo>
                <a:cubicBezTo>
                  <a:pt x="8686235" y="1146037"/>
                  <a:pt x="8695372" y="1158364"/>
                  <a:pt x="8705762" y="1169987"/>
                </a:cubicBezTo>
                <a:cubicBezTo>
                  <a:pt x="8716152" y="1181610"/>
                  <a:pt x="8727395" y="1192107"/>
                  <a:pt x="8739492" y="1201478"/>
                </a:cubicBezTo>
                <a:cubicBezTo>
                  <a:pt x="8751589" y="1210850"/>
                  <a:pt x="8762358" y="1215842"/>
                  <a:pt x="8771800" y="1216456"/>
                </a:cubicBezTo>
                <a:lnTo>
                  <a:pt x="8629971" y="1295275"/>
                </a:lnTo>
                <a:lnTo>
                  <a:pt x="8686604" y="1366015"/>
                </a:lnTo>
                <a:lnTo>
                  <a:pt x="8692740" y="1363396"/>
                </a:lnTo>
                <a:lnTo>
                  <a:pt x="8703801" y="1363831"/>
                </a:lnTo>
                <a:cubicBezTo>
                  <a:pt x="8706215" y="1363538"/>
                  <a:pt x="8709738" y="1363633"/>
                  <a:pt x="8714370" y="1364117"/>
                </a:cubicBezTo>
                <a:cubicBezTo>
                  <a:pt x="8719235" y="1364805"/>
                  <a:pt x="8722872" y="1365480"/>
                  <a:pt x="8725281" y="1366140"/>
                </a:cubicBezTo>
                <a:cubicBezTo>
                  <a:pt x="8727690" y="1366801"/>
                  <a:pt x="8731092" y="1367912"/>
                  <a:pt x="8735488" y="1369475"/>
                </a:cubicBezTo>
                <a:cubicBezTo>
                  <a:pt x="8739882" y="1371038"/>
                  <a:pt x="8744562" y="1372919"/>
                  <a:pt x="8749524" y="1375119"/>
                </a:cubicBezTo>
                <a:cubicBezTo>
                  <a:pt x="8754486" y="1377319"/>
                  <a:pt x="8760721" y="1380023"/>
                  <a:pt x="8768228" y="1383232"/>
                </a:cubicBezTo>
                <a:cubicBezTo>
                  <a:pt x="8776934" y="1389027"/>
                  <a:pt x="8782738" y="1392715"/>
                  <a:pt x="8785640" y="1394297"/>
                </a:cubicBezTo>
                <a:cubicBezTo>
                  <a:pt x="8788542" y="1395878"/>
                  <a:pt x="8790268" y="1396948"/>
                  <a:pt x="8790817" y="1397506"/>
                </a:cubicBezTo>
                <a:lnTo>
                  <a:pt x="8804504" y="1408640"/>
                </a:lnTo>
                <a:lnTo>
                  <a:pt x="8807044" y="1412868"/>
                </a:lnTo>
                <a:cubicBezTo>
                  <a:pt x="8810160" y="1415984"/>
                  <a:pt x="8812364" y="1417542"/>
                  <a:pt x="8813657" y="1417542"/>
                </a:cubicBezTo>
                <a:lnTo>
                  <a:pt x="8863508" y="1453138"/>
                </a:lnTo>
                <a:lnTo>
                  <a:pt x="8860329" y="1468846"/>
                </a:lnTo>
                <a:cubicBezTo>
                  <a:pt x="8861138" y="1469655"/>
                  <a:pt x="8861599" y="1470115"/>
                  <a:pt x="8861710" y="1470227"/>
                </a:cubicBezTo>
                <a:cubicBezTo>
                  <a:pt x="8861822" y="1470338"/>
                  <a:pt x="8861938" y="1470599"/>
                  <a:pt x="8862059" y="1471008"/>
                </a:cubicBezTo>
                <a:lnTo>
                  <a:pt x="8866552" y="1483454"/>
                </a:lnTo>
                <a:lnTo>
                  <a:pt x="8905647" y="1500518"/>
                </a:lnTo>
                <a:lnTo>
                  <a:pt x="8906582" y="1167748"/>
                </a:lnTo>
                <a:lnTo>
                  <a:pt x="8906582" y="1174780"/>
                </a:lnTo>
                <a:cubicBezTo>
                  <a:pt x="8907177" y="1174780"/>
                  <a:pt x="8907475" y="1172645"/>
                  <a:pt x="8907475" y="1168375"/>
                </a:cubicBezTo>
                <a:cubicBezTo>
                  <a:pt x="8908135" y="1167734"/>
                  <a:pt x="8908884" y="1165757"/>
                  <a:pt x="8909721" y="1162446"/>
                </a:cubicBezTo>
                <a:lnTo>
                  <a:pt x="8917297" y="1142005"/>
                </a:lnTo>
                <a:cubicBezTo>
                  <a:pt x="8917297" y="1142656"/>
                  <a:pt x="8914698" y="1141289"/>
                  <a:pt x="8909498" y="1137903"/>
                </a:cubicBezTo>
                <a:cubicBezTo>
                  <a:pt x="8915293" y="1132489"/>
                  <a:pt x="8918190" y="1129782"/>
                  <a:pt x="8918190" y="1129782"/>
                </a:cubicBezTo>
                <a:cubicBezTo>
                  <a:pt x="8919214" y="1132406"/>
                  <a:pt x="8920065" y="1131057"/>
                  <a:pt x="8920744" y="1125736"/>
                </a:cubicBezTo>
                <a:cubicBezTo>
                  <a:pt x="8921423" y="1120416"/>
                  <a:pt x="8921762" y="1115402"/>
                  <a:pt x="8921762" y="1110695"/>
                </a:cubicBezTo>
                <a:cubicBezTo>
                  <a:pt x="8921762" y="1098501"/>
                  <a:pt x="8919569" y="1085671"/>
                  <a:pt x="8915184" y="1072207"/>
                </a:cubicBezTo>
                <a:cubicBezTo>
                  <a:pt x="8910798" y="1058743"/>
                  <a:pt x="8905689" y="1051197"/>
                  <a:pt x="8899857" y="1049569"/>
                </a:cubicBezTo>
                <a:lnTo>
                  <a:pt x="8938008" y="1049569"/>
                </a:lnTo>
                <a:lnTo>
                  <a:pt x="8975145" y="1049569"/>
                </a:lnTo>
                <a:lnTo>
                  <a:pt x="8979015" y="1049569"/>
                </a:lnTo>
                <a:cubicBezTo>
                  <a:pt x="8980745" y="1050313"/>
                  <a:pt x="8983763" y="1053217"/>
                  <a:pt x="8988070" y="1058282"/>
                </a:cubicBezTo>
                <a:cubicBezTo>
                  <a:pt x="8992377" y="1063347"/>
                  <a:pt x="8996788" y="1069270"/>
                  <a:pt x="9001304" y="1076051"/>
                </a:cubicBezTo>
                <a:cubicBezTo>
                  <a:pt x="9005820" y="1082832"/>
                  <a:pt x="9009517" y="1089364"/>
                  <a:pt x="9012396" y="1095647"/>
                </a:cubicBezTo>
                <a:cubicBezTo>
                  <a:pt x="9015275" y="1101931"/>
                  <a:pt x="9016715" y="1106365"/>
                  <a:pt x="9016715" y="1108951"/>
                </a:cubicBezTo>
                <a:lnTo>
                  <a:pt x="9016715" y="1458130"/>
                </a:lnTo>
                <a:lnTo>
                  <a:pt x="9081008" y="1504983"/>
                </a:lnTo>
                <a:lnTo>
                  <a:pt x="9081008" y="1049569"/>
                </a:lnTo>
                <a:lnTo>
                  <a:pt x="9179067" y="1049569"/>
                </a:lnTo>
                <a:lnTo>
                  <a:pt x="9140893" y="989740"/>
                </a:lnTo>
                <a:lnTo>
                  <a:pt x="9077702" y="989740"/>
                </a:lnTo>
                <a:lnTo>
                  <a:pt x="9075358" y="982247"/>
                </a:lnTo>
                <a:cubicBezTo>
                  <a:pt x="9072586" y="971132"/>
                  <a:pt x="9067839" y="957593"/>
                  <a:pt x="9061119" y="941631"/>
                </a:cubicBezTo>
                <a:cubicBezTo>
                  <a:pt x="9054398" y="925669"/>
                  <a:pt x="9039597" y="913131"/>
                  <a:pt x="9016715" y="904015"/>
                </a:cubicBezTo>
                <a:close/>
                <a:moveTo>
                  <a:pt x="4844765" y="904015"/>
                </a:moveTo>
                <a:lnTo>
                  <a:pt x="4844765" y="1009236"/>
                </a:lnTo>
                <a:lnTo>
                  <a:pt x="4836538" y="1002686"/>
                </a:lnTo>
                <a:cubicBezTo>
                  <a:pt x="4831679" y="998953"/>
                  <a:pt x="4825920" y="994637"/>
                  <a:pt x="4819259" y="989740"/>
                </a:cubicBezTo>
                <a:lnTo>
                  <a:pt x="4754515" y="989740"/>
                </a:lnTo>
                <a:lnTo>
                  <a:pt x="4728330" y="989740"/>
                </a:lnTo>
                <a:lnTo>
                  <a:pt x="4223142" y="989740"/>
                </a:lnTo>
                <a:lnTo>
                  <a:pt x="4256154" y="1049569"/>
                </a:lnTo>
                <a:lnTo>
                  <a:pt x="4500674" y="1049569"/>
                </a:lnTo>
                <a:lnTo>
                  <a:pt x="4500674" y="1060103"/>
                </a:lnTo>
                <a:lnTo>
                  <a:pt x="4253015" y="1205517"/>
                </a:lnTo>
                <a:lnTo>
                  <a:pt x="4303537" y="1277039"/>
                </a:lnTo>
                <a:cubicBezTo>
                  <a:pt x="4337526" y="1281903"/>
                  <a:pt x="4367994" y="1291926"/>
                  <a:pt x="4394941" y="1307107"/>
                </a:cubicBezTo>
                <a:cubicBezTo>
                  <a:pt x="4421888" y="1322287"/>
                  <a:pt x="4445496" y="1339244"/>
                  <a:pt x="4465765" y="1357978"/>
                </a:cubicBezTo>
                <a:cubicBezTo>
                  <a:pt x="4458537" y="1358164"/>
                  <a:pt x="4450135" y="1361543"/>
                  <a:pt x="4440559" y="1368114"/>
                </a:cubicBezTo>
                <a:cubicBezTo>
                  <a:pt x="4430983" y="1374686"/>
                  <a:pt x="4426497" y="1382069"/>
                  <a:pt x="4427102" y="1390264"/>
                </a:cubicBezTo>
                <a:cubicBezTo>
                  <a:pt x="4427186" y="1380042"/>
                  <a:pt x="4422923" y="1370472"/>
                  <a:pt x="4414314" y="1361557"/>
                </a:cubicBezTo>
                <a:cubicBezTo>
                  <a:pt x="4405705" y="1352641"/>
                  <a:pt x="4397355" y="1345602"/>
                  <a:pt x="4389262" y="1340439"/>
                </a:cubicBezTo>
                <a:cubicBezTo>
                  <a:pt x="4381170" y="1335277"/>
                  <a:pt x="4374033" y="1331496"/>
                  <a:pt x="4367852" y="1329096"/>
                </a:cubicBezTo>
                <a:cubicBezTo>
                  <a:pt x="4361671" y="1326696"/>
                  <a:pt x="4357920" y="1325519"/>
                  <a:pt x="4356599" y="1325566"/>
                </a:cubicBezTo>
                <a:cubicBezTo>
                  <a:pt x="4352274" y="1325017"/>
                  <a:pt x="4348581" y="1324571"/>
                  <a:pt x="4345521" y="1324226"/>
                </a:cubicBezTo>
                <a:cubicBezTo>
                  <a:pt x="4342461" y="1323882"/>
                  <a:pt x="4339517" y="1323710"/>
                  <a:pt x="4336689" y="1323710"/>
                </a:cubicBezTo>
                <a:cubicBezTo>
                  <a:pt x="4310811" y="1323710"/>
                  <a:pt x="4289852" y="1331698"/>
                  <a:pt x="4273811" y="1347674"/>
                </a:cubicBezTo>
                <a:cubicBezTo>
                  <a:pt x="4257770" y="1363650"/>
                  <a:pt x="4249750" y="1383958"/>
                  <a:pt x="4249750" y="1408598"/>
                </a:cubicBezTo>
                <a:cubicBezTo>
                  <a:pt x="4249750" y="1434196"/>
                  <a:pt x="4257256" y="1455470"/>
                  <a:pt x="4272269" y="1472417"/>
                </a:cubicBezTo>
                <a:cubicBezTo>
                  <a:pt x="4287282" y="1489365"/>
                  <a:pt x="4308974" y="1497839"/>
                  <a:pt x="4337345" y="1497839"/>
                </a:cubicBezTo>
                <a:cubicBezTo>
                  <a:pt x="4349883" y="1497839"/>
                  <a:pt x="4362231" y="1493911"/>
                  <a:pt x="4374389" y="1486056"/>
                </a:cubicBezTo>
                <a:cubicBezTo>
                  <a:pt x="4386546" y="1478201"/>
                  <a:pt x="4392625" y="1466929"/>
                  <a:pt x="4392625" y="1452242"/>
                </a:cubicBezTo>
                <a:cubicBezTo>
                  <a:pt x="4392625" y="1441991"/>
                  <a:pt x="4389011" y="1431104"/>
                  <a:pt x="4381784" y="1419579"/>
                </a:cubicBezTo>
                <a:cubicBezTo>
                  <a:pt x="4374556" y="1408054"/>
                  <a:pt x="4361459" y="1402291"/>
                  <a:pt x="4342493" y="1402291"/>
                </a:cubicBezTo>
                <a:cubicBezTo>
                  <a:pt x="4333973" y="1402291"/>
                  <a:pt x="4324889" y="1404887"/>
                  <a:pt x="4315244" y="1410077"/>
                </a:cubicBezTo>
                <a:cubicBezTo>
                  <a:pt x="4305598" y="1415267"/>
                  <a:pt x="4300407" y="1422011"/>
                  <a:pt x="4299672" y="1430308"/>
                </a:cubicBezTo>
                <a:cubicBezTo>
                  <a:pt x="4299133" y="1428457"/>
                  <a:pt x="4298863" y="1423551"/>
                  <a:pt x="4298863" y="1415588"/>
                </a:cubicBezTo>
                <a:cubicBezTo>
                  <a:pt x="4298863" y="1406435"/>
                  <a:pt x="4303770" y="1399550"/>
                  <a:pt x="4313583" y="1394931"/>
                </a:cubicBezTo>
                <a:cubicBezTo>
                  <a:pt x="4323397" y="1390313"/>
                  <a:pt x="4334833" y="1388004"/>
                  <a:pt x="4347893" y="1388004"/>
                </a:cubicBezTo>
                <a:cubicBezTo>
                  <a:pt x="4360729" y="1388004"/>
                  <a:pt x="4372466" y="1394701"/>
                  <a:pt x="4383102" y="1408096"/>
                </a:cubicBezTo>
                <a:cubicBezTo>
                  <a:pt x="4393739" y="1421490"/>
                  <a:pt x="4401178" y="1440815"/>
                  <a:pt x="4405419" y="1466069"/>
                </a:cubicBezTo>
                <a:lnTo>
                  <a:pt x="4459598" y="1496095"/>
                </a:lnTo>
                <a:cubicBezTo>
                  <a:pt x="4459598" y="1466302"/>
                  <a:pt x="4462867" y="1446940"/>
                  <a:pt x="4469406" y="1438010"/>
                </a:cubicBezTo>
                <a:cubicBezTo>
                  <a:pt x="4475945" y="1429081"/>
                  <a:pt x="4481540" y="1424616"/>
                  <a:pt x="4486191" y="1424616"/>
                </a:cubicBezTo>
                <a:cubicBezTo>
                  <a:pt x="4489224" y="1424616"/>
                  <a:pt x="4492249" y="1425376"/>
                  <a:pt x="4495267" y="1426897"/>
                </a:cubicBezTo>
                <a:cubicBezTo>
                  <a:pt x="4496777" y="1427657"/>
                  <a:pt x="4497982" y="1427232"/>
                  <a:pt x="4498883" y="1425622"/>
                </a:cubicBezTo>
                <a:lnTo>
                  <a:pt x="4500036" y="1420224"/>
                </a:lnTo>
                <a:lnTo>
                  <a:pt x="4500723" y="1429286"/>
                </a:lnTo>
                <a:cubicBezTo>
                  <a:pt x="4501332" y="1432168"/>
                  <a:pt x="4502246" y="1433913"/>
                  <a:pt x="4503465" y="1434522"/>
                </a:cubicBezTo>
                <a:cubicBezTo>
                  <a:pt x="4505902" y="1435741"/>
                  <a:pt x="4506599" y="1435838"/>
                  <a:pt x="4505558" y="1434815"/>
                </a:cubicBezTo>
                <a:cubicBezTo>
                  <a:pt x="4508999" y="1442666"/>
                  <a:pt x="4511720" y="1450009"/>
                  <a:pt x="4513720" y="1456846"/>
                </a:cubicBezTo>
                <a:cubicBezTo>
                  <a:pt x="4515720" y="1463683"/>
                  <a:pt x="4518236" y="1471641"/>
                  <a:pt x="4521268" y="1480719"/>
                </a:cubicBezTo>
                <a:lnTo>
                  <a:pt x="4565861" y="1504090"/>
                </a:lnTo>
                <a:lnTo>
                  <a:pt x="4565861" y="1131397"/>
                </a:lnTo>
                <a:lnTo>
                  <a:pt x="4578608" y="1132292"/>
                </a:lnTo>
                <a:cubicBezTo>
                  <a:pt x="4585646" y="1133268"/>
                  <a:pt x="4592780" y="1134731"/>
                  <a:pt x="4600010" y="1136682"/>
                </a:cubicBezTo>
                <a:cubicBezTo>
                  <a:pt x="4614470" y="1140584"/>
                  <a:pt x="4627383" y="1145928"/>
                  <a:pt x="4638750" y="1152714"/>
                </a:cubicBezTo>
                <a:cubicBezTo>
                  <a:pt x="4650116" y="1159499"/>
                  <a:pt x="4659116" y="1167241"/>
                  <a:pt x="4665748" y="1175938"/>
                </a:cubicBezTo>
                <a:cubicBezTo>
                  <a:pt x="4672380" y="1184635"/>
                  <a:pt x="4675696" y="1193518"/>
                  <a:pt x="4675696" y="1202587"/>
                </a:cubicBezTo>
                <a:cubicBezTo>
                  <a:pt x="4675696" y="1210457"/>
                  <a:pt x="4675208" y="1216247"/>
                  <a:pt x="4674231" y="1219958"/>
                </a:cubicBezTo>
                <a:cubicBezTo>
                  <a:pt x="4675347" y="1218675"/>
                  <a:pt x="4672482" y="1216893"/>
                  <a:pt x="4665636" y="1214615"/>
                </a:cubicBezTo>
                <a:cubicBezTo>
                  <a:pt x="4658790" y="1212336"/>
                  <a:pt x="4652567" y="1211196"/>
                  <a:pt x="4646968" y="1211196"/>
                </a:cubicBezTo>
                <a:cubicBezTo>
                  <a:pt x="4636717" y="1211196"/>
                  <a:pt x="4627571" y="1213475"/>
                  <a:pt x="4619530" y="1218033"/>
                </a:cubicBezTo>
                <a:cubicBezTo>
                  <a:pt x="4611488" y="1222591"/>
                  <a:pt x="4604947" y="1228244"/>
                  <a:pt x="4599905" y="1234992"/>
                </a:cubicBezTo>
                <a:cubicBezTo>
                  <a:pt x="4594864" y="1241741"/>
                  <a:pt x="4591204" y="1248708"/>
                  <a:pt x="4588925" y="1255893"/>
                </a:cubicBezTo>
                <a:cubicBezTo>
                  <a:pt x="4586646" y="1263079"/>
                  <a:pt x="4585506" y="1269895"/>
                  <a:pt x="4585506" y="1276341"/>
                </a:cubicBezTo>
                <a:cubicBezTo>
                  <a:pt x="4585506" y="1295744"/>
                  <a:pt x="4592285" y="1310723"/>
                  <a:pt x="4605842" y="1321275"/>
                </a:cubicBezTo>
                <a:cubicBezTo>
                  <a:pt x="4619400" y="1331828"/>
                  <a:pt x="4633387" y="1337105"/>
                  <a:pt x="4647805" y="1337105"/>
                </a:cubicBezTo>
                <a:cubicBezTo>
                  <a:pt x="4662929" y="1337105"/>
                  <a:pt x="4676050" y="1332889"/>
                  <a:pt x="4687165" y="1324457"/>
                </a:cubicBezTo>
                <a:cubicBezTo>
                  <a:pt x="4698281" y="1316025"/>
                  <a:pt x="4707236" y="1305928"/>
                  <a:pt x="4714031" y="1294165"/>
                </a:cubicBezTo>
                <a:cubicBezTo>
                  <a:pt x="4720826" y="1282403"/>
                  <a:pt x="4725958" y="1270046"/>
                  <a:pt x="4729428" y="1257093"/>
                </a:cubicBezTo>
                <a:cubicBezTo>
                  <a:pt x="4732897" y="1244141"/>
                  <a:pt x="4734632" y="1232479"/>
                  <a:pt x="4734632" y="1222107"/>
                </a:cubicBezTo>
                <a:cubicBezTo>
                  <a:pt x="4734632" y="1204192"/>
                  <a:pt x="4730944" y="1186144"/>
                  <a:pt x="4723568" y="1167964"/>
                </a:cubicBezTo>
                <a:cubicBezTo>
                  <a:pt x="4716191" y="1149784"/>
                  <a:pt x="4705101" y="1132806"/>
                  <a:pt x="4690298" y="1117030"/>
                </a:cubicBezTo>
                <a:cubicBezTo>
                  <a:pt x="4675494" y="1101254"/>
                  <a:pt x="4656923" y="1087539"/>
                  <a:pt x="4634585" y="1075883"/>
                </a:cubicBezTo>
                <a:cubicBezTo>
                  <a:pt x="4612247" y="1064228"/>
                  <a:pt x="4589339" y="1056438"/>
                  <a:pt x="4565861" y="1052513"/>
                </a:cubicBezTo>
                <a:lnTo>
                  <a:pt x="4565861" y="1049569"/>
                </a:lnTo>
                <a:lnTo>
                  <a:pt x="4766058" y="1049569"/>
                </a:lnTo>
                <a:lnTo>
                  <a:pt x="4791754" y="1049569"/>
                </a:lnTo>
                <a:lnTo>
                  <a:pt x="4807065" y="1049569"/>
                </a:lnTo>
                <a:cubicBezTo>
                  <a:pt x="4808795" y="1050313"/>
                  <a:pt x="4811813" y="1053217"/>
                  <a:pt x="4816120" y="1058282"/>
                </a:cubicBezTo>
                <a:cubicBezTo>
                  <a:pt x="4820427" y="1063347"/>
                  <a:pt x="4824838" y="1069270"/>
                  <a:pt x="4829354" y="1076051"/>
                </a:cubicBezTo>
                <a:cubicBezTo>
                  <a:pt x="4833870" y="1082832"/>
                  <a:pt x="4837568" y="1089364"/>
                  <a:pt x="4840447" y="1095647"/>
                </a:cubicBezTo>
                <a:cubicBezTo>
                  <a:pt x="4843325" y="1101931"/>
                  <a:pt x="4844765" y="1106365"/>
                  <a:pt x="4844765" y="1108951"/>
                </a:cubicBezTo>
                <a:lnTo>
                  <a:pt x="4844765" y="1458130"/>
                </a:lnTo>
                <a:lnTo>
                  <a:pt x="4909059" y="1504983"/>
                </a:lnTo>
                <a:lnTo>
                  <a:pt x="4909059" y="1049569"/>
                </a:lnTo>
                <a:lnTo>
                  <a:pt x="4997765" y="1049569"/>
                </a:lnTo>
                <a:lnTo>
                  <a:pt x="5007118" y="1049569"/>
                </a:lnTo>
                <a:lnTo>
                  <a:pt x="5140249" y="1049569"/>
                </a:lnTo>
                <a:cubicBezTo>
                  <a:pt x="5111479" y="1065633"/>
                  <a:pt x="5087441" y="1093813"/>
                  <a:pt x="5068135" y="1134108"/>
                </a:cubicBezTo>
                <a:cubicBezTo>
                  <a:pt x="5048829" y="1174403"/>
                  <a:pt x="5039758" y="1222130"/>
                  <a:pt x="5040920" y="1277290"/>
                </a:cubicBezTo>
                <a:cubicBezTo>
                  <a:pt x="5041525" y="1314720"/>
                  <a:pt x="5046801" y="1346944"/>
                  <a:pt x="5056750" y="1373961"/>
                </a:cubicBezTo>
                <a:cubicBezTo>
                  <a:pt x="5066698" y="1400978"/>
                  <a:pt x="5079244" y="1423567"/>
                  <a:pt x="5094387" y="1441729"/>
                </a:cubicBezTo>
                <a:cubicBezTo>
                  <a:pt x="5109530" y="1459890"/>
                  <a:pt x="5126631" y="1473485"/>
                  <a:pt x="5145691" y="1482512"/>
                </a:cubicBezTo>
                <a:cubicBezTo>
                  <a:pt x="5164750" y="1491539"/>
                  <a:pt x="5183781" y="1496053"/>
                  <a:pt x="5202785" y="1496053"/>
                </a:cubicBezTo>
                <a:cubicBezTo>
                  <a:pt x="5216961" y="1496053"/>
                  <a:pt x="5229274" y="1494046"/>
                  <a:pt x="5239724" y="1490033"/>
                </a:cubicBezTo>
                <a:cubicBezTo>
                  <a:pt x="5250175" y="1486019"/>
                  <a:pt x="5258593" y="1480675"/>
                  <a:pt x="5264979" y="1474001"/>
                </a:cubicBezTo>
                <a:cubicBezTo>
                  <a:pt x="5271364" y="1467327"/>
                  <a:pt x="5276099" y="1460083"/>
                  <a:pt x="5279183" y="1452270"/>
                </a:cubicBezTo>
                <a:cubicBezTo>
                  <a:pt x="5282266" y="1444456"/>
                  <a:pt x="5283808" y="1436880"/>
                  <a:pt x="5283808" y="1429541"/>
                </a:cubicBezTo>
                <a:cubicBezTo>
                  <a:pt x="5283808" y="1421476"/>
                  <a:pt x="5281950" y="1413416"/>
                  <a:pt x="5278234" y="1405361"/>
                </a:cubicBezTo>
                <a:cubicBezTo>
                  <a:pt x="5274518" y="1397306"/>
                  <a:pt x="5269620" y="1390255"/>
                  <a:pt x="5263542" y="1384209"/>
                </a:cubicBezTo>
                <a:cubicBezTo>
                  <a:pt x="5257463" y="1378163"/>
                  <a:pt x="5250084" y="1373414"/>
                  <a:pt x="5241406" y="1369963"/>
                </a:cubicBezTo>
                <a:cubicBezTo>
                  <a:pt x="5232727" y="1366512"/>
                  <a:pt x="5224328" y="1364787"/>
                  <a:pt x="5216207" y="1364787"/>
                </a:cubicBezTo>
                <a:cubicBezTo>
                  <a:pt x="5198320" y="1365596"/>
                  <a:pt x="5185321" y="1371610"/>
                  <a:pt x="5177210" y="1382827"/>
                </a:cubicBezTo>
                <a:cubicBezTo>
                  <a:pt x="5169099" y="1394045"/>
                  <a:pt x="5165043" y="1407291"/>
                  <a:pt x="5165043" y="1422565"/>
                </a:cubicBezTo>
                <a:lnTo>
                  <a:pt x="5165807" y="1434920"/>
                </a:lnTo>
                <a:lnTo>
                  <a:pt x="5163172" y="1431030"/>
                </a:lnTo>
                <a:cubicBezTo>
                  <a:pt x="5159952" y="1426745"/>
                  <a:pt x="5155890" y="1421681"/>
                  <a:pt x="5150986" y="1415839"/>
                </a:cubicBezTo>
                <a:cubicBezTo>
                  <a:pt x="5141177" y="1404156"/>
                  <a:pt x="5132952" y="1391318"/>
                  <a:pt x="5126310" y="1377323"/>
                </a:cubicBezTo>
                <a:cubicBezTo>
                  <a:pt x="5119669" y="1363329"/>
                  <a:pt x="5114493" y="1348962"/>
                  <a:pt x="5110781" y="1334223"/>
                </a:cubicBezTo>
                <a:cubicBezTo>
                  <a:pt x="5107070" y="1319485"/>
                  <a:pt x="5105214" y="1305986"/>
                  <a:pt x="5105214" y="1293726"/>
                </a:cubicBezTo>
                <a:cubicBezTo>
                  <a:pt x="5105214" y="1276211"/>
                  <a:pt x="5106454" y="1260763"/>
                  <a:pt x="5108932" y="1247382"/>
                </a:cubicBezTo>
                <a:cubicBezTo>
                  <a:pt x="5111411" y="1234002"/>
                  <a:pt x="5114672" y="1221575"/>
                  <a:pt x="5118713" y="1210101"/>
                </a:cubicBezTo>
                <a:cubicBezTo>
                  <a:pt x="5122755" y="1198627"/>
                  <a:pt x="5127315" y="1188125"/>
                  <a:pt x="5132394" y="1178596"/>
                </a:cubicBezTo>
                <a:cubicBezTo>
                  <a:pt x="5137473" y="1169066"/>
                  <a:pt x="5143063" y="1159148"/>
                  <a:pt x="5149165" y="1148842"/>
                </a:cubicBezTo>
                <a:cubicBezTo>
                  <a:pt x="5170345" y="1118806"/>
                  <a:pt x="5192488" y="1095850"/>
                  <a:pt x="5215593" y="1079972"/>
                </a:cubicBezTo>
                <a:cubicBezTo>
                  <a:pt x="5232923" y="1068063"/>
                  <a:pt x="5250864" y="1059385"/>
                  <a:pt x="5269417" y="1053939"/>
                </a:cubicBezTo>
                <a:lnTo>
                  <a:pt x="5285008" y="1050307"/>
                </a:lnTo>
                <a:lnTo>
                  <a:pt x="5290147" y="1070191"/>
                </a:lnTo>
                <a:cubicBezTo>
                  <a:pt x="5303411" y="1078311"/>
                  <a:pt x="5315559" y="1084018"/>
                  <a:pt x="5326591" y="1087311"/>
                </a:cubicBezTo>
                <a:cubicBezTo>
                  <a:pt x="5337623" y="1090603"/>
                  <a:pt x="5349274" y="1093478"/>
                  <a:pt x="5361543" y="1095933"/>
                </a:cubicBezTo>
                <a:cubicBezTo>
                  <a:pt x="5370789" y="1098370"/>
                  <a:pt x="5380962" y="1101245"/>
                  <a:pt x="5392064" y="1104556"/>
                </a:cubicBezTo>
                <a:cubicBezTo>
                  <a:pt x="5403166" y="1107868"/>
                  <a:pt x="5412440" y="1112100"/>
                  <a:pt x="5419886" y="1117253"/>
                </a:cubicBezTo>
                <a:cubicBezTo>
                  <a:pt x="5427332" y="1122406"/>
                  <a:pt x="5433203" y="1129166"/>
                  <a:pt x="5437501" y="1137533"/>
                </a:cubicBezTo>
                <a:cubicBezTo>
                  <a:pt x="5441798" y="1145900"/>
                  <a:pt x="5443947" y="1157227"/>
                  <a:pt x="5443947" y="1171515"/>
                </a:cubicBezTo>
                <a:cubicBezTo>
                  <a:pt x="5443947" y="1175356"/>
                  <a:pt x="5440084" y="1182665"/>
                  <a:pt x="5432359" y="1193441"/>
                </a:cubicBezTo>
                <a:cubicBezTo>
                  <a:pt x="5424634" y="1204217"/>
                  <a:pt x="5415637" y="1215156"/>
                  <a:pt x="5405368" y="1226258"/>
                </a:cubicBezTo>
                <a:cubicBezTo>
                  <a:pt x="5395099" y="1237360"/>
                  <a:pt x="5385176" y="1246901"/>
                  <a:pt x="5375600" y="1254882"/>
                </a:cubicBezTo>
                <a:cubicBezTo>
                  <a:pt x="5366024" y="1262863"/>
                  <a:pt x="5360264" y="1266853"/>
                  <a:pt x="5358320" y="1266853"/>
                </a:cubicBezTo>
                <a:cubicBezTo>
                  <a:pt x="5359278" y="1266853"/>
                  <a:pt x="5357459" y="1265181"/>
                  <a:pt x="5352864" y="1261837"/>
                </a:cubicBezTo>
                <a:cubicBezTo>
                  <a:pt x="5348269" y="1258493"/>
                  <a:pt x="5343851" y="1248785"/>
                  <a:pt x="5339609" y="1232711"/>
                </a:cubicBezTo>
                <a:lnTo>
                  <a:pt x="5288110" y="1235097"/>
                </a:lnTo>
                <a:cubicBezTo>
                  <a:pt x="5289403" y="1251217"/>
                  <a:pt x="5293142" y="1265614"/>
                  <a:pt x="5299328" y="1278287"/>
                </a:cubicBezTo>
                <a:cubicBezTo>
                  <a:pt x="5305513" y="1290961"/>
                  <a:pt x="5312874" y="1302935"/>
                  <a:pt x="5321408" y="1314208"/>
                </a:cubicBezTo>
                <a:cubicBezTo>
                  <a:pt x="5329942" y="1325482"/>
                  <a:pt x="5339579" y="1335351"/>
                  <a:pt x="5350318" y="1343816"/>
                </a:cubicBezTo>
                <a:cubicBezTo>
                  <a:pt x="5361057" y="1352281"/>
                  <a:pt x="5371895" y="1356513"/>
                  <a:pt x="5382834" y="1356513"/>
                </a:cubicBezTo>
                <a:cubicBezTo>
                  <a:pt x="5390713" y="1356513"/>
                  <a:pt x="5398647" y="1354015"/>
                  <a:pt x="5406638" y="1349020"/>
                </a:cubicBezTo>
                <a:cubicBezTo>
                  <a:pt x="5414628" y="1344025"/>
                  <a:pt x="5422730" y="1337877"/>
                  <a:pt x="5430943" y="1330575"/>
                </a:cubicBezTo>
                <a:cubicBezTo>
                  <a:pt x="5439156" y="1323273"/>
                  <a:pt x="5447498" y="1315090"/>
                  <a:pt x="5455967" y="1306025"/>
                </a:cubicBezTo>
                <a:cubicBezTo>
                  <a:pt x="5464436" y="1296961"/>
                  <a:pt x="5473038" y="1287759"/>
                  <a:pt x="5481772" y="1278420"/>
                </a:cubicBezTo>
                <a:cubicBezTo>
                  <a:pt x="5490442" y="1269118"/>
                  <a:pt x="5498595" y="1260216"/>
                  <a:pt x="5506231" y="1251715"/>
                </a:cubicBezTo>
                <a:cubicBezTo>
                  <a:pt x="5513868" y="1243213"/>
                  <a:pt x="5521170" y="1235888"/>
                  <a:pt x="5528137" y="1229739"/>
                </a:cubicBezTo>
                <a:cubicBezTo>
                  <a:pt x="5535104" y="1223591"/>
                  <a:pt x="5541260" y="1218814"/>
                  <a:pt x="5546603" y="1215410"/>
                </a:cubicBezTo>
                <a:cubicBezTo>
                  <a:pt x="5551947" y="1212005"/>
                  <a:pt x="5556228" y="1210303"/>
                  <a:pt x="5559447" y="1210303"/>
                </a:cubicBezTo>
                <a:cubicBezTo>
                  <a:pt x="5563400" y="1210303"/>
                  <a:pt x="5568051" y="1212738"/>
                  <a:pt x="5573399" y="1217607"/>
                </a:cubicBezTo>
                <a:cubicBezTo>
                  <a:pt x="5578748" y="1222477"/>
                  <a:pt x="5583855" y="1228565"/>
                  <a:pt x="5588719" y="1235871"/>
                </a:cubicBezTo>
                <a:cubicBezTo>
                  <a:pt x="5593584" y="1243178"/>
                  <a:pt x="5597461" y="1250505"/>
                  <a:pt x="5600349" y="1257854"/>
                </a:cubicBezTo>
                <a:cubicBezTo>
                  <a:pt x="5603237" y="1265202"/>
                  <a:pt x="5604681" y="1270569"/>
                  <a:pt x="5604681" y="1273955"/>
                </a:cubicBezTo>
                <a:lnTo>
                  <a:pt x="5604681" y="1458130"/>
                </a:lnTo>
                <a:lnTo>
                  <a:pt x="5669868" y="1504983"/>
                </a:lnTo>
                <a:lnTo>
                  <a:pt x="5669868" y="1049569"/>
                </a:lnTo>
                <a:lnTo>
                  <a:pt x="5742533" y="1049569"/>
                </a:lnTo>
                <a:lnTo>
                  <a:pt x="5705294" y="989740"/>
                </a:lnTo>
                <a:lnTo>
                  <a:pt x="5272353" y="989740"/>
                </a:lnTo>
                <a:lnTo>
                  <a:pt x="5241703" y="989740"/>
                </a:lnTo>
                <a:lnTo>
                  <a:pt x="4968943" y="989740"/>
                </a:lnTo>
                <a:lnTo>
                  <a:pt x="4963888" y="989740"/>
                </a:lnTo>
                <a:lnTo>
                  <a:pt x="4905752" y="989740"/>
                </a:lnTo>
                <a:lnTo>
                  <a:pt x="4903408" y="982247"/>
                </a:lnTo>
                <a:cubicBezTo>
                  <a:pt x="4900636" y="971132"/>
                  <a:pt x="4895890" y="957593"/>
                  <a:pt x="4889169" y="941631"/>
                </a:cubicBezTo>
                <a:cubicBezTo>
                  <a:pt x="4882449" y="925669"/>
                  <a:pt x="4867647" y="913131"/>
                  <a:pt x="4844765" y="904015"/>
                </a:cubicBezTo>
                <a:close/>
                <a:moveTo>
                  <a:pt x="7018000" y="801323"/>
                </a:moveTo>
                <a:cubicBezTo>
                  <a:pt x="7011023" y="832363"/>
                  <a:pt x="7007535" y="853478"/>
                  <a:pt x="7007535" y="864668"/>
                </a:cubicBezTo>
                <a:cubicBezTo>
                  <a:pt x="7007535" y="882119"/>
                  <a:pt x="7011193" y="897708"/>
                  <a:pt x="7018509" y="911438"/>
                </a:cubicBezTo>
                <a:cubicBezTo>
                  <a:pt x="7025825" y="925167"/>
                  <a:pt x="7035171" y="936471"/>
                  <a:pt x="7046547" y="945350"/>
                </a:cubicBezTo>
                <a:cubicBezTo>
                  <a:pt x="7057923" y="954228"/>
                  <a:pt x="7070634" y="961018"/>
                  <a:pt x="7084679" y="965720"/>
                </a:cubicBezTo>
                <a:cubicBezTo>
                  <a:pt x="7098725" y="970422"/>
                  <a:pt x="7112715" y="972773"/>
                  <a:pt x="7126649" y="972773"/>
                </a:cubicBezTo>
                <a:cubicBezTo>
                  <a:pt x="7133979" y="972773"/>
                  <a:pt x="7143039" y="972466"/>
                  <a:pt x="7153829" y="971853"/>
                </a:cubicBezTo>
                <a:cubicBezTo>
                  <a:pt x="7164619" y="971239"/>
                  <a:pt x="7175692" y="970355"/>
                  <a:pt x="7187050" y="969202"/>
                </a:cubicBezTo>
                <a:cubicBezTo>
                  <a:pt x="7199096" y="968002"/>
                  <a:pt x="7210483" y="967118"/>
                  <a:pt x="7221213" y="966551"/>
                </a:cubicBezTo>
                <a:cubicBezTo>
                  <a:pt x="7231942" y="965983"/>
                  <a:pt x="7240651" y="965699"/>
                  <a:pt x="7247339" y="965699"/>
                </a:cubicBezTo>
                <a:cubicBezTo>
                  <a:pt x="7254204" y="965699"/>
                  <a:pt x="7261187" y="966111"/>
                  <a:pt x="7268289" y="966934"/>
                </a:cubicBezTo>
                <a:cubicBezTo>
                  <a:pt x="7275391" y="967757"/>
                  <a:pt x="7281711" y="969299"/>
                  <a:pt x="7287251" y="971560"/>
                </a:cubicBezTo>
                <a:cubicBezTo>
                  <a:pt x="7292790" y="973820"/>
                  <a:pt x="7296966" y="976355"/>
                  <a:pt x="7299780" y="979164"/>
                </a:cubicBezTo>
                <a:cubicBezTo>
                  <a:pt x="7302594" y="981973"/>
                  <a:pt x="7304001" y="985568"/>
                  <a:pt x="7304001" y="989949"/>
                </a:cubicBezTo>
                <a:cubicBezTo>
                  <a:pt x="7304001" y="989531"/>
                  <a:pt x="7303489" y="989461"/>
                  <a:pt x="7302466" y="989740"/>
                </a:cubicBezTo>
                <a:lnTo>
                  <a:pt x="6997768" y="989740"/>
                </a:lnTo>
                <a:lnTo>
                  <a:pt x="6984555" y="989740"/>
                </a:lnTo>
                <a:lnTo>
                  <a:pt x="6934577" y="989740"/>
                </a:lnTo>
                <a:lnTo>
                  <a:pt x="6932233" y="982247"/>
                </a:lnTo>
                <a:cubicBezTo>
                  <a:pt x="6929461" y="971132"/>
                  <a:pt x="6924715" y="957593"/>
                  <a:pt x="6917994" y="941631"/>
                </a:cubicBezTo>
                <a:cubicBezTo>
                  <a:pt x="6911274" y="925669"/>
                  <a:pt x="6896472" y="913131"/>
                  <a:pt x="6873590" y="904015"/>
                </a:cubicBezTo>
                <a:lnTo>
                  <a:pt x="6873590" y="1009236"/>
                </a:lnTo>
                <a:lnTo>
                  <a:pt x="6865363" y="1002686"/>
                </a:lnTo>
                <a:cubicBezTo>
                  <a:pt x="6860504" y="998953"/>
                  <a:pt x="6854745" y="994637"/>
                  <a:pt x="6848084" y="989740"/>
                </a:cubicBezTo>
                <a:lnTo>
                  <a:pt x="6780828" y="989740"/>
                </a:lnTo>
                <a:lnTo>
                  <a:pt x="6757155" y="989740"/>
                </a:lnTo>
                <a:lnTo>
                  <a:pt x="6365207" y="989740"/>
                </a:lnTo>
                <a:lnTo>
                  <a:pt x="6386277" y="1027909"/>
                </a:lnTo>
                <a:lnTo>
                  <a:pt x="6362519" y="989740"/>
                </a:lnTo>
                <a:lnTo>
                  <a:pt x="5898928" y="989740"/>
                </a:lnTo>
                <a:lnTo>
                  <a:pt x="5932791" y="1049569"/>
                </a:lnTo>
                <a:lnTo>
                  <a:pt x="5942042" y="1049569"/>
                </a:lnTo>
                <a:lnTo>
                  <a:pt x="5947372" y="1070191"/>
                </a:lnTo>
                <a:cubicBezTo>
                  <a:pt x="5960636" y="1078311"/>
                  <a:pt x="5972784" y="1084018"/>
                  <a:pt x="5983816" y="1087311"/>
                </a:cubicBezTo>
                <a:cubicBezTo>
                  <a:pt x="5994848" y="1090603"/>
                  <a:pt x="6006499" y="1093478"/>
                  <a:pt x="6018768" y="1095933"/>
                </a:cubicBezTo>
                <a:cubicBezTo>
                  <a:pt x="6028014" y="1098370"/>
                  <a:pt x="6038187" y="1101245"/>
                  <a:pt x="6049289" y="1104556"/>
                </a:cubicBezTo>
                <a:cubicBezTo>
                  <a:pt x="6060391" y="1107868"/>
                  <a:pt x="6069665" y="1112100"/>
                  <a:pt x="6077111" y="1117253"/>
                </a:cubicBezTo>
                <a:cubicBezTo>
                  <a:pt x="6084557" y="1122406"/>
                  <a:pt x="6090428" y="1129166"/>
                  <a:pt x="6094726" y="1137533"/>
                </a:cubicBezTo>
                <a:cubicBezTo>
                  <a:pt x="6099023" y="1145900"/>
                  <a:pt x="6101172" y="1157227"/>
                  <a:pt x="6101172" y="1171515"/>
                </a:cubicBezTo>
                <a:cubicBezTo>
                  <a:pt x="6101172" y="1175356"/>
                  <a:pt x="6097309" y="1182665"/>
                  <a:pt x="6089584" y="1193441"/>
                </a:cubicBezTo>
                <a:cubicBezTo>
                  <a:pt x="6081859" y="1204217"/>
                  <a:pt x="6072862" y="1215156"/>
                  <a:pt x="6062593" y="1226258"/>
                </a:cubicBezTo>
                <a:cubicBezTo>
                  <a:pt x="6052324" y="1237360"/>
                  <a:pt x="6042401" y="1246901"/>
                  <a:pt x="6032825" y="1254882"/>
                </a:cubicBezTo>
                <a:cubicBezTo>
                  <a:pt x="6023249" y="1262863"/>
                  <a:pt x="6017489" y="1266853"/>
                  <a:pt x="6015545" y="1266853"/>
                </a:cubicBezTo>
                <a:cubicBezTo>
                  <a:pt x="6016503" y="1266853"/>
                  <a:pt x="6014684" y="1265181"/>
                  <a:pt x="6010089" y="1261837"/>
                </a:cubicBezTo>
                <a:cubicBezTo>
                  <a:pt x="6005494" y="1258493"/>
                  <a:pt x="6001076" y="1248785"/>
                  <a:pt x="5996834" y="1232711"/>
                </a:cubicBezTo>
                <a:lnTo>
                  <a:pt x="5945335" y="1235097"/>
                </a:lnTo>
                <a:cubicBezTo>
                  <a:pt x="5946628" y="1251217"/>
                  <a:pt x="5950367" y="1265614"/>
                  <a:pt x="5956553" y="1278287"/>
                </a:cubicBezTo>
                <a:cubicBezTo>
                  <a:pt x="5962738" y="1290961"/>
                  <a:pt x="5970099" y="1302935"/>
                  <a:pt x="5978633" y="1314208"/>
                </a:cubicBezTo>
                <a:cubicBezTo>
                  <a:pt x="5987167" y="1325482"/>
                  <a:pt x="5996804" y="1335351"/>
                  <a:pt x="6007543" y="1343816"/>
                </a:cubicBezTo>
                <a:cubicBezTo>
                  <a:pt x="6018282" y="1352281"/>
                  <a:pt x="6029120" y="1356513"/>
                  <a:pt x="6040059" y="1356513"/>
                </a:cubicBezTo>
                <a:cubicBezTo>
                  <a:pt x="6047938" y="1356513"/>
                  <a:pt x="6055872" y="1354015"/>
                  <a:pt x="6063863" y="1349020"/>
                </a:cubicBezTo>
                <a:cubicBezTo>
                  <a:pt x="6071853" y="1344025"/>
                  <a:pt x="6079955" y="1337877"/>
                  <a:pt x="6088168" y="1330575"/>
                </a:cubicBezTo>
                <a:cubicBezTo>
                  <a:pt x="6096381" y="1323273"/>
                  <a:pt x="6104723" y="1315090"/>
                  <a:pt x="6113192" y="1306025"/>
                </a:cubicBezTo>
                <a:cubicBezTo>
                  <a:pt x="6121661" y="1296961"/>
                  <a:pt x="6130263" y="1287759"/>
                  <a:pt x="6138997" y="1278420"/>
                </a:cubicBezTo>
                <a:cubicBezTo>
                  <a:pt x="6147667" y="1269118"/>
                  <a:pt x="6155820" y="1260216"/>
                  <a:pt x="6163456" y="1251715"/>
                </a:cubicBezTo>
                <a:cubicBezTo>
                  <a:pt x="6171093" y="1243213"/>
                  <a:pt x="6178395" y="1235888"/>
                  <a:pt x="6185362" y="1229739"/>
                </a:cubicBezTo>
                <a:cubicBezTo>
                  <a:pt x="6192329" y="1223591"/>
                  <a:pt x="6198485" y="1218814"/>
                  <a:pt x="6203828" y="1215410"/>
                </a:cubicBezTo>
                <a:cubicBezTo>
                  <a:pt x="6209172" y="1212005"/>
                  <a:pt x="6213453" y="1210303"/>
                  <a:pt x="6216672" y="1210303"/>
                </a:cubicBezTo>
                <a:cubicBezTo>
                  <a:pt x="6220625" y="1210303"/>
                  <a:pt x="6225276" y="1212738"/>
                  <a:pt x="6230624" y="1217607"/>
                </a:cubicBezTo>
                <a:cubicBezTo>
                  <a:pt x="6235973" y="1222477"/>
                  <a:pt x="6241080" y="1228565"/>
                  <a:pt x="6245944" y="1235871"/>
                </a:cubicBezTo>
                <a:cubicBezTo>
                  <a:pt x="6250809" y="1243178"/>
                  <a:pt x="6254686" y="1250505"/>
                  <a:pt x="6257574" y="1257854"/>
                </a:cubicBezTo>
                <a:cubicBezTo>
                  <a:pt x="6260462" y="1265202"/>
                  <a:pt x="6261906" y="1270569"/>
                  <a:pt x="6261906" y="1273955"/>
                </a:cubicBezTo>
                <a:lnTo>
                  <a:pt x="6261906" y="1458130"/>
                </a:lnTo>
                <a:lnTo>
                  <a:pt x="6327093" y="1504983"/>
                </a:lnTo>
                <a:lnTo>
                  <a:pt x="6327093" y="1049569"/>
                </a:lnTo>
                <a:lnTo>
                  <a:pt x="6398233" y="1049569"/>
                </a:lnTo>
                <a:lnTo>
                  <a:pt x="6399758" y="1049569"/>
                </a:lnTo>
                <a:lnTo>
                  <a:pt x="6679518" y="1049569"/>
                </a:lnTo>
                <a:lnTo>
                  <a:pt x="6679518" y="1058987"/>
                </a:lnTo>
                <a:lnTo>
                  <a:pt x="6414237" y="1206131"/>
                </a:lnTo>
                <a:lnTo>
                  <a:pt x="6468317" y="1278532"/>
                </a:lnTo>
                <a:cubicBezTo>
                  <a:pt x="6494855" y="1282243"/>
                  <a:pt x="6519914" y="1288929"/>
                  <a:pt x="6543494" y="1298588"/>
                </a:cubicBezTo>
                <a:cubicBezTo>
                  <a:pt x="6567074" y="1308248"/>
                  <a:pt x="6588693" y="1321082"/>
                  <a:pt x="6608353" y="1337091"/>
                </a:cubicBezTo>
                <a:cubicBezTo>
                  <a:pt x="6628012" y="1353099"/>
                  <a:pt x="6645774" y="1372861"/>
                  <a:pt x="6661638" y="1396376"/>
                </a:cubicBezTo>
                <a:cubicBezTo>
                  <a:pt x="6677502" y="1419890"/>
                  <a:pt x="6690257" y="1447935"/>
                  <a:pt x="6699903" y="1480510"/>
                </a:cubicBezTo>
                <a:lnTo>
                  <a:pt x="6744705" y="1504090"/>
                </a:lnTo>
                <a:lnTo>
                  <a:pt x="6744705" y="1049569"/>
                </a:lnTo>
                <a:lnTo>
                  <a:pt x="6794883" y="1049569"/>
                </a:lnTo>
                <a:lnTo>
                  <a:pt x="6819993" y="1049569"/>
                </a:lnTo>
                <a:lnTo>
                  <a:pt x="6835890" y="1049569"/>
                </a:lnTo>
                <a:cubicBezTo>
                  <a:pt x="6837620" y="1050313"/>
                  <a:pt x="6840638" y="1053217"/>
                  <a:pt x="6844945" y="1058282"/>
                </a:cubicBezTo>
                <a:cubicBezTo>
                  <a:pt x="6849252" y="1063347"/>
                  <a:pt x="6853663" y="1069270"/>
                  <a:pt x="6858179" y="1076051"/>
                </a:cubicBezTo>
                <a:cubicBezTo>
                  <a:pt x="6862695" y="1082832"/>
                  <a:pt x="6866393" y="1089364"/>
                  <a:pt x="6869272" y="1095647"/>
                </a:cubicBezTo>
                <a:cubicBezTo>
                  <a:pt x="6872150" y="1101931"/>
                  <a:pt x="6873590" y="1106365"/>
                  <a:pt x="6873590" y="1108951"/>
                </a:cubicBezTo>
                <a:lnTo>
                  <a:pt x="6873590" y="1458130"/>
                </a:lnTo>
                <a:lnTo>
                  <a:pt x="6937884" y="1504983"/>
                </a:lnTo>
                <a:lnTo>
                  <a:pt x="6937884" y="1049569"/>
                </a:lnTo>
                <a:lnTo>
                  <a:pt x="7017581" y="1049569"/>
                </a:lnTo>
                <a:lnTo>
                  <a:pt x="7035943" y="1049569"/>
                </a:lnTo>
                <a:lnTo>
                  <a:pt x="7436165" y="1049569"/>
                </a:lnTo>
                <a:lnTo>
                  <a:pt x="7447950" y="1049569"/>
                </a:lnTo>
                <a:lnTo>
                  <a:pt x="7578649" y="1049569"/>
                </a:lnTo>
                <a:cubicBezTo>
                  <a:pt x="7549879" y="1065633"/>
                  <a:pt x="7525841" y="1093813"/>
                  <a:pt x="7506535" y="1134108"/>
                </a:cubicBezTo>
                <a:cubicBezTo>
                  <a:pt x="7487229" y="1174403"/>
                  <a:pt x="7478158" y="1222130"/>
                  <a:pt x="7479320" y="1277290"/>
                </a:cubicBezTo>
                <a:cubicBezTo>
                  <a:pt x="7479925" y="1314720"/>
                  <a:pt x="7485201" y="1346944"/>
                  <a:pt x="7495150" y="1373961"/>
                </a:cubicBezTo>
                <a:cubicBezTo>
                  <a:pt x="7505098" y="1400978"/>
                  <a:pt x="7517644" y="1423567"/>
                  <a:pt x="7532787" y="1441729"/>
                </a:cubicBezTo>
                <a:cubicBezTo>
                  <a:pt x="7547930" y="1459890"/>
                  <a:pt x="7565031" y="1473485"/>
                  <a:pt x="7584091" y="1482512"/>
                </a:cubicBezTo>
                <a:cubicBezTo>
                  <a:pt x="7603150" y="1491539"/>
                  <a:pt x="7622181" y="1496053"/>
                  <a:pt x="7641185" y="1496053"/>
                </a:cubicBezTo>
                <a:cubicBezTo>
                  <a:pt x="7655361" y="1496053"/>
                  <a:pt x="7667674" y="1494046"/>
                  <a:pt x="7678124" y="1490033"/>
                </a:cubicBezTo>
                <a:cubicBezTo>
                  <a:pt x="7688575" y="1486019"/>
                  <a:pt x="7696993" y="1480675"/>
                  <a:pt x="7703379" y="1474001"/>
                </a:cubicBezTo>
                <a:cubicBezTo>
                  <a:pt x="7709764" y="1467327"/>
                  <a:pt x="7714499" y="1460083"/>
                  <a:pt x="7717583" y="1452270"/>
                </a:cubicBezTo>
                <a:cubicBezTo>
                  <a:pt x="7720666" y="1444456"/>
                  <a:pt x="7722208" y="1436880"/>
                  <a:pt x="7722208" y="1429541"/>
                </a:cubicBezTo>
                <a:cubicBezTo>
                  <a:pt x="7722208" y="1421476"/>
                  <a:pt x="7720350" y="1413416"/>
                  <a:pt x="7716634" y="1405361"/>
                </a:cubicBezTo>
                <a:cubicBezTo>
                  <a:pt x="7712918" y="1397306"/>
                  <a:pt x="7708020" y="1390255"/>
                  <a:pt x="7701942" y="1384209"/>
                </a:cubicBezTo>
                <a:cubicBezTo>
                  <a:pt x="7695863" y="1378163"/>
                  <a:pt x="7688484" y="1373414"/>
                  <a:pt x="7679806" y="1369963"/>
                </a:cubicBezTo>
                <a:cubicBezTo>
                  <a:pt x="7671127" y="1366512"/>
                  <a:pt x="7662728" y="1364787"/>
                  <a:pt x="7654607" y="1364787"/>
                </a:cubicBezTo>
                <a:cubicBezTo>
                  <a:pt x="7636720" y="1365596"/>
                  <a:pt x="7623721" y="1371610"/>
                  <a:pt x="7615610" y="1382827"/>
                </a:cubicBezTo>
                <a:cubicBezTo>
                  <a:pt x="7607499" y="1394045"/>
                  <a:pt x="7603443" y="1407291"/>
                  <a:pt x="7603443" y="1422565"/>
                </a:cubicBezTo>
                <a:lnTo>
                  <a:pt x="7604207" y="1434920"/>
                </a:lnTo>
                <a:lnTo>
                  <a:pt x="7601572" y="1431030"/>
                </a:lnTo>
                <a:cubicBezTo>
                  <a:pt x="7598352" y="1426745"/>
                  <a:pt x="7594290" y="1421681"/>
                  <a:pt x="7589386" y="1415839"/>
                </a:cubicBezTo>
                <a:cubicBezTo>
                  <a:pt x="7579577" y="1404156"/>
                  <a:pt x="7571352" y="1391318"/>
                  <a:pt x="7564710" y="1377323"/>
                </a:cubicBezTo>
                <a:cubicBezTo>
                  <a:pt x="7558069" y="1363329"/>
                  <a:pt x="7552893" y="1348962"/>
                  <a:pt x="7549181" y="1334223"/>
                </a:cubicBezTo>
                <a:cubicBezTo>
                  <a:pt x="7545470" y="1319485"/>
                  <a:pt x="7543614" y="1305986"/>
                  <a:pt x="7543614" y="1293726"/>
                </a:cubicBezTo>
                <a:cubicBezTo>
                  <a:pt x="7543614" y="1276211"/>
                  <a:pt x="7544854" y="1260763"/>
                  <a:pt x="7547332" y="1247382"/>
                </a:cubicBezTo>
                <a:cubicBezTo>
                  <a:pt x="7549811" y="1234002"/>
                  <a:pt x="7553072" y="1221575"/>
                  <a:pt x="7557113" y="1210101"/>
                </a:cubicBezTo>
                <a:cubicBezTo>
                  <a:pt x="7561155" y="1198627"/>
                  <a:pt x="7565715" y="1188125"/>
                  <a:pt x="7570794" y="1178596"/>
                </a:cubicBezTo>
                <a:cubicBezTo>
                  <a:pt x="7575873" y="1169066"/>
                  <a:pt x="7581463" y="1159148"/>
                  <a:pt x="7587565" y="1148842"/>
                </a:cubicBezTo>
                <a:cubicBezTo>
                  <a:pt x="7608745" y="1118806"/>
                  <a:pt x="7630888" y="1095850"/>
                  <a:pt x="7653993" y="1079972"/>
                </a:cubicBezTo>
                <a:cubicBezTo>
                  <a:pt x="7677099" y="1064093"/>
                  <a:pt x="7701293" y="1053959"/>
                  <a:pt x="7726575" y="1049569"/>
                </a:cubicBezTo>
                <a:lnTo>
                  <a:pt x="7747992" y="1049569"/>
                </a:lnTo>
                <a:lnTo>
                  <a:pt x="7966584" y="1049569"/>
                </a:lnTo>
                <a:lnTo>
                  <a:pt x="7966584" y="1060047"/>
                </a:lnTo>
                <a:lnTo>
                  <a:pt x="7718813" y="1205308"/>
                </a:lnTo>
                <a:lnTo>
                  <a:pt x="7769363" y="1276801"/>
                </a:lnTo>
                <a:cubicBezTo>
                  <a:pt x="7819044" y="1283313"/>
                  <a:pt x="7862457" y="1302472"/>
                  <a:pt x="7899604" y="1334279"/>
                </a:cubicBezTo>
                <a:cubicBezTo>
                  <a:pt x="7936750" y="1366087"/>
                  <a:pt x="7965570" y="1414812"/>
                  <a:pt x="7986061" y="1480454"/>
                </a:cubicBezTo>
                <a:lnTo>
                  <a:pt x="8031700" y="1504090"/>
                </a:lnTo>
                <a:lnTo>
                  <a:pt x="8031770" y="1131397"/>
                </a:lnTo>
                <a:lnTo>
                  <a:pt x="8044518" y="1132292"/>
                </a:lnTo>
                <a:cubicBezTo>
                  <a:pt x="8051556" y="1133268"/>
                  <a:pt x="8058690" y="1134731"/>
                  <a:pt x="8065919" y="1136682"/>
                </a:cubicBezTo>
                <a:cubicBezTo>
                  <a:pt x="8080378" y="1140584"/>
                  <a:pt x="8093292" y="1145928"/>
                  <a:pt x="8104658" y="1152714"/>
                </a:cubicBezTo>
                <a:cubicBezTo>
                  <a:pt x="8116026" y="1159499"/>
                  <a:pt x="8125025" y="1167241"/>
                  <a:pt x="8131657" y="1175938"/>
                </a:cubicBezTo>
                <a:cubicBezTo>
                  <a:pt x="8138289" y="1184635"/>
                  <a:pt x="8141605" y="1193518"/>
                  <a:pt x="8141605" y="1202587"/>
                </a:cubicBezTo>
                <a:cubicBezTo>
                  <a:pt x="8141605" y="1210457"/>
                  <a:pt x="8141052" y="1216247"/>
                  <a:pt x="8139945" y="1219958"/>
                </a:cubicBezTo>
                <a:cubicBezTo>
                  <a:pt x="8140447" y="1218619"/>
                  <a:pt x="8137501" y="1216824"/>
                  <a:pt x="8131106" y="1214573"/>
                </a:cubicBezTo>
                <a:cubicBezTo>
                  <a:pt x="8124711" y="1212322"/>
                  <a:pt x="8118634" y="1211196"/>
                  <a:pt x="8112877" y="1211196"/>
                </a:cubicBezTo>
                <a:cubicBezTo>
                  <a:pt x="8102626" y="1211196"/>
                  <a:pt x="8093480" y="1213475"/>
                  <a:pt x="8085439" y="1218033"/>
                </a:cubicBezTo>
                <a:cubicBezTo>
                  <a:pt x="8077398" y="1222591"/>
                  <a:pt x="8070856" y="1228244"/>
                  <a:pt x="8065814" y="1234992"/>
                </a:cubicBezTo>
                <a:cubicBezTo>
                  <a:pt x="8060773" y="1241741"/>
                  <a:pt x="8057112" y="1248708"/>
                  <a:pt x="8054834" y="1255893"/>
                </a:cubicBezTo>
                <a:cubicBezTo>
                  <a:pt x="8052555" y="1263079"/>
                  <a:pt x="8051416" y="1269895"/>
                  <a:pt x="8051416" y="1276341"/>
                </a:cubicBezTo>
                <a:cubicBezTo>
                  <a:pt x="8051416" y="1295744"/>
                  <a:pt x="8058194" y="1310723"/>
                  <a:pt x="8071752" y="1321275"/>
                </a:cubicBezTo>
                <a:cubicBezTo>
                  <a:pt x="8085308" y="1331828"/>
                  <a:pt x="8099296" y="1337105"/>
                  <a:pt x="8113714" y="1337105"/>
                </a:cubicBezTo>
                <a:cubicBezTo>
                  <a:pt x="8128838" y="1337105"/>
                  <a:pt x="8141958" y="1332889"/>
                  <a:pt x="8153074" y="1324457"/>
                </a:cubicBezTo>
                <a:cubicBezTo>
                  <a:pt x="8164190" y="1316025"/>
                  <a:pt x="8173145" y="1305928"/>
                  <a:pt x="8179940" y="1294165"/>
                </a:cubicBezTo>
                <a:cubicBezTo>
                  <a:pt x="8186735" y="1282403"/>
                  <a:pt x="8191868" y="1270046"/>
                  <a:pt x="8195337" y="1257093"/>
                </a:cubicBezTo>
                <a:cubicBezTo>
                  <a:pt x="8198806" y="1244141"/>
                  <a:pt x="8200541" y="1232479"/>
                  <a:pt x="8200541" y="1222107"/>
                </a:cubicBezTo>
                <a:cubicBezTo>
                  <a:pt x="8200541" y="1204192"/>
                  <a:pt x="8196832" y="1186091"/>
                  <a:pt x="8189414" y="1167803"/>
                </a:cubicBezTo>
                <a:cubicBezTo>
                  <a:pt x="8181996" y="1149516"/>
                  <a:pt x="8170801" y="1132561"/>
                  <a:pt x="8155830" y="1116939"/>
                </a:cubicBezTo>
                <a:cubicBezTo>
                  <a:pt x="8140859" y="1101317"/>
                  <a:pt x="8122314" y="1087657"/>
                  <a:pt x="8100194" y="1075960"/>
                </a:cubicBezTo>
                <a:cubicBezTo>
                  <a:pt x="8078074" y="1064263"/>
                  <a:pt x="8055266" y="1056447"/>
                  <a:pt x="8031770" y="1052513"/>
                </a:cubicBezTo>
                <a:lnTo>
                  <a:pt x="8031770" y="1049569"/>
                </a:lnTo>
                <a:lnTo>
                  <a:pt x="8266412" y="1049569"/>
                </a:lnTo>
                <a:lnTo>
                  <a:pt x="8229172" y="989740"/>
                </a:lnTo>
                <a:lnTo>
                  <a:pt x="7710753" y="989740"/>
                </a:lnTo>
                <a:lnTo>
                  <a:pt x="7671541" y="989740"/>
                </a:lnTo>
                <a:lnTo>
                  <a:pt x="7413655" y="989740"/>
                </a:lnTo>
                <a:lnTo>
                  <a:pt x="7402288" y="989740"/>
                </a:lnTo>
                <a:lnTo>
                  <a:pt x="7354697" y="989740"/>
                </a:lnTo>
                <a:lnTo>
                  <a:pt x="7354858" y="988721"/>
                </a:lnTo>
                <a:cubicBezTo>
                  <a:pt x="7355426" y="983615"/>
                  <a:pt x="7356105" y="976713"/>
                  <a:pt x="7356895" y="968016"/>
                </a:cubicBezTo>
                <a:lnTo>
                  <a:pt x="7356742" y="966941"/>
                </a:lnTo>
                <a:cubicBezTo>
                  <a:pt x="7352128" y="948161"/>
                  <a:pt x="7341094" y="931490"/>
                  <a:pt x="7323639" y="916928"/>
                </a:cubicBezTo>
                <a:cubicBezTo>
                  <a:pt x="7306184" y="902366"/>
                  <a:pt x="7279277" y="895085"/>
                  <a:pt x="7242916" y="895085"/>
                </a:cubicBezTo>
                <a:cubicBezTo>
                  <a:pt x="7234349" y="895085"/>
                  <a:pt x="7224241" y="895406"/>
                  <a:pt x="7212590" y="896048"/>
                </a:cubicBezTo>
                <a:cubicBezTo>
                  <a:pt x="7200940" y="896690"/>
                  <a:pt x="7189561" y="897327"/>
                  <a:pt x="7178455" y="897959"/>
                </a:cubicBezTo>
                <a:cubicBezTo>
                  <a:pt x="7159507" y="899615"/>
                  <a:pt x="7140448" y="900443"/>
                  <a:pt x="7121277" y="900443"/>
                </a:cubicBezTo>
                <a:cubicBezTo>
                  <a:pt x="7100395" y="900443"/>
                  <a:pt x="7084998" y="897366"/>
                  <a:pt x="7075087" y="891213"/>
                </a:cubicBezTo>
                <a:cubicBezTo>
                  <a:pt x="7065176" y="885060"/>
                  <a:pt x="7060220" y="875324"/>
                  <a:pt x="7060220" y="862003"/>
                </a:cubicBezTo>
                <a:cubicBezTo>
                  <a:pt x="7060220" y="857632"/>
                  <a:pt x="7060776" y="852804"/>
                  <a:pt x="7061888" y="847521"/>
                </a:cubicBezTo>
                <a:cubicBezTo>
                  <a:pt x="7062999" y="842237"/>
                  <a:pt x="7064485" y="834605"/>
                  <a:pt x="7066346" y="824624"/>
                </a:cubicBezTo>
                <a:close/>
                <a:moveTo>
                  <a:pt x="1437336" y="795966"/>
                </a:moveTo>
                <a:cubicBezTo>
                  <a:pt x="1413552" y="795966"/>
                  <a:pt x="1391023" y="798249"/>
                  <a:pt x="1369750" y="802816"/>
                </a:cubicBezTo>
                <a:cubicBezTo>
                  <a:pt x="1348477" y="807384"/>
                  <a:pt x="1328236" y="815009"/>
                  <a:pt x="1309028" y="825692"/>
                </a:cubicBezTo>
                <a:cubicBezTo>
                  <a:pt x="1289820" y="836375"/>
                  <a:pt x="1271609" y="849888"/>
                  <a:pt x="1254396" y="866231"/>
                </a:cubicBezTo>
                <a:cubicBezTo>
                  <a:pt x="1237183" y="882574"/>
                  <a:pt x="1219303" y="904624"/>
                  <a:pt x="1200755" y="932381"/>
                </a:cubicBezTo>
                <a:lnTo>
                  <a:pt x="1253287" y="989740"/>
                </a:lnTo>
                <a:lnTo>
                  <a:pt x="1158944" y="989740"/>
                </a:lnTo>
                <a:lnTo>
                  <a:pt x="1156107" y="989740"/>
                </a:lnTo>
                <a:lnTo>
                  <a:pt x="1095752" y="989740"/>
                </a:lnTo>
                <a:lnTo>
                  <a:pt x="1093408" y="982247"/>
                </a:lnTo>
                <a:cubicBezTo>
                  <a:pt x="1090637" y="971132"/>
                  <a:pt x="1085890" y="957593"/>
                  <a:pt x="1079170" y="941631"/>
                </a:cubicBezTo>
                <a:cubicBezTo>
                  <a:pt x="1072449" y="925669"/>
                  <a:pt x="1057648" y="913131"/>
                  <a:pt x="1034765" y="904015"/>
                </a:cubicBezTo>
                <a:lnTo>
                  <a:pt x="1034765" y="1009236"/>
                </a:lnTo>
                <a:lnTo>
                  <a:pt x="1026539" y="1002686"/>
                </a:lnTo>
                <a:cubicBezTo>
                  <a:pt x="1021680" y="998953"/>
                  <a:pt x="1015920" y="994637"/>
                  <a:pt x="1009260" y="989740"/>
                </a:cubicBezTo>
                <a:lnTo>
                  <a:pt x="945366" y="989740"/>
                </a:lnTo>
                <a:lnTo>
                  <a:pt x="918331" y="989740"/>
                </a:lnTo>
                <a:lnTo>
                  <a:pt x="470432" y="989740"/>
                </a:lnTo>
                <a:lnTo>
                  <a:pt x="503444" y="1049569"/>
                </a:lnTo>
                <a:lnTo>
                  <a:pt x="508007" y="1049569"/>
                </a:lnTo>
                <a:lnTo>
                  <a:pt x="521332" y="1086194"/>
                </a:lnTo>
                <a:cubicBezTo>
                  <a:pt x="530568" y="1089552"/>
                  <a:pt x="539149" y="1091992"/>
                  <a:pt x="547074" y="1093513"/>
                </a:cubicBezTo>
                <a:cubicBezTo>
                  <a:pt x="554999" y="1095033"/>
                  <a:pt x="563343" y="1096673"/>
                  <a:pt x="572105" y="1098431"/>
                </a:cubicBezTo>
                <a:cubicBezTo>
                  <a:pt x="586691" y="1101342"/>
                  <a:pt x="602194" y="1104921"/>
                  <a:pt x="618616" y="1109167"/>
                </a:cubicBezTo>
                <a:cubicBezTo>
                  <a:pt x="635039" y="1113414"/>
                  <a:pt x="650119" y="1119106"/>
                  <a:pt x="663858" y="1126245"/>
                </a:cubicBezTo>
                <a:cubicBezTo>
                  <a:pt x="677596" y="1133385"/>
                  <a:pt x="688775" y="1142303"/>
                  <a:pt x="697393" y="1153000"/>
                </a:cubicBezTo>
                <a:cubicBezTo>
                  <a:pt x="706011" y="1163697"/>
                  <a:pt x="710320" y="1176989"/>
                  <a:pt x="710320" y="1192876"/>
                </a:cubicBezTo>
                <a:cubicBezTo>
                  <a:pt x="710320" y="1197667"/>
                  <a:pt x="709887" y="1201792"/>
                  <a:pt x="709022" y="1205252"/>
                </a:cubicBezTo>
                <a:cubicBezTo>
                  <a:pt x="708158" y="1208713"/>
                  <a:pt x="708571" y="1210071"/>
                  <a:pt x="710264" y="1209326"/>
                </a:cubicBezTo>
                <a:cubicBezTo>
                  <a:pt x="706116" y="1207754"/>
                  <a:pt x="700662" y="1206631"/>
                  <a:pt x="693905" y="1205957"/>
                </a:cubicBezTo>
                <a:cubicBezTo>
                  <a:pt x="687147" y="1205283"/>
                  <a:pt x="680713" y="1204945"/>
                  <a:pt x="674601" y="1204945"/>
                </a:cubicBezTo>
                <a:cubicBezTo>
                  <a:pt x="657458" y="1204945"/>
                  <a:pt x="642752" y="1208020"/>
                  <a:pt x="630483" y="1214168"/>
                </a:cubicBezTo>
                <a:cubicBezTo>
                  <a:pt x="618214" y="1220316"/>
                  <a:pt x="608066" y="1227737"/>
                  <a:pt x="600038" y="1236429"/>
                </a:cubicBezTo>
                <a:cubicBezTo>
                  <a:pt x="592011" y="1245122"/>
                  <a:pt x="586209" y="1254680"/>
                  <a:pt x="582632" y="1265102"/>
                </a:cubicBezTo>
                <a:cubicBezTo>
                  <a:pt x="579056" y="1275525"/>
                  <a:pt x="577268" y="1285061"/>
                  <a:pt x="577268" y="1293712"/>
                </a:cubicBezTo>
                <a:cubicBezTo>
                  <a:pt x="577268" y="1315673"/>
                  <a:pt x="585737" y="1334498"/>
                  <a:pt x="602676" y="1350185"/>
                </a:cubicBezTo>
                <a:cubicBezTo>
                  <a:pt x="619614" y="1365873"/>
                  <a:pt x="639766" y="1373716"/>
                  <a:pt x="663132" y="1373716"/>
                </a:cubicBezTo>
                <a:cubicBezTo>
                  <a:pt x="672713" y="1373716"/>
                  <a:pt x="682399" y="1371756"/>
                  <a:pt x="692189" y="1367835"/>
                </a:cubicBezTo>
                <a:cubicBezTo>
                  <a:pt x="701979" y="1363915"/>
                  <a:pt x="710999" y="1358620"/>
                  <a:pt x="719250" y="1351950"/>
                </a:cubicBezTo>
                <a:cubicBezTo>
                  <a:pt x="727501" y="1345281"/>
                  <a:pt x="734984" y="1337302"/>
                  <a:pt x="741700" y="1328015"/>
                </a:cubicBezTo>
                <a:cubicBezTo>
                  <a:pt x="748415" y="1318727"/>
                  <a:pt x="752462" y="1310613"/>
                  <a:pt x="753838" y="1303674"/>
                </a:cubicBezTo>
                <a:cubicBezTo>
                  <a:pt x="760964" y="1308111"/>
                  <a:pt x="770570" y="1317483"/>
                  <a:pt x="782657" y="1331789"/>
                </a:cubicBezTo>
                <a:cubicBezTo>
                  <a:pt x="794745" y="1346095"/>
                  <a:pt x="805277" y="1361954"/>
                  <a:pt x="814253" y="1379367"/>
                </a:cubicBezTo>
                <a:cubicBezTo>
                  <a:pt x="823229" y="1396780"/>
                  <a:pt x="830273" y="1413872"/>
                  <a:pt x="835384" y="1430643"/>
                </a:cubicBezTo>
                <a:cubicBezTo>
                  <a:pt x="840496" y="1447414"/>
                  <a:pt x="843051" y="1461120"/>
                  <a:pt x="843051" y="1471762"/>
                </a:cubicBezTo>
                <a:lnTo>
                  <a:pt x="888914" y="1506769"/>
                </a:lnTo>
                <a:lnTo>
                  <a:pt x="888914" y="1049569"/>
                </a:lnTo>
                <a:lnTo>
                  <a:pt x="956058" y="1049569"/>
                </a:lnTo>
                <a:lnTo>
                  <a:pt x="982606" y="1049569"/>
                </a:lnTo>
                <a:lnTo>
                  <a:pt x="997065" y="1049569"/>
                </a:lnTo>
                <a:cubicBezTo>
                  <a:pt x="998795" y="1050313"/>
                  <a:pt x="1001814" y="1053217"/>
                  <a:pt x="1006120" y="1058282"/>
                </a:cubicBezTo>
                <a:cubicBezTo>
                  <a:pt x="1010427" y="1063347"/>
                  <a:pt x="1014839" y="1069270"/>
                  <a:pt x="1019355" y="1076051"/>
                </a:cubicBezTo>
                <a:cubicBezTo>
                  <a:pt x="1023871" y="1082832"/>
                  <a:pt x="1027568" y="1089364"/>
                  <a:pt x="1030447" y="1095647"/>
                </a:cubicBezTo>
                <a:cubicBezTo>
                  <a:pt x="1033326" y="1101931"/>
                  <a:pt x="1034765" y="1106365"/>
                  <a:pt x="1034765" y="1108951"/>
                </a:cubicBezTo>
                <a:lnTo>
                  <a:pt x="1034765" y="1458130"/>
                </a:lnTo>
                <a:lnTo>
                  <a:pt x="1099059" y="1504983"/>
                </a:lnTo>
                <a:lnTo>
                  <a:pt x="1099059" y="1049569"/>
                </a:lnTo>
                <a:lnTo>
                  <a:pt x="1189119" y="1049569"/>
                </a:lnTo>
                <a:lnTo>
                  <a:pt x="1197118" y="1049569"/>
                </a:lnTo>
                <a:lnTo>
                  <a:pt x="1255031" y="1049569"/>
                </a:lnTo>
                <a:lnTo>
                  <a:pt x="1255031" y="1458130"/>
                </a:lnTo>
                <a:lnTo>
                  <a:pt x="1319325" y="1504983"/>
                </a:lnTo>
                <a:lnTo>
                  <a:pt x="1319325" y="1049569"/>
                </a:lnTo>
                <a:lnTo>
                  <a:pt x="1409003" y="1049569"/>
                </a:lnTo>
                <a:lnTo>
                  <a:pt x="1427025" y="1049569"/>
                </a:lnTo>
                <a:lnTo>
                  <a:pt x="1733067" y="1049569"/>
                </a:lnTo>
                <a:lnTo>
                  <a:pt x="1733067" y="1095529"/>
                </a:lnTo>
                <a:cubicBezTo>
                  <a:pt x="1730779" y="1087008"/>
                  <a:pt x="1725013" y="1081088"/>
                  <a:pt x="1715773" y="1077767"/>
                </a:cubicBezTo>
                <a:cubicBezTo>
                  <a:pt x="1706531" y="1074446"/>
                  <a:pt x="1699032" y="1072786"/>
                  <a:pt x="1693274" y="1072786"/>
                </a:cubicBezTo>
                <a:cubicBezTo>
                  <a:pt x="1672475" y="1072786"/>
                  <a:pt x="1657104" y="1078832"/>
                  <a:pt x="1647160" y="1090924"/>
                </a:cubicBezTo>
                <a:cubicBezTo>
                  <a:pt x="1637217" y="1103017"/>
                  <a:pt x="1632217" y="1115095"/>
                  <a:pt x="1632161" y="1127159"/>
                </a:cubicBezTo>
                <a:cubicBezTo>
                  <a:pt x="1630310" y="1114193"/>
                  <a:pt x="1623369" y="1103542"/>
                  <a:pt x="1611337" y="1095208"/>
                </a:cubicBezTo>
                <a:cubicBezTo>
                  <a:pt x="1599305" y="1086873"/>
                  <a:pt x="1588083" y="1080653"/>
                  <a:pt x="1577669" y="1076546"/>
                </a:cubicBezTo>
                <a:cubicBezTo>
                  <a:pt x="1567256" y="1072439"/>
                  <a:pt x="1558280" y="1069893"/>
                  <a:pt x="1550741" y="1068907"/>
                </a:cubicBezTo>
                <a:cubicBezTo>
                  <a:pt x="1543202" y="1067921"/>
                  <a:pt x="1538214" y="1067428"/>
                  <a:pt x="1535777" y="1067428"/>
                </a:cubicBezTo>
                <a:cubicBezTo>
                  <a:pt x="1502263" y="1067428"/>
                  <a:pt x="1476015" y="1076914"/>
                  <a:pt x="1457035" y="1095885"/>
                </a:cubicBezTo>
                <a:cubicBezTo>
                  <a:pt x="1438055" y="1114855"/>
                  <a:pt x="1428564" y="1139042"/>
                  <a:pt x="1428564" y="1168445"/>
                </a:cubicBezTo>
                <a:cubicBezTo>
                  <a:pt x="1428564" y="1205001"/>
                  <a:pt x="1439064" y="1233023"/>
                  <a:pt x="1460063" y="1252510"/>
                </a:cubicBezTo>
                <a:cubicBezTo>
                  <a:pt x="1481061" y="1271997"/>
                  <a:pt x="1506146" y="1281741"/>
                  <a:pt x="1535316" y="1281741"/>
                </a:cubicBezTo>
                <a:cubicBezTo>
                  <a:pt x="1555808" y="1281741"/>
                  <a:pt x="1572905" y="1276411"/>
                  <a:pt x="1586606" y="1265751"/>
                </a:cubicBezTo>
                <a:cubicBezTo>
                  <a:pt x="1600308" y="1255091"/>
                  <a:pt x="1607158" y="1240785"/>
                  <a:pt x="1607158" y="1222833"/>
                </a:cubicBezTo>
                <a:cubicBezTo>
                  <a:pt x="1607158" y="1209289"/>
                  <a:pt x="1602229" y="1196523"/>
                  <a:pt x="1592369" y="1184533"/>
                </a:cubicBezTo>
                <a:cubicBezTo>
                  <a:pt x="1582509" y="1172543"/>
                  <a:pt x="1568110" y="1166548"/>
                  <a:pt x="1549171" y="1166548"/>
                </a:cubicBezTo>
                <a:cubicBezTo>
                  <a:pt x="1544846" y="1166548"/>
                  <a:pt x="1539758" y="1167408"/>
                  <a:pt x="1533907" y="1169129"/>
                </a:cubicBezTo>
                <a:cubicBezTo>
                  <a:pt x="1528056" y="1170850"/>
                  <a:pt x="1522457" y="1173489"/>
                  <a:pt x="1517108" y="1177047"/>
                </a:cubicBezTo>
                <a:cubicBezTo>
                  <a:pt x="1511760" y="1180605"/>
                  <a:pt x="1507125" y="1185770"/>
                  <a:pt x="1503204" y="1192541"/>
                </a:cubicBezTo>
                <a:cubicBezTo>
                  <a:pt x="1499283" y="1199313"/>
                  <a:pt x="1497323" y="1207341"/>
                  <a:pt x="1497323" y="1216624"/>
                </a:cubicBezTo>
                <a:lnTo>
                  <a:pt x="1497323" y="1211196"/>
                </a:lnTo>
                <a:cubicBezTo>
                  <a:pt x="1496756" y="1210880"/>
                  <a:pt x="1494530" y="1208457"/>
                  <a:pt x="1490647" y="1203927"/>
                </a:cubicBezTo>
                <a:cubicBezTo>
                  <a:pt x="1486763" y="1199397"/>
                  <a:pt x="1484822" y="1193123"/>
                  <a:pt x="1484822" y="1185105"/>
                </a:cubicBezTo>
                <a:cubicBezTo>
                  <a:pt x="1484822" y="1179589"/>
                  <a:pt x="1486484" y="1174105"/>
                  <a:pt x="1489810" y="1168655"/>
                </a:cubicBezTo>
                <a:cubicBezTo>
                  <a:pt x="1493135" y="1163204"/>
                  <a:pt x="1497797" y="1158264"/>
                  <a:pt x="1503797" y="1153837"/>
                </a:cubicBezTo>
                <a:cubicBezTo>
                  <a:pt x="1509797" y="1149409"/>
                  <a:pt x="1516466" y="1145807"/>
                  <a:pt x="1523805" y="1143031"/>
                </a:cubicBezTo>
                <a:cubicBezTo>
                  <a:pt x="1531144" y="1140254"/>
                  <a:pt x="1538572" y="1138866"/>
                  <a:pt x="1546088" y="1138866"/>
                </a:cubicBezTo>
                <a:cubicBezTo>
                  <a:pt x="1562589" y="1138866"/>
                  <a:pt x="1578165" y="1144714"/>
                  <a:pt x="1592815" y="1156411"/>
                </a:cubicBezTo>
                <a:cubicBezTo>
                  <a:pt x="1607465" y="1168108"/>
                  <a:pt x="1619297" y="1186579"/>
                  <a:pt x="1628310" y="1211824"/>
                </a:cubicBezTo>
                <a:lnTo>
                  <a:pt x="1688418" y="1236143"/>
                </a:lnTo>
                <a:cubicBezTo>
                  <a:pt x="1686986" y="1218498"/>
                  <a:pt x="1685884" y="1207273"/>
                  <a:pt x="1685111" y="1202469"/>
                </a:cubicBezTo>
                <a:cubicBezTo>
                  <a:pt x="1684339" y="1197664"/>
                  <a:pt x="1683954" y="1194244"/>
                  <a:pt x="1683954" y="1192207"/>
                </a:cubicBezTo>
                <a:cubicBezTo>
                  <a:pt x="1683954" y="1175408"/>
                  <a:pt x="1686788" y="1163359"/>
                  <a:pt x="1692458" y="1156062"/>
                </a:cubicBezTo>
                <a:cubicBezTo>
                  <a:pt x="1698127" y="1148765"/>
                  <a:pt x="1703911" y="1145116"/>
                  <a:pt x="1709807" y="1145116"/>
                </a:cubicBezTo>
                <a:cubicBezTo>
                  <a:pt x="1714012" y="1145116"/>
                  <a:pt x="1717889" y="1146009"/>
                  <a:pt x="1721437" y="1147795"/>
                </a:cubicBezTo>
                <a:cubicBezTo>
                  <a:pt x="1724986" y="1149581"/>
                  <a:pt x="1728862" y="1152781"/>
                  <a:pt x="1733067" y="1157395"/>
                </a:cubicBezTo>
                <a:lnTo>
                  <a:pt x="1733067" y="1334244"/>
                </a:lnTo>
                <a:cubicBezTo>
                  <a:pt x="1733067" y="1346867"/>
                  <a:pt x="1735981" y="1358848"/>
                  <a:pt x="1741808" y="1370186"/>
                </a:cubicBezTo>
                <a:cubicBezTo>
                  <a:pt x="1747636" y="1381525"/>
                  <a:pt x="1754789" y="1391434"/>
                  <a:pt x="1763267" y="1399913"/>
                </a:cubicBezTo>
                <a:cubicBezTo>
                  <a:pt x="1771746" y="1408391"/>
                  <a:pt x="1781171" y="1415223"/>
                  <a:pt x="1791542" y="1420409"/>
                </a:cubicBezTo>
                <a:cubicBezTo>
                  <a:pt x="1801914" y="1425595"/>
                  <a:pt x="1811978" y="1428188"/>
                  <a:pt x="1821736" y="1428188"/>
                </a:cubicBezTo>
                <a:cubicBezTo>
                  <a:pt x="1831912" y="1428188"/>
                  <a:pt x="1848418" y="1423620"/>
                  <a:pt x="1871253" y="1414486"/>
                </a:cubicBezTo>
                <a:cubicBezTo>
                  <a:pt x="1894090" y="1405352"/>
                  <a:pt x="1917432" y="1392020"/>
                  <a:pt x="1941282" y="1374491"/>
                </a:cubicBezTo>
                <a:cubicBezTo>
                  <a:pt x="1965132" y="1356962"/>
                  <a:pt x="1986249" y="1335628"/>
                  <a:pt x="2004634" y="1310490"/>
                </a:cubicBezTo>
                <a:cubicBezTo>
                  <a:pt x="2023019" y="1285352"/>
                  <a:pt x="2032212" y="1256435"/>
                  <a:pt x="2032212" y="1223740"/>
                </a:cubicBezTo>
                <a:cubicBezTo>
                  <a:pt x="2032212" y="1209657"/>
                  <a:pt x="2030144" y="1196411"/>
                  <a:pt x="2026009" y="1184002"/>
                </a:cubicBezTo>
                <a:cubicBezTo>
                  <a:pt x="2021874" y="1171594"/>
                  <a:pt x="2016103" y="1160711"/>
                  <a:pt x="2008694" y="1151353"/>
                </a:cubicBezTo>
                <a:cubicBezTo>
                  <a:pt x="2001286" y="1141996"/>
                  <a:pt x="1992316" y="1134598"/>
                  <a:pt x="1981786" y="1129162"/>
                </a:cubicBezTo>
                <a:cubicBezTo>
                  <a:pt x="1971257" y="1123725"/>
                  <a:pt x="1959979" y="1121006"/>
                  <a:pt x="1947951" y="1121006"/>
                </a:cubicBezTo>
                <a:cubicBezTo>
                  <a:pt x="1925330" y="1121006"/>
                  <a:pt x="1907821" y="1128069"/>
                  <a:pt x="1895427" y="1142193"/>
                </a:cubicBezTo>
                <a:cubicBezTo>
                  <a:pt x="1883032" y="1156318"/>
                  <a:pt x="1876835" y="1172152"/>
                  <a:pt x="1876835" y="1189695"/>
                </a:cubicBezTo>
                <a:cubicBezTo>
                  <a:pt x="1876835" y="1204020"/>
                  <a:pt x="1881643" y="1217733"/>
                  <a:pt x="1891262" y="1230834"/>
                </a:cubicBezTo>
                <a:cubicBezTo>
                  <a:pt x="1900880" y="1243936"/>
                  <a:pt x="1915684" y="1250487"/>
                  <a:pt x="1935673" y="1250487"/>
                </a:cubicBezTo>
                <a:lnTo>
                  <a:pt x="1947351" y="1250049"/>
                </a:lnTo>
                <a:lnTo>
                  <a:pt x="1941749" y="1268118"/>
                </a:lnTo>
                <a:cubicBezTo>
                  <a:pt x="1938549" y="1274877"/>
                  <a:pt x="1934152" y="1281936"/>
                  <a:pt x="1928557" y="1289296"/>
                </a:cubicBezTo>
                <a:cubicBezTo>
                  <a:pt x="1917367" y="1304016"/>
                  <a:pt x="1904828" y="1316643"/>
                  <a:pt x="1890941" y="1327177"/>
                </a:cubicBezTo>
                <a:cubicBezTo>
                  <a:pt x="1877053" y="1337712"/>
                  <a:pt x="1864068" y="1345720"/>
                  <a:pt x="1851985" y="1351204"/>
                </a:cubicBezTo>
                <a:cubicBezTo>
                  <a:pt x="1839902" y="1356687"/>
                  <a:pt x="1832456" y="1359429"/>
                  <a:pt x="1829647" y="1359429"/>
                </a:cubicBezTo>
                <a:cubicBezTo>
                  <a:pt x="1823480" y="1359429"/>
                  <a:pt x="1816706" y="1357083"/>
                  <a:pt x="1809325" y="1352390"/>
                </a:cubicBezTo>
                <a:cubicBezTo>
                  <a:pt x="1801945" y="1347697"/>
                  <a:pt x="1798253" y="1341630"/>
                  <a:pt x="1798253" y="1334189"/>
                </a:cubicBezTo>
                <a:lnTo>
                  <a:pt x="1798253" y="1049569"/>
                </a:lnTo>
                <a:lnTo>
                  <a:pt x="2084469" y="1049569"/>
                </a:lnTo>
                <a:lnTo>
                  <a:pt x="2092431" y="1049569"/>
                </a:lnTo>
                <a:lnTo>
                  <a:pt x="2150381" y="1049569"/>
                </a:lnTo>
                <a:lnTo>
                  <a:pt x="2150381" y="1458130"/>
                </a:lnTo>
                <a:lnTo>
                  <a:pt x="2214675" y="1504983"/>
                </a:lnTo>
                <a:lnTo>
                  <a:pt x="2214675" y="1049569"/>
                </a:lnTo>
                <a:lnTo>
                  <a:pt x="2303669" y="1049569"/>
                </a:lnTo>
                <a:lnTo>
                  <a:pt x="2308232" y="1049569"/>
                </a:lnTo>
                <a:lnTo>
                  <a:pt x="2321556" y="1086194"/>
                </a:lnTo>
                <a:cubicBezTo>
                  <a:pt x="2330793" y="1089552"/>
                  <a:pt x="2339374" y="1091992"/>
                  <a:pt x="2347299" y="1093513"/>
                </a:cubicBezTo>
                <a:cubicBezTo>
                  <a:pt x="2355224" y="1095033"/>
                  <a:pt x="2363568" y="1096673"/>
                  <a:pt x="2372330" y="1098431"/>
                </a:cubicBezTo>
                <a:cubicBezTo>
                  <a:pt x="2386915" y="1101342"/>
                  <a:pt x="2402420" y="1104921"/>
                  <a:pt x="2418841" y="1109167"/>
                </a:cubicBezTo>
                <a:cubicBezTo>
                  <a:pt x="2435264" y="1113414"/>
                  <a:pt x="2450344" y="1119106"/>
                  <a:pt x="2464082" y="1126245"/>
                </a:cubicBezTo>
                <a:cubicBezTo>
                  <a:pt x="2477821" y="1133385"/>
                  <a:pt x="2489000" y="1142303"/>
                  <a:pt x="2497618" y="1153000"/>
                </a:cubicBezTo>
                <a:cubicBezTo>
                  <a:pt x="2506236" y="1163697"/>
                  <a:pt x="2510545" y="1176989"/>
                  <a:pt x="2510545" y="1192876"/>
                </a:cubicBezTo>
                <a:cubicBezTo>
                  <a:pt x="2510545" y="1197667"/>
                  <a:pt x="2510113" y="1201792"/>
                  <a:pt x="2509247" y="1205252"/>
                </a:cubicBezTo>
                <a:cubicBezTo>
                  <a:pt x="2508383" y="1208713"/>
                  <a:pt x="2508796" y="1210071"/>
                  <a:pt x="2510489" y="1209326"/>
                </a:cubicBezTo>
                <a:cubicBezTo>
                  <a:pt x="2506340" y="1207754"/>
                  <a:pt x="2500888" y="1206631"/>
                  <a:pt x="2494130" y="1205957"/>
                </a:cubicBezTo>
                <a:cubicBezTo>
                  <a:pt x="2487372" y="1205283"/>
                  <a:pt x="2480937" y="1204945"/>
                  <a:pt x="2474826" y="1204945"/>
                </a:cubicBezTo>
                <a:cubicBezTo>
                  <a:pt x="2457683" y="1204945"/>
                  <a:pt x="2442977" y="1208020"/>
                  <a:pt x="2430708" y="1214168"/>
                </a:cubicBezTo>
                <a:cubicBezTo>
                  <a:pt x="2418439" y="1220316"/>
                  <a:pt x="2408291" y="1227737"/>
                  <a:pt x="2400263" y="1236429"/>
                </a:cubicBezTo>
                <a:cubicBezTo>
                  <a:pt x="2392236" y="1245122"/>
                  <a:pt x="2386434" y="1254680"/>
                  <a:pt x="2382858" y="1265102"/>
                </a:cubicBezTo>
                <a:cubicBezTo>
                  <a:pt x="2379281" y="1275525"/>
                  <a:pt x="2377493" y="1285061"/>
                  <a:pt x="2377493" y="1293712"/>
                </a:cubicBezTo>
                <a:cubicBezTo>
                  <a:pt x="2377493" y="1315673"/>
                  <a:pt x="2385962" y="1334498"/>
                  <a:pt x="2402900" y="1350185"/>
                </a:cubicBezTo>
                <a:cubicBezTo>
                  <a:pt x="2419839" y="1365873"/>
                  <a:pt x="2439991" y="1373716"/>
                  <a:pt x="2463357" y="1373716"/>
                </a:cubicBezTo>
                <a:cubicBezTo>
                  <a:pt x="2472938" y="1373716"/>
                  <a:pt x="2482624" y="1371756"/>
                  <a:pt x="2492413" y="1367835"/>
                </a:cubicBezTo>
                <a:cubicBezTo>
                  <a:pt x="2502204" y="1363915"/>
                  <a:pt x="2511224" y="1358620"/>
                  <a:pt x="2519474" y="1351950"/>
                </a:cubicBezTo>
                <a:cubicBezTo>
                  <a:pt x="2527725" y="1345281"/>
                  <a:pt x="2535209" y="1337302"/>
                  <a:pt x="2541925" y="1328015"/>
                </a:cubicBezTo>
                <a:cubicBezTo>
                  <a:pt x="2548640" y="1318727"/>
                  <a:pt x="2552687" y="1310613"/>
                  <a:pt x="2554063" y="1303674"/>
                </a:cubicBezTo>
                <a:cubicBezTo>
                  <a:pt x="2561188" y="1308111"/>
                  <a:pt x="2570794" y="1317483"/>
                  <a:pt x="2582882" y="1331789"/>
                </a:cubicBezTo>
                <a:cubicBezTo>
                  <a:pt x="2594970" y="1346095"/>
                  <a:pt x="2605502" y="1361954"/>
                  <a:pt x="2614478" y="1379367"/>
                </a:cubicBezTo>
                <a:cubicBezTo>
                  <a:pt x="2623454" y="1396780"/>
                  <a:pt x="2630498" y="1413872"/>
                  <a:pt x="2635609" y="1430643"/>
                </a:cubicBezTo>
                <a:cubicBezTo>
                  <a:pt x="2640721" y="1447414"/>
                  <a:pt x="2643277" y="1461120"/>
                  <a:pt x="2643277" y="1471762"/>
                </a:cubicBezTo>
                <a:lnTo>
                  <a:pt x="2689139" y="1506769"/>
                </a:lnTo>
                <a:lnTo>
                  <a:pt x="2689139" y="1049569"/>
                </a:lnTo>
                <a:lnTo>
                  <a:pt x="2770268" y="1049569"/>
                </a:lnTo>
                <a:lnTo>
                  <a:pt x="2782830" y="1049569"/>
                </a:lnTo>
                <a:lnTo>
                  <a:pt x="2836181" y="1049569"/>
                </a:lnTo>
                <a:lnTo>
                  <a:pt x="2836181" y="1458130"/>
                </a:lnTo>
                <a:lnTo>
                  <a:pt x="2900475" y="1504983"/>
                </a:lnTo>
                <a:lnTo>
                  <a:pt x="2900475" y="1049569"/>
                </a:lnTo>
                <a:lnTo>
                  <a:pt x="2980042" y="1049569"/>
                </a:lnTo>
                <a:lnTo>
                  <a:pt x="3008175" y="1049569"/>
                </a:lnTo>
                <a:lnTo>
                  <a:pt x="3148423" y="1049569"/>
                </a:lnTo>
                <a:lnTo>
                  <a:pt x="3148423" y="1183361"/>
                </a:lnTo>
                <a:cubicBezTo>
                  <a:pt x="3148423" y="1187137"/>
                  <a:pt x="3149557" y="1193416"/>
                  <a:pt x="3151827" y="1202197"/>
                </a:cubicBezTo>
                <a:cubicBezTo>
                  <a:pt x="3154096" y="1210978"/>
                  <a:pt x="3157906" y="1219630"/>
                  <a:pt x="3163254" y="1228156"/>
                </a:cubicBezTo>
                <a:cubicBezTo>
                  <a:pt x="3168602" y="1236681"/>
                  <a:pt x="3175676" y="1244508"/>
                  <a:pt x="3184476" y="1251638"/>
                </a:cubicBezTo>
                <a:cubicBezTo>
                  <a:pt x="3193275" y="1258768"/>
                  <a:pt x="3204596" y="1262333"/>
                  <a:pt x="3218437" y="1262333"/>
                </a:cubicBezTo>
                <a:cubicBezTo>
                  <a:pt x="3226501" y="1262333"/>
                  <a:pt x="3235496" y="1260930"/>
                  <a:pt x="3245421" y="1258126"/>
                </a:cubicBezTo>
                <a:cubicBezTo>
                  <a:pt x="3255346" y="1255321"/>
                  <a:pt x="3265545" y="1251447"/>
                  <a:pt x="3276019" y="1246503"/>
                </a:cubicBezTo>
                <a:cubicBezTo>
                  <a:pt x="3286493" y="1241559"/>
                  <a:pt x="3296782" y="1235402"/>
                  <a:pt x="3306889" y="1228030"/>
                </a:cubicBezTo>
                <a:cubicBezTo>
                  <a:pt x="3316995" y="1220658"/>
                  <a:pt x="3323816" y="1213703"/>
                  <a:pt x="3327351" y="1207164"/>
                </a:cubicBezTo>
                <a:cubicBezTo>
                  <a:pt x="3328914" y="1211322"/>
                  <a:pt x="3331332" y="1217191"/>
                  <a:pt x="3334606" y="1224772"/>
                </a:cubicBezTo>
                <a:cubicBezTo>
                  <a:pt x="3337880" y="1232353"/>
                  <a:pt x="3339518" y="1240436"/>
                  <a:pt x="3339518" y="1249022"/>
                </a:cubicBezTo>
                <a:cubicBezTo>
                  <a:pt x="3339518" y="1264370"/>
                  <a:pt x="3335955" y="1277983"/>
                  <a:pt x="3328830" y="1289861"/>
                </a:cubicBezTo>
                <a:cubicBezTo>
                  <a:pt x="3321704" y="1301739"/>
                  <a:pt x="3312670" y="1311920"/>
                  <a:pt x="3301727" y="1320403"/>
                </a:cubicBezTo>
                <a:cubicBezTo>
                  <a:pt x="3290783" y="1328887"/>
                  <a:pt x="3278589" y="1335279"/>
                  <a:pt x="3265143" y="1339581"/>
                </a:cubicBezTo>
                <a:cubicBezTo>
                  <a:pt x="3251697" y="1343883"/>
                  <a:pt x="3238901" y="1346034"/>
                  <a:pt x="3226752" y="1346034"/>
                </a:cubicBezTo>
                <a:cubicBezTo>
                  <a:pt x="3196419" y="1346034"/>
                  <a:pt x="3170867" y="1337698"/>
                  <a:pt x="3150097" y="1321024"/>
                </a:cubicBezTo>
                <a:cubicBezTo>
                  <a:pt x="3129326" y="1304351"/>
                  <a:pt x="3111750" y="1283185"/>
                  <a:pt x="3097370" y="1257526"/>
                </a:cubicBezTo>
                <a:cubicBezTo>
                  <a:pt x="3082989" y="1231867"/>
                  <a:pt x="3071139" y="1203252"/>
                  <a:pt x="3061818" y="1171682"/>
                </a:cubicBezTo>
                <a:cubicBezTo>
                  <a:pt x="3052498" y="1140112"/>
                  <a:pt x="3044345" y="1111532"/>
                  <a:pt x="3037360" y="1085943"/>
                </a:cubicBezTo>
                <a:lnTo>
                  <a:pt x="2989306" y="1063228"/>
                </a:lnTo>
                <a:cubicBezTo>
                  <a:pt x="2996906" y="1124964"/>
                  <a:pt x="3006489" y="1177631"/>
                  <a:pt x="3018056" y="1221228"/>
                </a:cubicBezTo>
                <a:cubicBezTo>
                  <a:pt x="3029622" y="1264825"/>
                  <a:pt x="3044606" y="1301991"/>
                  <a:pt x="3063004" y="1332724"/>
                </a:cubicBezTo>
                <a:cubicBezTo>
                  <a:pt x="3081403" y="1363457"/>
                  <a:pt x="3103755" y="1387337"/>
                  <a:pt x="3130061" y="1404363"/>
                </a:cubicBezTo>
                <a:cubicBezTo>
                  <a:pt x="3156366" y="1421390"/>
                  <a:pt x="3187783" y="1431118"/>
                  <a:pt x="3224311" y="1433545"/>
                </a:cubicBezTo>
                <a:cubicBezTo>
                  <a:pt x="3242384" y="1433545"/>
                  <a:pt x="3261362" y="1429820"/>
                  <a:pt x="3281245" y="1422369"/>
                </a:cubicBezTo>
                <a:cubicBezTo>
                  <a:pt x="3301127" y="1414919"/>
                  <a:pt x="3319419" y="1403463"/>
                  <a:pt x="3336121" y="1388004"/>
                </a:cubicBezTo>
                <a:cubicBezTo>
                  <a:pt x="3352821" y="1372544"/>
                  <a:pt x="3366492" y="1353208"/>
                  <a:pt x="3377134" y="1329996"/>
                </a:cubicBezTo>
                <a:cubicBezTo>
                  <a:pt x="3387775" y="1306783"/>
                  <a:pt x="3393096" y="1279722"/>
                  <a:pt x="3393096" y="1248812"/>
                </a:cubicBezTo>
                <a:cubicBezTo>
                  <a:pt x="3393096" y="1223595"/>
                  <a:pt x="3387882" y="1197441"/>
                  <a:pt x="3377455" y="1170350"/>
                </a:cubicBezTo>
                <a:cubicBezTo>
                  <a:pt x="3367028" y="1143258"/>
                  <a:pt x="3345354" y="1119495"/>
                  <a:pt x="3312435" y="1099059"/>
                </a:cubicBezTo>
                <a:cubicBezTo>
                  <a:pt x="3301478" y="1115876"/>
                  <a:pt x="3290795" y="1129508"/>
                  <a:pt x="3280387" y="1139954"/>
                </a:cubicBezTo>
                <a:cubicBezTo>
                  <a:pt x="3269978" y="1150400"/>
                  <a:pt x="3259841" y="1159060"/>
                  <a:pt x="3249977" y="1165934"/>
                </a:cubicBezTo>
                <a:cubicBezTo>
                  <a:pt x="3240112" y="1172808"/>
                  <a:pt x="3231666" y="1177812"/>
                  <a:pt x="3224639" y="1180947"/>
                </a:cubicBezTo>
                <a:cubicBezTo>
                  <a:pt x="3217611" y="1184081"/>
                  <a:pt x="3213856" y="1185649"/>
                  <a:pt x="3213372" y="1185649"/>
                </a:cubicBezTo>
                <a:cubicBezTo>
                  <a:pt x="3214525" y="1185649"/>
                  <a:pt x="3214853" y="1185453"/>
                  <a:pt x="3214356" y="1185063"/>
                </a:cubicBezTo>
                <a:cubicBezTo>
                  <a:pt x="3213858" y="1184672"/>
                  <a:pt x="3213609" y="1184054"/>
                  <a:pt x="3213609" y="1183207"/>
                </a:cubicBezTo>
                <a:lnTo>
                  <a:pt x="3213609" y="1049569"/>
                </a:lnTo>
                <a:lnTo>
                  <a:pt x="3436390" y="1049569"/>
                </a:lnTo>
                <a:lnTo>
                  <a:pt x="3447371" y="1049569"/>
                </a:lnTo>
                <a:lnTo>
                  <a:pt x="3448390" y="1049569"/>
                </a:lnTo>
                <a:lnTo>
                  <a:pt x="3459580" y="1075953"/>
                </a:lnTo>
                <a:cubicBezTo>
                  <a:pt x="3468956" y="1081432"/>
                  <a:pt x="3480546" y="1085892"/>
                  <a:pt x="3494350" y="1089334"/>
                </a:cubicBezTo>
                <a:cubicBezTo>
                  <a:pt x="3510238" y="1092999"/>
                  <a:pt x="3529090" y="1098656"/>
                  <a:pt x="3550907" y="1106307"/>
                </a:cubicBezTo>
                <a:cubicBezTo>
                  <a:pt x="3572724" y="1113958"/>
                  <a:pt x="3592419" y="1124615"/>
                  <a:pt x="3609989" y="1138280"/>
                </a:cubicBezTo>
                <a:lnTo>
                  <a:pt x="3478653" y="1242603"/>
                </a:lnTo>
                <a:lnTo>
                  <a:pt x="3532245" y="1313190"/>
                </a:lnTo>
                <a:lnTo>
                  <a:pt x="3543617" y="1313190"/>
                </a:lnTo>
                <a:cubicBezTo>
                  <a:pt x="3546017" y="1313190"/>
                  <a:pt x="3547649" y="1313043"/>
                  <a:pt x="3548514" y="1312750"/>
                </a:cubicBezTo>
                <a:cubicBezTo>
                  <a:pt x="3549379" y="1312457"/>
                  <a:pt x="3549793" y="1312311"/>
                  <a:pt x="3549756" y="1312311"/>
                </a:cubicBezTo>
                <a:cubicBezTo>
                  <a:pt x="3562490" y="1312311"/>
                  <a:pt x="3576089" y="1314580"/>
                  <a:pt x="3590554" y="1319120"/>
                </a:cubicBezTo>
                <a:cubicBezTo>
                  <a:pt x="3605017" y="1323659"/>
                  <a:pt x="3618754" y="1329182"/>
                  <a:pt x="3631763" y="1335689"/>
                </a:cubicBezTo>
                <a:cubicBezTo>
                  <a:pt x="3644771" y="1342195"/>
                  <a:pt x="3655954" y="1348890"/>
                  <a:pt x="3665312" y="1355773"/>
                </a:cubicBezTo>
                <a:cubicBezTo>
                  <a:pt x="3674669" y="1362657"/>
                  <a:pt x="3681631" y="1368666"/>
                  <a:pt x="3686198" y="1373800"/>
                </a:cubicBezTo>
                <a:cubicBezTo>
                  <a:pt x="3703258" y="1388590"/>
                  <a:pt x="3716176" y="1402496"/>
                  <a:pt x="3724952" y="1415519"/>
                </a:cubicBezTo>
                <a:cubicBezTo>
                  <a:pt x="3733728" y="1428541"/>
                  <a:pt x="3741204" y="1440675"/>
                  <a:pt x="3747381" y="1451921"/>
                </a:cubicBezTo>
                <a:cubicBezTo>
                  <a:pt x="3750227" y="1458162"/>
                  <a:pt x="3756117" y="1465064"/>
                  <a:pt x="3765052" y="1472627"/>
                </a:cubicBezTo>
                <a:cubicBezTo>
                  <a:pt x="3773986" y="1480189"/>
                  <a:pt x="3778453" y="1483384"/>
                  <a:pt x="3778453" y="1482212"/>
                </a:cubicBezTo>
                <a:lnTo>
                  <a:pt x="3802968" y="1504983"/>
                </a:lnTo>
                <a:lnTo>
                  <a:pt x="3802968" y="1049569"/>
                </a:lnTo>
                <a:lnTo>
                  <a:pt x="3842133" y="1049569"/>
                </a:lnTo>
                <a:lnTo>
                  <a:pt x="3877391" y="1049569"/>
                </a:lnTo>
                <a:lnTo>
                  <a:pt x="3883140" y="1049569"/>
                </a:lnTo>
                <a:cubicBezTo>
                  <a:pt x="3884870" y="1050313"/>
                  <a:pt x="3887888" y="1053217"/>
                  <a:pt x="3892195" y="1058282"/>
                </a:cubicBezTo>
                <a:cubicBezTo>
                  <a:pt x="3896502" y="1063347"/>
                  <a:pt x="3900913" y="1069270"/>
                  <a:pt x="3905429" y="1076051"/>
                </a:cubicBezTo>
                <a:cubicBezTo>
                  <a:pt x="3909945" y="1082832"/>
                  <a:pt x="3913643" y="1089364"/>
                  <a:pt x="3916521" y="1095647"/>
                </a:cubicBezTo>
                <a:cubicBezTo>
                  <a:pt x="3919400" y="1101931"/>
                  <a:pt x="3920840" y="1106365"/>
                  <a:pt x="3920840" y="1108951"/>
                </a:cubicBezTo>
                <a:lnTo>
                  <a:pt x="3920840" y="1458130"/>
                </a:lnTo>
                <a:lnTo>
                  <a:pt x="3985133" y="1504983"/>
                </a:lnTo>
                <a:lnTo>
                  <a:pt x="3985133" y="1049569"/>
                </a:lnTo>
                <a:lnTo>
                  <a:pt x="4083193" y="1049569"/>
                </a:lnTo>
                <a:lnTo>
                  <a:pt x="4045018" y="989740"/>
                </a:lnTo>
                <a:lnTo>
                  <a:pt x="3981827" y="989740"/>
                </a:lnTo>
                <a:lnTo>
                  <a:pt x="3979483" y="982247"/>
                </a:lnTo>
                <a:cubicBezTo>
                  <a:pt x="3976711" y="971132"/>
                  <a:pt x="3971965" y="957593"/>
                  <a:pt x="3965244" y="941631"/>
                </a:cubicBezTo>
                <a:cubicBezTo>
                  <a:pt x="3958523" y="925669"/>
                  <a:pt x="3943722" y="913131"/>
                  <a:pt x="3920840" y="904015"/>
                </a:cubicBezTo>
                <a:lnTo>
                  <a:pt x="3920840" y="1009236"/>
                </a:lnTo>
                <a:lnTo>
                  <a:pt x="3912613" y="1002686"/>
                </a:lnTo>
                <a:cubicBezTo>
                  <a:pt x="3907754" y="998953"/>
                  <a:pt x="3901994" y="994637"/>
                  <a:pt x="3895334" y="989740"/>
                </a:cubicBezTo>
                <a:lnTo>
                  <a:pt x="3839203" y="989740"/>
                </a:lnTo>
                <a:lnTo>
                  <a:pt x="3804405" y="989740"/>
                </a:lnTo>
                <a:lnTo>
                  <a:pt x="3415839" y="989740"/>
                </a:lnTo>
                <a:lnTo>
                  <a:pt x="3403365" y="989740"/>
                </a:lnTo>
                <a:lnTo>
                  <a:pt x="2970935" y="989740"/>
                </a:lnTo>
                <a:lnTo>
                  <a:pt x="2946179" y="989740"/>
                </a:lnTo>
                <a:lnTo>
                  <a:pt x="2887304" y="989740"/>
                </a:lnTo>
                <a:lnTo>
                  <a:pt x="2864561" y="958821"/>
                </a:lnTo>
                <a:cubicBezTo>
                  <a:pt x="2888774" y="929762"/>
                  <a:pt x="2915507" y="907708"/>
                  <a:pt x="2944760" y="892657"/>
                </a:cubicBezTo>
                <a:cubicBezTo>
                  <a:pt x="2974015" y="877607"/>
                  <a:pt x="3006175" y="870082"/>
                  <a:pt x="3041243" y="870082"/>
                </a:cubicBezTo>
                <a:cubicBezTo>
                  <a:pt x="3060581" y="870082"/>
                  <a:pt x="3079517" y="872363"/>
                  <a:pt x="3098051" y="876926"/>
                </a:cubicBezTo>
                <a:cubicBezTo>
                  <a:pt x="3116585" y="881488"/>
                  <a:pt x="3134877" y="887923"/>
                  <a:pt x="3152927" y="896229"/>
                </a:cubicBezTo>
                <a:cubicBezTo>
                  <a:pt x="3170977" y="904536"/>
                  <a:pt x="3188631" y="913924"/>
                  <a:pt x="3205891" y="924393"/>
                </a:cubicBezTo>
                <a:cubicBezTo>
                  <a:pt x="3223150" y="934862"/>
                  <a:pt x="3246253" y="946817"/>
                  <a:pt x="3275201" y="960258"/>
                </a:cubicBezTo>
                <a:lnTo>
                  <a:pt x="3275201" y="911298"/>
                </a:lnTo>
                <a:cubicBezTo>
                  <a:pt x="3249937" y="892360"/>
                  <a:pt x="3227218" y="875956"/>
                  <a:pt x="3207042" y="862087"/>
                </a:cubicBezTo>
                <a:cubicBezTo>
                  <a:pt x="3186866" y="848218"/>
                  <a:pt x="3166882" y="836314"/>
                  <a:pt x="3147087" y="826375"/>
                </a:cubicBezTo>
                <a:cubicBezTo>
                  <a:pt x="3127293" y="816436"/>
                  <a:pt x="3106944" y="808883"/>
                  <a:pt x="3086038" y="803716"/>
                </a:cubicBezTo>
                <a:cubicBezTo>
                  <a:pt x="3065132" y="798549"/>
                  <a:pt x="3042615" y="795966"/>
                  <a:pt x="3018486" y="795966"/>
                </a:cubicBezTo>
                <a:cubicBezTo>
                  <a:pt x="2994701" y="795966"/>
                  <a:pt x="2972173" y="798249"/>
                  <a:pt x="2950900" y="802816"/>
                </a:cubicBezTo>
                <a:cubicBezTo>
                  <a:pt x="2929627" y="807384"/>
                  <a:pt x="2909385" y="815009"/>
                  <a:pt x="2890178" y="825692"/>
                </a:cubicBezTo>
                <a:cubicBezTo>
                  <a:pt x="2870969" y="836375"/>
                  <a:pt x="2852759" y="849888"/>
                  <a:pt x="2835546" y="866231"/>
                </a:cubicBezTo>
                <a:cubicBezTo>
                  <a:pt x="2818333" y="882574"/>
                  <a:pt x="2800453" y="904624"/>
                  <a:pt x="2781905" y="932381"/>
                </a:cubicBezTo>
                <a:lnTo>
                  <a:pt x="2834437" y="989740"/>
                </a:lnTo>
                <a:lnTo>
                  <a:pt x="2745591" y="989740"/>
                </a:lnTo>
                <a:lnTo>
                  <a:pt x="2737257" y="989740"/>
                </a:lnTo>
                <a:lnTo>
                  <a:pt x="2285135" y="989740"/>
                </a:lnTo>
                <a:lnTo>
                  <a:pt x="2270657" y="989740"/>
                </a:lnTo>
                <a:lnTo>
                  <a:pt x="2201504" y="989740"/>
                </a:lnTo>
                <a:lnTo>
                  <a:pt x="2178761" y="958821"/>
                </a:lnTo>
                <a:cubicBezTo>
                  <a:pt x="2202973" y="929762"/>
                  <a:pt x="2229706" y="907708"/>
                  <a:pt x="2258960" y="892657"/>
                </a:cubicBezTo>
                <a:cubicBezTo>
                  <a:pt x="2288215" y="877607"/>
                  <a:pt x="2320375" y="870082"/>
                  <a:pt x="2355443" y="870082"/>
                </a:cubicBezTo>
                <a:cubicBezTo>
                  <a:pt x="2374781" y="870082"/>
                  <a:pt x="2393717" y="872363"/>
                  <a:pt x="2412251" y="876926"/>
                </a:cubicBezTo>
                <a:cubicBezTo>
                  <a:pt x="2430785" y="881488"/>
                  <a:pt x="2449077" y="887923"/>
                  <a:pt x="2467127" y="896229"/>
                </a:cubicBezTo>
                <a:cubicBezTo>
                  <a:pt x="2485176" y="904536"/>
                  <a:pt x="2502831" y="913924"/>
                  <a:pt x="2520091" y="924393"/>
                </a:cubicBezTo>
                <a:cubicBezTo>
                  <a:pt x="2537350" y="934862"/>
                  <a:pt x="2560454" y="946817"/>
                  <a:pt x="2589400" y="960258"/>
                </a:cubicBezTo>
                <a:lnTo>
                  <a:pt x="2589400" y="911298"/>
                </a:lnTo>
                <a:cubicBezTo>
                  <a:pt x="2564137" y="892360"/>
                  <a:pt x="2541418" y="875956"/>
                  <a:pt x="2521242" y="862087"/>
                </a:cubicBezTo>
                <a:cubicBezTo>
                  <a:pt x="2501067" y="848218"/>
                  <a:pt x="2481081" y="836314"/>
                  <a:pt x="2461288" y="826375"/>
                </a:cubicBezTo>
                <a:cubicBezTo>
                  <a:pt x="2441493" y="816436"/>
                  <a:pt x="2421143" y="808883"/>
                  <a:pt x="2400238" y="803716"/>
                </a:cubicBezTo>
                <a:cubicBezTo>
                  <a:pt x="2379332" y="798549"/>
                  <a:pt x="2356814" y="795966"/>
                  <a:pt x="2332686" y="795966"/>
                </a:cubicBezTo>
                <a:cubicBezTo>
                  <a:pt x="2308901" y="795966"/>
                  <a:pt x="2286372" y="798249"/>
                  <a:pt x="2265099" y="802816"/>
                </a:cubicBezTo>
                <a:cubicBezTo>
                  <a:pt x="2243826" y="807384"/>
                  <a:pt x="2223585" y="815009"/>
                  <a:pt x="2204377" y="825692"/>
                </a:cubicBezTo>
                <a:cubicBezTo>
                  <a:pt x="2185169" y="836375"/>
                  <a:pt x="2166959" y="849888"/>
                  <a:pt x="2149746" y="866231"/>
                </a:cubicBezTo>
                <a:cubicBezTo>
                  <a:pt x="2132533" y="882574"/>
                  <a:pt x="2114653" y="904624"/>
                  <a:pt x="2096105" y="932381"/>
                </a:cubicBezTo>
                <a:lnTo>
                  <a:pt x="2148636" y="989740"/>
                </a:lnTo>
                <a:lnTo>
                  <a:pt x="2057047" y="989740"/>
                </a:lnTo>
                <a:lnTo>
                  <a:pt x="2051456" y="989740"/>
                </a:lnTo>
                <a:lnTo>
                  <a:pt x="2043266" y="989740"/>
                </a:lnTo>
                <a:lnTo>
                  <a:pt x="2043624" y="987556"/>
                </a:lnTo>
                <a:cubicBezTo>
                  <a:pt x="2043922" y="982482"/>
                  <a:pt x="2044434" y="975969"/>
                  <a:pt x="2045160" y="968016"/>
                </a:cubicBezTo>
                <a:lnTo>
                  <a:pt x="2045006" y="966941"/>
                </a:lnTo>
                <a:cubicBezTo>
                  <a:pt x="2040383" y="948161"/>
                  <a:pt x="2029344" y="931490"/>
                  <a:pt x="2011889" y="916928"/>
                </a:cubicBezTo>
                <a:cubicBezTo>
                  <a:pt x="1994434" y="902366"/>
                  <a:pt x="1967517" y="895085"/>
                  <a:pt x="1931139" y="895085"/>
                </a:cubicBezTo>
                <a:cubicBezTo>
                  <a:pt x="1921911" y="895085"/>
                  <a:pt x="1911779" y="895406"/>
                  <a:pt x="1900743" y="896048"/>
                </a:cubicBezTo>
                <a:cubicBezTo>
                  <a:pt x="1889706" y="896690"/>
                  <a:pt x="1878360" y="897322"/>
                  <a:pt x="1866705" y="897945"/>
                </a:cubicBezTo>
                <a:cubicBezTo>
                  <a:pt x="1847711" y="899610"/>
                  <a:pt x="1828623" y="900443"/>
                  <a:pt x="1809444" y="900443"/>
                </a:cubicBezTo>
                <a:cubicBezTo>
                  <a:pt x="1788496" y="900443"/>
                  <a:pt x="1772911" y="897352"/>
                  <a:pt x="1762688" y="891171"/>
                </a:cubicBezTo>
                <a:cubicBezTo>
                  <a:pt x="1752466" y="884990"/>
                  <a:pt x="1747354" y="875268"/>
                  <a:pt x="1747354" y="862003"/>
                </a:cubicBezTo>
                <a:cubicBezTo>
                  <a:pt x="1747354" y="853567"/>
                  <a:pt x="1749689" y="841214"/>
                  <a:pt x="1754359" y="824945"/>
                </a:cubicBezTo>
                <a:lnTo>
                  <a:pt x="1706194" y="801323"/>
                </a:lnTo>
                <a:cubicBezTo>
                  <a:pt x="1701413" y="819415"/>
                  <a:pt x="1698297" y="832947"/>
                  <a:pt x="1696846" y="841919"/>
                </a:cubicBezTo>
                <a:cubicBezTo>
                  <a:pt x="1695394" y="850890"/>
                  <a:pt x="1694669" y="858473"/>
                  <a:pt x="1694669" y="864668"/>
                </a:cubicBezTo>
                <a:cubicBezTo>
                  <a:pt x="1694669" y="882128"/>
                  <a:pt x="1698309" y="897699"/>
                  <a:pt x="1705587" y="911382"/>
                </a:cubicBezTo>
                <a:cubicBezTo>
                  <a:pt x="1712866" y="925065"/>
                  <a:pt x="1722400" y="936385"/>
                  <a:pt x="1734190" y="945343"/>
                </a:cubicBezTo>
                <a:cubicBezTo>
                  <a:pt x="1745980" y="954300"/>
                  <a:pt x="1758851" y="961111"/>
                  <a:pt x="1772804" y="965776"/>
                </a:cubicBezTo>
                <a:cubicBezTo>
                  <a:pt x="1786757" y="970441"/>
                  <a:pt x="1800714" y="972773"/>
                  <a:pt x="1814676" y="972773"/>
                </a:cubicBezTo>
                <a:cubicBezTo>
                  <a:pt x="1822006" y="972773"/>
                  <a:pt x="1831073" y="972466"/>
                  <a:pt x="1841876" y="971853"/>
                </a:cubicBezTo>
                <a:cubicBezTo>
                  <a:pt x="1852681" y="971239"/>
                  <a:pt x="1863765" y="970355"/>
                  <a:pt x="1875132" y="969202"/>
                </a:cubicBezTo>
                <a:cubicBezTo>
                  <a:pt x="1887207" y="968002"/>
                  <a:pt x="1898610" y="967118"/>
                  <a:pt x="1909344" y="966551"/>
                </a:cubicBezTo>
                <a:cubicBezTo>
                  <a:pt x="1920078" y="965983"/>
                  <a:pt x="1928794" y="965699"/>
                  <a:pt x="1935492" y="965699"/>
                </a:cubicBezTo>
                <a:cubicBezTo>
                  <a:pt x="1941770" y="965699"/>
                  <a:pt x="1948549" y="966120"/>
                  <a:pt x="1955828" y="966962"/>
                </a:cubicBezTo>
                <a:cubicBezTo>
                  <a:pt x="1963106" y="967804"/>
                  <a:pt x="1969604" y="969216"/>
                  <a:pt x="1975320" y="971197"/>
                </a:cubicBezTo>
                <a:cubicBezTo>
                  <a:pt x="1981035" y="973178"/>
                  <a:pt x="1985282" y="975652"/>
                  <a:pt x="1988058" y="978620"/>
                </a:cubicBezTo>
                <a:cubicBezTo>
                  <a:pt x="1990835" y="981587"/>
                  <a:pt x="1992223" y="985363"/>
                  <a:pt x="1992223" y="989949"/>
                </a:cubicBezTo>
                <a:cubicBezTo>
                  <a:pt x="1992223" y="989363"/>
                  <a:pt x="1991326" y="989293"/>
                  <a:pt x="1989531" y="989740"/>
                </a:cubicBezTo>
                <a:lnTo>
                  <a:pt x="1389786" y="989740"/>
                </a:lnTo>
                <a:lnTo>
                  <a:pt x="1375977" y="989740"/>
                </a:lnTo>
                <a:lnTo>
                  <a:pt x="1306154" y="989740"/>
                </a:lnTo>
                <a:lnTo>
                  <a:pt x="1283411" y="958821"/>
                </a:lnTo>
                <a:cubicBezTo>
                  <a:pt x="1307623" y="929762"/>
                  <a:pt x="1334356" y="907708"/>
                  <a:pt x="1363610" y="892657"/>
                </a:cubicBezTo>
                <a:cubicBezTo>
                  <a:pt x="1392864" y="877607"/>
                  <a:pt x="1425025" y="870082"/>
                  <a:pt x="1460093" y="870082"/>
                </a:cubicBezTo>
                <a:cubicBezTo>
                  <a:pt x="1479431" y="870082"/>
                  <a:pt x="1498367" y="872363"/>
                  <a:pt x="1516901" y="876926"/>
                </a:cubicBezTo>
                <a:cubicBezTo>
                  <a:pt x="1535435" y="881488"/>
                  <a:pt x="1553727" y="887923"/>
                  <a:pt x="1571777" y="896229"/>
                </a:cubicBezTo>
                <a:cubicBezTo>
                  <a:pt x="1589827" y="904536"/>
                  <a:pt x="1607482" y="913924"/>
                  <a:pt x="1624741" y="924393"/>
                </a:cubicBezTo>
                <a:cubicBezTo>
                  <a:pt x="1642000" y="934862"/>
                  <a:pt x="1665104" y="946817"/>
                  <a:pt x="1694051" y="960258"/>
                </a:cubicBezTo>
                <a:lnTo>
                  <a:pt x="1694051" y="911298"/>
                </a:lnTo>
                <a:cubicBezTo>
                  <a:pt x="1668787" y="892360"/>
                  <a:pt x="1646067" y="875956"/>
                  <a:pt x="1625892" y="862087"/>
                </a:cubicBezTo>
                <a:cubicBezTo>
                  <a:pt x="1605716" y="848218"/>
                  <a:pt x="1585732" y="836314"/>
                  <a:pt x="1565937" y="826375"/>
                </a:cubicBezTo>
                <a:cubicBezTo>
                  <a:pt x="1546144" y="816436"/>
                  <a:pt x="1525794" y="808883"/>
                  <a:pt x="1504888" y="803716"/>
                </a:cubicBezTo>
                <a:cubicBezTo>
                  <a:pt x="1483982" y="798549"/>
                  <a:pt x="1461465" y="795966"/>
                  <a:pt x="1437336" y="795966"/>
                </a:cubicBezTo>
                <a:close/>
                <a:moveTo>
                  <a:pt x="0" y="0"/>
                </a:moveTo>
                <a:lnTo>
                  <a:pt x="10973257" y="0"/>
                </a:lnTo>
                <a:lnTo>
                  <a:pt x="10973257" y="3178556"/>
                </a:lnTo>
                <a:lnTo>
                  <a:pt x="0" y="317855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 forceAA="0" compatLnSpc="1"/>
          <a:lstStyle/>
          <a:p>
            <a:pPr algn="ctr"/>
            <a:endParaRPr lang="en-US" sz="7200" b="1" dirty="0">
              <a:solidFill>
                <a:schemeClr val="tx1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6" name="5-Point Star 105"/>
          <p:cNvSpPr/>
          <p:nvPr/>
        </p:nvSpPr>
        <p:spPr>
          <a:xfrm>
            <a:off x="56140" y="113278"/>
            <a:ext cx="1164040" cy="1046922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5-Point Star 106"/>
          <p:cNvSpPr/>
          <p:nvPr/>
        </p:nvSpPr>
        <p:spPr>
          <a:xfrm>
            <a:off x="505022" y="158212"/>
            <a:ext cx="1164040" cy="1046922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5-Point Star 107"/>
          <p:cNvSpPr/>
          <p:nvPr/>
        </p:nvSpPr>
        <p:spPr>
          <a:xfrm>
            <a:off x="11127608" y="-82490"/>
            <a:ext cx="1164040" cy="1046922"/>
          </a:xfrm>
          <a:prstGeom prst="star5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5-Point Star 108"/>
          <p:cNvSpPr/>
          <p:nvPr/>
        </p:nvSpPr>
        <p:spPr>
          <a:xfrm>
            <a:off x="10828664" y="201213"/>
            <a:ext cx="1164040" cy="1046922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9" name="Picture 9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1" b="99132" l="194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1" t="5133" b="6220"/>
          <a:stretch/>
        </p:blipFill>
        <p:spPr>
          <a:xfrm>
            <a:off x="10474150" y="5469962"/>
            <a:ext cx="1920240" cy="1393426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1" b="99132" l="194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1" t="5133" b="6220"/>
          <a:stretch/>
        </p:blipFill>
        <p:spPr>
          <a:xfrm>
            <a:off x="-202390" y="5502190"/>
            <a:ext cx="1920240" cy="139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155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7" grpId="0" animBg="1"/>
      <p:bldP spid="108" grpId="0" animBg="1"/>
      <p:bldP spid="10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71"/>
            </a:avLst>
          </a:prstGeom>
          <a:gradFill>
            <a:gsLst>
              <a:gs pos="0">
                <a:srgbClr val="FFFF00"/>
              </a:gs>
              <a:gs pos="20000">
                <a:srgbClr val="002060"/>
              </a:gs>
              <a:gs pos="83000">
                <a:srgbClr val="7030A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3095222" y="380860"/>
            <a:ext cx="4275786" cy="1004552"/>
          </a:xfrm>
          <a:prstGeom prst="frame">
            <a:avLst>
              <a:gd name="adj1" fmla="val 14915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dirty="0" err="1" smtClean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000" dirty="0" smtClean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 smtClean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1184483" y="2814225"/>
            <a:ext cx="3438659" cy="3284113"/>
          </a:xfrm>
          <a:prstGeom prst="frame">
            <a:avLst>
              <a:gd name="adj1" fmla="val 2696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গ্রুপ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-ক</a:t>
            </a:r>
          </a:p>
          <a:p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ফাইবারের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6096000" y="2814225"/>
            <a:ext cx="3438659" cy="3284113"/>
          </a:xfrm>
          <a:prstGeom prst="frame">
            <a:avLst>
              <a:gd name="adj1" fmla="val 2696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গ্রুপ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-খ </a:t>
            </a:r>
          </a:p>
          <a:p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চক্ষুর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24" t="10628" r="16377" b="12077"/>
          <a:stretch/>
        </p:blipFill>
        <p:spPr>
          <a:xfrm>
            <a:off x="9448800" y="74478"/>
            <a:ext cx="2743200" cy="309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93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71"/>
            </a:avLst>
          </a:prstGeom>
          <a:gradFill>
            <a:gsLst>
              <a:gs pos="0">
                <a:srgbClr val="FFFF00"/>
              </a:gs>
              <a:gs pos="20000">
                <a:srgbClr val="002060"/>
              </a:gs>
              <a:gs pos="83000">
                <a:srgbClr val="7030A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21440" y="1983348"/>
            <a:ext cx="5531801" cy="35046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</a:rPr>
              <a:t>১.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ফাইবার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কোরয়েড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কৃষ্ণমন্ডল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অ্যাকুয়াস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হিউমার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?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ম্যাগনিফাইং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গ্লাস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?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ক্যামেরার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" name="Frame 1"/>
          <p:cNvSpPr/>
          <p:nvPr/>
        </p:nvSpPr>
        <p:spPr>
          <a:xfrm>
            <a:off x="3958107" y="489398"/>
            <a:ext cx="4275786" cy="1004552"/>
          </a:xfrm>
          <a:prstGeom prst="frame">
            <a:avLst>
              <a:gd name="adj1" fmla="val 13596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dirty="0" err="1" smtClean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674" b="96628" l="4883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33" t="16901" r="3411" b="2911"/>
          <a:stretch/>
        </p:blipFill>
        <p:spPr>
          <a:xfrm flipH="1">
            <a:off x="1927067" y="1266787"/>
            <a:ext cx="2694373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73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8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35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1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71"/>
            </a:avLst>
          </a:prstGeom>
          <a:gradFill>
            <a:gsLst>
              <a:gs pos="0">
                <a:srgbClr val="FFFF00"/>
              </a:gs>
              <a:gs pos="20000">
                <a:srgbClr val="002060"/>
              </a:gs>
              <a:gs pos="83000">
                <a:srgbClr val="7030A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" t="3176" r="2540" b="6308"/>
          <a:stretch/>
        </p:blipFill>
        <p:spPr>
          <a:xfrm>
            <a:off x="553791" y="2435787"/>
            <a:ext cx="3657600" cy="3727193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3918350" y="489398"/>
            <a:ext cx="4275786" cy="1004552"/>
          </a:xfrm>
          <a:prstGeom prst="frame">
            <a:avLst>
              <a:gd name="adj1" fmla="val 14915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dirty="0" err="1" smtClean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dirty="0" smtClean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 smtClean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17452" y="3109454"/>
            <a:ext cx="5872299" cy="3162575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rabicPeriod"/>
            </a:pP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514350" indent="-514350">
              <a:buAutoNum type="arabicPeriod"/>
            </a:pP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ক্যামেরা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</a:p>
          <a:p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37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71"/>
            </a:avLst>
          </a:prstGeom>
          <a:gradFill>
            <a:gsLst>
              <a:gs pos="0">
                <a:srgbClr val="FFFF00"/>
              </a:gs>
              <a:gs pos="20000">
                <a:srgbClr val="002060"/>
              </a:gs>
              <a:gs pos="83000">
                <a:srgbClr val="7030A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69" y="182880"/>
            <a:ext cx="11820940" cy="649224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-132522" y="1575684"/>
            <a:ext cx="11481647" cy="14577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 err="1">
                <a:latin typeface="ParashSushreeMJ" pitchFamily="2" charset="0"/>
              </a:rPr>
              <a:t>m</a:t>
            </a:r>
            <a:r>
              <a:rPr lang="en-US" sz="16600" b="1" dirty="0" err="1" smtClean="0">
                <a:latin typeface="ParashSushreeMJ" pitchFamily="2" charset="0"/>
              </a:rPr>
              <a:t>evB‡K</a:t>
            </a:r>
            <a:r>
              <a:rPr lang="en-US" sz="16600" b="1" dirty="0" smtClean="0">
                <a:latin typeface="ParashSushreeMJ" pitchFamily="2" charset="0"/>
              </a:rPr>
              <a:t> </a:t>
            </a:r>
            <a:r>
              <a:rPr lang="en-US" sz="16600" b="1" dirty="0" err="1" smtClean="0">
                <a:latin typeface="ParashSushreeMJ" pitchFamily="2" charset="0"/>
              </a:rPr>
              <a:t>ab¨ev</a:t>
            </a:r>
            <a:r>
              <a:rPr lang="en-US" sz="16600" b="1" dirty="0" smtClean="0">
                <a:latin typeface="ParashSushreeMJ" pitchFamily="2" charset="0"/>
              </a:rPr>
              <a:t>` </a:t>
            </a:r>
            <a:endParaRPr lang="en-US" sz="16600" b="1" dirty="0">
              <a:latin typeface="ParashSushree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72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71"/>
            </a:avLst>
          </a:prstGeom>
          <a:gradFill>
            <a:gsLst>
              <a:gs pos="0">
                <a:srgbClr val="FFFF00"/>
              </a:gs>
              <a:gs pos="20000">
                <a:srgbClr val="002060"/>
              </a:gs>
              <a:gs pos="83000">
                <a:srgbClr val="7030A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2279525" y="850006"/>
            <a:ext cx="2756150" cy="464680"/>
          </a:xfrm>
          <a:custGeom>
            <a:avLst/>
            <a:gdLst>
              <a:gd name="connsiteX0" fmla="*/ 1378075 w 2756150"/>
              <a:gd name="connsiteY0" fmla="*/ 0 h 464680"/>
              <a:gd name="connsiteX1" fmla="*/ 2734758 w 2756150"/>
              <a:gd name="connsiteY1" fmla="*/ 372281 h 464680"/>
              <a:gd name="connsiteX2" fmla="*/ 2756150 w 2756150"/>
              <a:gd name="connsiteY2" fmla="*/ 386365 h 464680"/>
              <a:gd name="connsiteX3" fmla="*/ 1957624 w 2756150"/>
              <a:gd name="connsiteY3" fmla="*/ 386365 h 464680"/>
              <a:gd name="connsiteX4" fmla="*/ 1957624 w 2756150"/>
              <a:gd name="connsiteY4" fmla="*/ 464680 h 464680"/>
              <a:gd name="connsiteX5" fmla="*/ 1873850 w 2756150"/>
              <a:gd name="connsiteY5" fmla="*/ 441053 h 464680"/>
              <a:gd name="connsiteX6" fmla="*/ 1629595 w 2756150"/>
              <a:gd name="connsiteY6" fmla="*/ 400165 h 464680"/>
              <a:gd name="connsiteX7" fmla="*/ 1380440 w 2756150"/>
              <a:gd name="connsiteY7" fmla="*/ 386365 h 464680"/>
              <a:gd name="connsiteX8" fmla="*/ 1378075 w 2756150"/>
              <a:gd name="connsiteY8" fmla="*/ 386234 h 464680"/>
              <a:gd name="connsiteX9" fmla="*/ 1375710 w 2756150"/>
              <a:gd name="connsiteY9" fmla="*/ 386365 h 464680"/>
              <a:gd name="connsiteX10" fmla="*/ 0 w 2756150"/>
              <a:gd name="connsiteY10" fmla="*/ 386365 h 464680"/>
              <a:gd name="connsiteX11" fmla="*/ 21392 w 2756150"/>
              <a:gd name="connsiteY11" fmla="*/ 372281 h 464680"/>
              <a:gd name="connsiteX12" fmla="*/ 1378075 w 2756150"/>
              <a:gd name="connsiteY12" fmla="*/ 0 h 46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56150" h="464680">
                <a:moveTo>
                  <a:pt x="1378075" y="0"/>
                </a:moveTo>
                <a:cubicBezTo>
                  <a:pt x="1869303" y="0"/>
                  <a:pt x="2331466" y="134861"/>
                  <a:pt x="2734758" y="372281"/>
                </a:cubicBezTo>
                <a:lnTo>
                  <a:pt x="2756150" y="386365"/>
                </a:lnTo>
                <a:lnTo>
                  <a:pt x="1957624" y="386365"/>
                </a:lnTo>
                <a:lnTo>
                  <a:pt x="1957624" y="464680"/>
                </a:lnTo>
                <a:lnTo>
                  <a:pt x="1873850" y="441053"/>
                </a:lnTo>
                <a:cubicBezTo>
                  <a:pt x="1793780" y="423081"/>
                  <a:pt x="1712293" y="409377"/>
                  <a:pt x="1629595" y="400165"/>
                </a:cubicBezTo>
                <a:lnTo>
                  <a:pt x="1380440" y="386365"/>
                </a:lnTo>
                <a:lnTo>
                  <a:pt x="1378075" y="386234"/>
                </a:lnTo>
                <a:lnTo>
                  <a:pt x="1375710" y="386365"/>
                </a:lnTo>
                <a:lnTo>
                  <a:pt x="0" y="386365"/>
                </a:lnTo>
                <a:lnTo>
                  <a:pt x="21392" y="372281"/>
                </a:lnTo>
                <a:cubicBezTo>
                  <a:pt x="424684" y="134861"/>
                  <a:pt x="886847" y="0"/>
                  <a:pt x="1378075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294068" y="998304"/>
            <a:ext cx="11603864" cy="5396512"/>
            <a:chOff x="321972" y="1236241"/>
            <a:chExt cx="11603864" cy="5396512"/>
          </a:xfrm>
        </p:grpSpPr>
        <p:sp>
          <p:nvSpPr>
            <p:cNvPr id="15" name="Freeform 14"/>
            <p:cNvSpPr/>
            <p:nvPr/>
          </p:nvSpPr>
          <p:spPr>
            <a:xfrm>
              <a:off x="5035674" y="1236371"/>
              <a:ext cx="6890162" cy="5190186"/>
            </a:xfrm>
            <a:custGeom>
              <a:avLst/>
              <a:gdLst>
                <a:gd name="connsiteX0" fmla="*/ 0 w 6890162"/>
                <a:gd name="connsiteY0" fmla="*/ 0 h 5190186"/>
                <a:gd name="connsiteX1" fmla="*/ 6890162 w 6890162"/>
                <a:gd name="connsiteY1" fmla="*/ 0 h 5190186"/>
                <a:gd name="connsiteX2" fmla="*/ 6890162 w 6890162"/>
                <a:gd name="connsiteY2" fmla="*/ 5190186 h 5190186"/>
                <a:gd name="connsiteX3" fmla="*/ 294287 w 6890162"/>
                <a:gd name="connsiteY3" fmla="*/ 5190186 h 5190186"/>
                <a:gd name="connsiteX4" fmla="*/ 432392 w 6890162"/>
                <a:gd name="connsiteY4" fmla="*/ 5078268 h 5190186"/>
                <a:gd name="connsiteX5" fmla="*/ 1468156 w 6890162"/>
                <a:gd name="connsiteY5" fmla="*/ 2698125 h 5190186"/>
                <a:gd name="connsiteX6" fmla="*/ 213280 w 6890162"/>
                <a:gd name="connsiteY6" fmla="*/ 140417 h 5190186"/>
                <a:gd name="connsiteX7" fmla="*/ 0 w 6890162"/>
                <a:gd name="connsiteY7" fmla="*/ 0 h 519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90162" h="5190186">
                  <a:moveTo>
                    <a:pt x="0" y="0"/>
                  </a:moveTo>
                  <a:lnTo>
                    <a:pt x="6890162" y="0"/>
                  </a:lnTo>
                  <a:lnTo>
                    <a:pt x="6890162" y="5190186"/>
                  </a:lnTo>
                  <a:lnTo>
                    <a:pt x="294287" y="5190186"/>
                  </a:lnTo>
                  <a:lnTo>
                    <a:pt x="432392" y="5078268"/>
                  </a:lnTo>
                  <a:cubicBezTo>
                    <a:pt x="1064959" y="4512527"/>
                    <a:pt x="1468156" y="3656354"/>
                    <a:pt x="1468156" y="2698125"/>
                  </a:cubicBezTo>
                  <a:cubicBezTo>
                    <a:pt x="1468156" y="1633427"/>
                    <a:pt x="970382" y="694723"/>
                    <a:pt x="213280" y="14041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321972" y="1236241"/>
              <a:ext cx="6181859" cy="5396512"/>
              <a:chOff x="321972" y="1236241"/>
              <a:chExt cx="6181859" cy="5396512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3655235" y="1236241"/>
                <a:ext cx="581914" cy="5190317"/>
              </a:xfrm>
              <a:custGeom>
                <a:avLst/>
                <a:gdLst>
                  <a:gd name="connsiteX0" fmla="*/ 2365 w 581914"/>
                  <a:gd name="connsiteY0" fmla="*/ 0 h 5190317"/>
                  <a:gd name="connsiteX1" fmla="*/ 4730 w 581914"/>
                  <a:gd name="connsiteY1" fmla="*/ 131 h 5190317"/>
                  <a:gd name="connsiteX2" fmla="*/ 253885 w 581914"/>
                  <a:gd name="connsiteY2" fmla="*/ 13931 h 5190317"/>
                  <a:gd name="connsiteX3" fmla="*/ 498140 w 581914"/>
                  <a:gd name="connsiteY3" fmla="*/ 54819 h 5190317"/>
                  <a:gd name="connsiteX4" fmla="*/ 581914 w 581914"/>
                  <a:gd name="connsiteY4" fmla="*/ 78446 h 5190317"/>
                  <a:gd name="connsiteX5" fmla="*/ 581914 w 581914"/>
                  <a:gd name="connsiteY5" fmla="*/ 5190317 h 5190317"/>
                  <a:gd name="connsiteX6" fmla="*/ 2365 w 581914"/>
                  <a:gd name="connsiteY6" fmla="*/ 5190317 h 5190317"/>
                  <a:gd name="connsiteX7" fmla="*/ 2365 w 581914"/>
                  <a:gd name="connsiteY7" fmla="*/ 131 h 5190317"/>
                  <a:gd name="connsiteX8" fmla="*/ 0 w 581914"/>
                  <a:gd name="connsiteY8" fmla="*/ 131 h 5190317"/>
                  <a:gd name="connsiteX9" fmla="*/ 2365 w 581914"/>
                  <a:gd name="connsiteY9" fmla="*/ 0 h 5190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81914" h="5190317">
                    <a:moveTo>
                      <a:pt x="2365" y="0"/>
                    </a:moveTo>
                    <a:lnTo>
                      <a:pt x="4730" y="131"/>
                    </a:lnTo>
                    <a:lnTo>
                      <a:pt x="253885" y="13931"/>
                    </a:lnTo>
                    <a:cubicBezTo>
                      <a:pt x="336583" y="23143"/>
                      <a:pt x="418070" y="36847"/>
                      <a:pt x="498140" y="54819"/>
                    </a:cubicBezTo>
                    <a:lnTo>
                      <a:pt x="581914" y="78446"/>
                    </a:lnTo>
                    <a:lnTo>
                      <a:pt x="581914" y="5190317"/>
                    </a:lnTo>
                    <a:lnTo>
                      <a:pt x="2365" y="5190317"/>
                    </a:lnTo>
                    <a:lnTo>
                      <a:pt x="2365" y="131"/>
                    </a:lnTo>
                    <a:lnTo>
                      <a:pt x="0" y="131"/>
                    </a:lnTo>
                    <a:lnTo>
                      <a:pt x="2365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811369" y="1236371"/>
                <a:ext cx="2843866" cy="5280338"/>
              </a:xfrm>
              <a:custGeom>
                <a:avLst/>
                <a:gdLst>
                  <a:gd name="connsiteX0" fmla="*/ 1468156 w 2843866"/>
                  <a:gd name="connsiteY0" fmla="*/ 0 h 5280338"/>
                  <a:gd name="connsiteX1" fmla="*/ 2843866 w 2843866"/>
                  <a:gd name="connsiteY1" fmla="*/ 0 h 5280338"/>
                  <a:gd name="connsiteX2" fmla="*/ 2594711 w 2843866"/>
                  <a:gd name="connsiteY2" fmla="*/ 13800 h 5280338"/>
                  <a:gd name="connsiteX3" fmla="*/ 386234 w 2843866"/>
                  <a:gd name="connsiteY3" fmla="*/ 2698125 h 5280338"/>
                  <a:gd name="connsiteX4" fmla="*/ 2114703 w 2843866"/>
                  <a:gd name="connsiteY4" fmla="*/ 5275073 h 5280338"/>
                  <a:gd name="connsiteX5" fmla="*/ 2133371 w 2843866"/>
                  <a:gd name="connsiteY5" fmla="*/ 5280338 h 5280338"/>
                  <a:gd name="connsiteX6" fmla="*/ 1292097 w 2843866"/>
                  <a:gd name="connsiteY6" fmla="*/ 5280338 h 5280338"/>
                  <a:gd name="connsiteX7" fmla="*/ 1254876 w 2843866"/>
                  <a:gd name="connsiteY7" fmla="*/ 5255833 h 5280338"/>
                  <a:gd name="connsiteX8" fmla="*/ 0 w 2843866"/>
                  <a:gd name="connsiteY8" fmla="*/ 2698125 h 5280338"/>
                  <a:gd name="connsiteX9" fmla="*/ 1254876 w 2843866"/>
                  <a:gd name="connsiteY9" fmla="*/ 140417 h 5280338"/>
                  <a:gd name="connsiteX10" fmla="*/ 1468156 w 2843866"/>
                  <a:gd name="connsiteY10" fmla="*/ 0 h 5280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43866" h="5280338">
                    <a:moveTo>
                      <a:pt x="1468156" y="0"/>
                    </a:moveTo>
                    <a:lnTo>
                      <a:pt x="2843866" y="0"/>
                    </a:lnTo>
                    <a:lnTo>
                      <a:pt x="2594711" y="13800"/>
                    </a:lnTo>
                    <a:cubicBezTo>
                      <a:pt x="1354242" y="151977"/>
                      <a:pt x="386234" y="1301057"/>
                      <a:pt x="386234" y="2698125"/>
                    </a:cubicBezTo>
                    <a:cubicBezTo>
                      <a:pt x="386234" y="3908918"/>
                      <a:pt x="1113316" y="4933443"/>
                      <a:pt x="2114703" y="5275073"/>
                    </a:cubicBezTo>
                    <a:lnTo>
                      <a:pt x="2133371" y="5280338"/>
                    </a:lnTo>
                    <a:lnTo>
                      <a:pt x="1292097" y="5280338"/>
                    </a:lnTo>
                    <a:lnTo>
                      <a:pt x="1254876" y="5255833"/>
                    </a:lnTo>
                    <a:cubicBezTo>
                      <a:pt x="497774" y="4701528"/>
                      <a:pt x="0" y="3762823"/>
                      <a:pt x="0" y="2698125"/>
                    </a:cubicBezTo>
                    <a:cubicBezTo>
                      <a:pt x="0" y="1633427"/>
                      <a:pt x="497774" y="694723"/>
                      <a:pt x="1254876" y="140417"/>
                    </a:cubicBezTo>
                    <a:lnTo>
                      <a:pt x="1468156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4237149" y="1236371"/>
                <a:ext cx="2266682" cy="5190186"/>
              </a:xfrm>
              <a:custGeom>
                <a:avLst/>
                <a:gdLst>
                  <a:gd name="connsiteX0" fmla="*/ 0 w 2266682"/>
                  <a:gd name="connsiteY0" fmla="*/ 0 h 5190186"/>
                  <a:gd name="connsiteX1" fmla="*/ 798526 w 2266682"/>
                  <a:gd name="connsiteY1" fmla="*/ 0 h 5190186"/>
                  <a:gd name="connsiteX2" fmla="*/ 1011806 w 2266682"/>
                  <a:gd name="connsiteY2" fmla="*/ 140417 h 5190186"/>
                  <a:gd name="connsiteX3" fmla="*/ 2266682 w 2266682"/>
                  <a:gd name="connsiteY3" fmla="*/ 2698125 h 5190186"/>
                  <a:gd name="connsiteX4" fmla="*/ 1230918 w 2266682"/>
                  <a:gd name="connsiteY4" fmla="*/ 5078268 h 5190186"/>
                  <a:gd name="connsiteX5" fmla="*/ 1092813 w 2266682"/>
                  <a:gd name="connsiteY5" fmla="*/ 5190186 h 5190186"/>
                  <a:gd name="connsiteX6" fmla="*/ 363429 w 2266682"/>
                  <a:gd name="connsiteY6" fmla="*/ 5190186 h 5190186"/>
                  <a:gd name="connsiteX7" fmla="*/ 377993 w 2266682"/>
                  <a:gd name="connsiteY7" fmla="*/ 5184339 h 5190186"/>
                  <a:gd name="connsiteX8" fmla="*/ 1880448 w 2266682"/>
                  <a:gd name="connsiteY8" fmla="*/ 2698125 h 5190186"/>
                  <a:gd name="connsiteX9" fmla="*/ 151979 w 2266682"/>
                  <a:gd name="connsiteY9" fmla="*/ 121177 h 5190186"/>
                  <a:gd name="connsiteX10" fmla="*/ 0 w 2266682"/>
                  <a:gd name="connsiteY10" fmla="*/ 78315 h 5190186"/>
                  <a:gd name="connsiteX11" fmla="*/ 0 w 2266682"/>
                  <a:gd name="connsiteY11" fmla="*/ 0 h 5190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66682" h="5190186">
                    <a:moveTo>
                      <a:pt x="0" y="0"/>
                    </a:moveTo>
                    <a:lnTo>
                      <a:pt x="798526" y="0"/>
                    </a:lnTo>
                    <a:lnTo>
                      <a:pt x="1011806" y="140417"/>
                    </a:lnTo>
                    <a:cubicBezTo>
                      <a:pt x="1768908" y="694723"/>
                      <a:pt x="2266682" y="1633427"/>
                      <a:pt x="2266682" y="2698125"/>
                    </a:cubicBezTo>
                    <a:cubicBezTo>
                      <a:pt x="2266682" y="3656354"/>
                      <a:pt x="1863485" y="4512527"/>
                      <a:pt x="1230918" y="5078268"/>
                    </a:cubicBezTo>
                    <a:lnTo>
                      <a:pt x="1092813" y="5190186"/>
                    </a:lnTo>
                    <a:lnTo>
                      <a:pt x="363429" y="5190186"/>
                    </a:lnTo>
                    <a:lnTo>
                      <a:pt x="377993" y="5184339"/>
                    </a:lnTo>
                    <a:cubicBezTo>
                      <a:pt x="1260923" y="4774721"/>
                      <a:pt x="1880448" y="3815780"/>
                      <a:pt x="1880448" y="2698125"/>
                    </a:cubicBezTo>
                    <a:cubicBezTo>
                      <a:pt x="1880448" y="1487333"/>
                      <a:pt x="1153367" y="462807"/>
                      <a:pt x="151979" y="121177"/>
                    </a:cubicBezTo>
                    <a:lnTo>
                      <a:pt x="0" y="783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2944740" y="6426558"/>
                <a:ext cx="1655838" cy="206195"/>
              </a:xfrm>
              <a:custGeom>
                <a:avLst/>
                <a:gdLst>
                  <a:gd name="connsiteX0" fmla="*/ 1292409 w 1655838"/>
                  <a:gd name="connsiteY0" fmla="*/ 0 h 206195"/>
                  <a:gd name="connsiteX1" fmla="*/ 1655838 w 1655838"/>
                  <a:gd name="connsiteY1" fmla="*/ 0 h 206195"/>
                  <a:gd name="connsiteX2" fmla="*/ 1444388 w 1655838"/>
                  <a:gd name="connsiteY2" fmla="*/ 84887 h 206195"/>
                  <a:gd name="connsiteX3" fmla="*/ 712860 w 1655838"/>
                  <a:gd name="connsiteY3" fmla="*/ 206195 h 206195"/>
                  <a:gd name="connsiteX4" fmla="*/ 217085 w 1655838"/>
                  <a:gd name="connsiteY4" fmla="*/ 151376 h 206195"/>
                  <a:gd name="connsiteX5" fmla="*/ 0 w 1655838"/>
                  <a:gd name="connsiteY5" fmla="*/ 90152 h 206195"/>
                  <a:gd name="connsiteX6" fmla="*/ 1292409 w 1655838"/>
                  <a:gd name="connsiteY6" fmla="*/ 90152 h 206195"/>
                  <a:gd name="connsiteX7" fmla="*/ 1292409 w 1655838"/>
                  <a:gd name="connsiteY7" fmla="*/ 0 h 206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55838" h="206195">
                    <a:moveTo>
                      <a:pt x="1292409" y="0"/>
                    </a:moveTo>
                    <a:lnTo>
                      <a:pt x="1655838" y="0"/>
                    </a:lnTo>
                    <a:lnTo>
                      <a:pt x="1444388" y="84887"/>
                    </a:lnTo>
                    <a:cubicBezTo>
                      <a:pt x="1213299" y="163725"/>
                      <a:pt x="967601" y="206195"/>
                      <a:pt x="712860" y="206195"/>
                    </a:cubicBezTo>
                    <a:cubicBezTo>
                      <a:pt x="543033" y="206195"/>
                      <a:pt x="377225" y="187319"/>
                      <a:pt x="217085" y="151376"/>
                    </a:cubicBezTo>
                    <a:lnTo>
                      <a:pt x="0" y="90152"/>
                    </a:lnTo>
                    <a:lnTo>
                      <a:pt x="1292409" y="90152"/>
                    </a:lnTo>
                    <a:lnTo>
                      <a:pt x="1292409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321972" y="1236371"/>
                <a:ext cx="1957553" cy="5280338"/>
              </a:xfrm>
              <a:custGeom>
                <a:avLst/>
                <a:gdLst>
                  <a:gd name="connsiteX0" fmla="*/ 0 w 1957553"/>
                  <a:gd name="connsiteY0" fmla="*/ 0 h 5280338"/>
                  <a:gd name="connsiteX1" fmla="*/ 1957553 w 1957553"/>
                  <a:gd name="connsiteY1" fmla="*/ 0 h 5280338"/>
                  <a:gd name="connsiteX2" fmla="*/ 1744273 w 1957553"/>
                  <a:gd name="connsiteY2" fmla="*/ 140417 h 5280338"/>
                  <a:gd name="connsiteX3" fmla="*/ 489397 w 1957553"/>
                  <a:gd name="connsiteY3" fmla="*/ 2698125 h 5280338"/>
                  <a:gd name="connsiteX4" fmla="*/ 1744273 w 1957553"/>
                  <a:gd name="connsiteY4" fmla="*/ 5255833 h 5280338"/>
                  <a:gd name="connsiteX5" fmla="*/ 1781494 w 1957553"/>
                  <a:gd name="connsiteY5" fmla="*/ 5280338 h 5280338"/>
                  <a:gd name="connsiteX6" fmla="*/ 0 w 1957553"/>
                  <a:gd name="connsiteY6" fmla="*/ 5280338 h 5280338"/>
                  <a:gd name="connsiteX7" fmla="*/ 0 w 1957553"/>
                  <a:gd name="connsiteY7" fmla="*/ 0 h 5280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7553" h="5280338">
                    <a:moveTo>
                      <a:pt x="0" y="0"/>
                    </a:moveTo>
                    <a:lnTo>
                      <a:pt x="1957553" y="0"/>
                    </a:lnTo>
                    <a:lnTo>
                      <a:pt x="1744273" y="140417"/>
                    </a:lnTo>
                    <a:cubicBezTo>
                      <a:pt x="987171" y="694723"/>
                      <a:pt x="489397" y="1633427"/>
                      <a:pt x="489397" y="2698125"/>
                    </a:cubicBezTo>
                    <a:cubicBezTo>
                      <a:pt x="489397" y="3762823"/>
                      <a:pt x="987171" y="4701528"/>
                      <a:pt x="1744273" y="5255833"/>
                    </a:cubicBezTo>
                    <a:lnTo>
                      <a:pt x="1781494" y="5280338"/>
                    </a:lnTo>
                    <a:lnTo>
                      <a:pt x="0" y="52803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1197603" y="1236371"/>
                <a:ext cx="3039546" cy="5280338"/>
              </a:xfrm>
              <a:custGeom>
                <a:avLst/>
                <a:gdLst>
                  <a:gd name="connsiteX0" fmla="*/ 2457632 w 3039546"/>
                  <a:gd name="connsiteY0" fmla="*/ 0 h 5280338"/>
                  <a:gd name="connsiteX1" fmla="*/ 2459997 w 3039546"/>
                  <a:gd name="connsiteY1" fmla="*/ 0 h 5280338"/>
                  <a:gd name="connsiteX2" fmla="*/ 2459997 w 3039546"/>
                  <a:gd name="connsiteY2" fmla="*/ 5190186 h 5280338"/>
                  <a:gd name="connsiteX3" fmla="*/ 3039546 w 3039546"/>
                  <a:gd name="connsiteY3" fmla="*/ 5190186 h 5280338"/>
                  <a:gd name="connsiteX4" fmla="*/ 3039546 w 3039546"/>
                  <a:gd name="connsiteY4" fmla="*/ 5280338 h 5280338"/>
                  <a:gd name="connsiteX5" fmla="*/ 1747137 w 3039546"/>
                  <a:gd name="connsiteY5" fmla="*/ 5280338 h 5280338"/>
                  <a:gd name="connsiteX6" fmla="*/ 1728469 w 3039546"/>
                  <a:gd name="connsiteY6" fmla="*/ 5275073 h 5280338"/>
                  <a:gd name="connsiteX7" fmla="*/ 0 w 3039546"/>
                  <a:gd name="connsiteY7" fmla="*/ 2698125 h 5280338"/>
                  <a:gd name="connsiteX8" fmla="*/ 2208477 w 3039546"/>
                  <a:gd name="connsiteY8" fmla="*/ 13800 h 5280338"/>
                  <a:gd name="connsiteX9" fmla="*/ 2457632 w 3039546"/>
                  <a:gd name="connsiteY9" fmla="*/ 0 h 5280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39546" h="5280338">
                    <a:moveTo>
                      <a:pt x="2457632" y="0"/>
                    </a:moveTo>
                    <a:lnTo>
                      <a:pt x="2459997" y="0"/>
                    </a:lnTo>
                    <a:lnTo>
                      <a:pt x="2459997" y="5190186"/>
                    </a:lnTo>
                    <a:lnTo>
                      <a:pt x="3039546" y="5190186"/>
                    </a:lnTo>
                    <a:lnTo>
                      <a:pt x="3039546" y="5280338"/>
                    </a:lnTo>
                    <a:lnTo>
                      <a:pt x="1747137" y="5280338"/>
                    </a:lnTo>
                    <a:lnTo>
                      <a:pt x="1728469" y="5275073"/>
                    </a:lnTo>
                    <a:cubicBezTo>
                      <a:pt x="727082" y="4933443"/>
                      <a:pt x="0" y="3908918"/>
                      <a:pt x="0" y="2698125"/>
                    </a:cubicBezTo>
                    <a:cubicBezTo>
                      <a:pt x="0" y="1301057"/>
                      <a:pt x="968008" y="151977"/>
                      <a:pt x="2208477" y="13800"/>
                    </a:cubicBezTo>
                    <a:lnTo>
                      <a:pt x="2457632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4237149" y="1314687"/>
                <a:ext cx="1880448" cy="5111871"/>
              </a:xfrm>
              <a:custGeom>
                <a:avLst/>
                <a:gdLst>
                  <a:gd name="connsiteX0" fmla="*/ 0 w 1880448"/>
                  <a:gd name="connsiteY0" fmla="*/ 0 h 5111871"/>
                  <a:gd name="connsiteX1" fmla="*/ 151979 w 1880448"/>
                  <a:gd name="connsiteY1" fmla="*/ 42862 h 5111871"/>
                  <a:gd name="connsiteX2" fmla="*/ 1880448 w 1880448"/>
                  <a:gd name="connsiteY2" fmla="*/ 2619810 h 5111871"/>
                  <a:gd name="connsiteX3" fmla="*/ 377993 w 1880448"/>
                  <a:gd name="connsiteY3" fmla="*/ 5106024 h 5111871"/>
                  <a:gd name="connsiteX4" fmla="*/ 363429 w 1880448"/>
                  <a:gd name="connsiteY4" fmla="*/ 5111871 h 5111871"/>
                  <a:gd name="connsiteX5" fmla="*/ 0 w 1880448"/>
                  <a:gd name="connsiteY5" fmla="*/ 5111871 h 5111871"/>
                  <a:gd name="connsiteX6" fmla="*/ 0 w 1880448"/>
                  <a:gd name="connsiteY6" fmla="*/ 0 h 5111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0448" h="5111871">
                    <a:moveTo>
                      <a:pt x="0" y="0"/>
                    </a:moveTo>
                    <a:lnTo>
                      <a:pt x="151979" y="42862"/>
                    </a:lnTo>
                    <a:cubicBezTo>
                      <a:pt x="1153367" y="384492"/>
                      <a:pt x="1880448" y="1409018"/>
                      <a:pt x="1880448" y="2619810"/>
                    </a:cubicBezTo>
                    <a:cubicBezTo>
                      <a:pt x="1880448" y="3737465"/>
                      <a:pt x="1260923" y="4696406"/>
                      <a:pt x="377993" y="5106024"/>
                    </a:cubicBezTo>
                    <a:lnTo>
                      <a:pt x="363429" y="5111871"/>
                    </a:lnTo>
                    <a:lnTo>
                      <a:pt x="0" y="51118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" name="Freeform 12"/>
          <p:cNvSpPr/>
          <p:nvPr/>
        </p:nvSpPr>
        <p:spPr>
          <a:xfrm>
            <a:off x="2103466" y="6426558"/>
            <a:ext cx="3226496" cy="592429"/>
          </a:xfrm>
          <a:custGeom>
            <a:avLst/>
            <a:gdLst>
              <a:gd name="connsiteX0" fmla="*/ 2497112 w 3226496"/>
              <a:gd name="connsiteY0" fmla="*/ 0 h 592429"/>
              <a:gd name="connsiteX1" fmla="*/ 3226496 w 3226496"/>
              <a:gd name="connsiteY1" fmla="*/ 0 h 592429"/>
              <a:gd name="connsiteX2" fmla="*/ 3145489 w 3226496"/>
              <a:gd name="connsiteY2" fmla="*/ 65647 h 592429"/>
              <a:gd name="connsiteX3" fmla="*/ 1554134 w 3226496"/>
              <a:gd name="connsiteY3" fmla="*/ 592429 h 592429"/>
              <a:gd name="connsiteX4" fmla="*/ 197451 w 3226496"/>
              <a:gd name="connsiteY4" fmla="*/ 220148 h 592429"/>
              <a:gd name="connsiteX5" fmla="*/ 0 w 3226496"/>
              <a:gd name="connsiteY5" fmla="*/ 90152 h 592429"/>
              <a:gd name="connsiteX6" fmla="*/ 841274 w 3226496"/>
              <a:gd name="connsiteY6" fmla="*/ 90152 h 592429"/>
              <a:gd name="connsiteX7" fmla="*/ 1058359 w 3226496"/>
              <a:gd name="connsiteY7" fmla="*/ 151376 h 592429"/>
              <a:gd name="connsiteX8" fmla="*/ 1554134 w 3226496"/>
              <a:gd name="connsiteY8" fmla="*/ 206195 h 592429"/>
              <a:gd name="connsiteX9" fmla="*/ 2285662 w 3226496"/>
              <a:gd name="connsiteY9" fmla="*/ 84887 h 592429"/>
              <a:gd name="connsiteX10" fmla="*/ 2497112 w 3226496"/>
              <a:gd name="connsiteY10" fmla="*/ 0 h 592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26496" h="592429">
                <a:moveTo>
                  <a:pt x="2497112" y="0"/>
                </a:moveTo>
                <a:lnTo>
                  <a:pt x="3226496" y="0"/>
                </a:lnTo>
                <a:lnTo>
                  <a:pt x="3145489" y="65647"/>
                </a:lnTo>
                <a:cubicBezTo>
                  <a:pt x="2691228" y="398230"/>
                  <a:pt x="2143608" y="592429"/>
                  <a:pt x="1554134" y="592429"/>
                </a:cubicBezTo>
                <a:cubicBezTo>
                  <a:pt x="1062906" y="592429"/>
                  <a:pt x="600743" y="457569"/>
                  <a:pt x="197451" y="220148"/>
                </a:cubicBezTo>
                <a:lnTo>
                  <a:pt x="0" y="90152"/>
                </a:lnTo>
                <a:lnTo>
                  <a:pt x="841274" y="90152"/>
                </a:lnTo>
                <a:lnTo>
                  <a:pt x="1058359" y="151376"/>
                </a:lnTo>
                <a:cubicBezTo>
                  <a:pt x="1218499" y="187319"/>
                  <a:pt x="1384307" y="206195"/>
                  <a:pt x="1554134" y="206195"/>
                </a:cubicBezTo>
                <a:cubicBezTo>
                  <a:pt x="1808875" y="206195"/>
                  <a:pt x="2054573" y="163725"/>
                  <a:pt x="2285662" y="84887"/>
                </a:cubicBezTo>
                <a:lnTo>
                  <a:pt x="2497112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72919" y="966562"/>
            <a:ext cx="4572035" cy="535878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607431" y="2009947"/>
            <a:ext cx="5271943" cy="3245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শুকুরজান-জিন্নত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সাভার , ঢাকা</a:t>
            </a:r>
          </a:p>
          <a:p>
            <a:r>
              <a:rPr lang="en-US" sz="3200" dirty="0" err="1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বুলবুলি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খাতুন</a:t>
            </a:r>
            <a:endParaRPr lang="bn-IN" sz="3200" dirty="0" smtClean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ভৌত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bn-IN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          এম.এস.সি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(রসায়ন</a:t>
            </a:r>
            <a:r>
              <a:rPr lang="bn-IN" sz="3200" dirty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এম.এড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200" dirty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কারিকুলাম) </a:t>
            </a:r>
            <a:endParaRPr lang="bn-IN" sz="3200" dirty="0" smtClean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Frame 26"/>
          <p:cNvSpPr/>
          <p:nvPr/>
        </p:nvSpPr>
        <p:spPr>
          <a:xfrm>
            <a:off x="2916836" y="231686"/>
            <a:ext cx="5189158" cy="638869"/>
          </a:xfrm>
          <a:prstGeom prst="frame">
            <a:avLst>
              <a:gd name="adj1" fmla="val 15064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/>
          </a:bodyPr>
          <a:lstStyle/>
          <a:p>
            <a:pPr algn="ctr"/>
            <a:r>
              <a:rPr lang="en-US" sz="4800" dirty="0" err="1" smtClean="0"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4800" dirty="0" smtClean="0"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4800" dirty="0" smtClean="0"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57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71"/>
            </a:avLst>
          </a:prstGeom>
          <a:gradFill>
            <a:gsLst>
              <a:gs pos="0">
                <a:srgbClr val="FFFF00"/>
              </a:gs>
              <a:gs pos="20000">
                <a:srgbClr val="002060"/>
              </a:gs>
              <a:gs pos="83000">
                <a:srgbClr val="7030A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26643" y="1056456"/>
            <a:ext cx="11603864" cy="5396512"/>
            <a:chOff x="321972" y="1236241"/>
            <a:chExt cx="11603864" cy="5396512"/>
          </a:xfrm>
        </p:grpSpPr>
        <p:sp>
          <p:nvSpPr>
            <p:cNvPr id="24" name="Freeform 23"/>
            <p:cNvSpPr/>
            <p:nvPr/>
          </p:nvSpPr>
          <p:spPr>
            <a:xfrm>
              <a:off x="5035674" y="1236371"/>
              <a:ext cx="6890162" cy="5190186"/>
            </a:xfrm>
            <a:custGeom>
              <a:avLst/>
              <a:gdLst>
                <a:gd name="connsiteX0" fmla="*/ 0 w 6890162"/>
                <a:gd name="connsiteY0" fmla="*/ 0 h 5190186"/>
                <a:gd name="connsiteX1" fmla="*/ 6890162 w 6890162"/>
                <a:gd name="connsiteY1" fmla="*/ 0 h 5190186"/>
                <a:gd name="connsiteX2" fmla="*/ 6890162 w 6890162"/>
                <a:gd name="connsiteY2" fmla="*/ 5190186 h 5190186"/>
                <a:gd name="connsiteX3" fmla="*/ 294287 w 6890162"/>
                <a:gd name="connsiteY3" fmla="*/ 5190186 h 5190186"/>
                <a:gd name="connsiteX4" fmla="*/ 432392 w 6890162"/>
                <a:gd name="connsiteY4" fmla="*/ 5078268 h 5190186"/>
                <a:gd name="connsiteX5" fmla="*/ 1468156 w 6890162"/>
                <a:gd name="connsiteY5" fmla="*/ 2698125 h 5190186"/>
                <a:gd name="connsiteX6" fmla="*/ 213280 w 6890162"/>
                <a:gd name="connsiteY6" fmla="*/ 140417 h 5190186"/>
                <a:gd name="connsiteX7" fmla="*/ 0 w 6890162"/>
                <a:gd name="connsiteY7" fmla="*/ 0 h 519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90162" h="5190186">
                  <a:moveTo>
                    <a:pt x="0" y="0"/>
                  </a:moveTo>
                  <a:lnTo>
                    <a:pt x="6890162" y="0"/>
                  </a:lnTo>
                  <a:lnTo>
                    <a:pt x="6890162" y="5190186"/>
                  </a:lnTo>
                  <a:lnTo>
                    <a:pt x="294287" y="5190186"/>
                  </a:lnTo>
                  <a:lnTo>
                    <a:pt x="432392" y="5078268"/>
                  </a:lnTo>
                  <a:cubicBezTo>
                    <a:pt x="1064959" y="4512527"/>
                    <a:pt x="1468156" y="3656354"/>
                    <a:pt x="1468156" y="2698125"/>
                  </a:cubicBezTo>
                  <a:cubicBezTo>
                    <a:pt x="1468156" y="1633427"/>
                    <a:pt x="970382" y="694723"/>
                    <a:pt x="213280" y="14041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321972" y="1236241"/>
              <a:ext cx="6181859" cy="5396512"/>
              <a:chOff x="321972" y="1236241"/>
              <a:chExt cx="6181859" cy="5396512"/>
            </a:xfrm>
          </p:grpSpPr>
          <p:sp>
            <p:nvSpPr>
              <p:cNvPr id="26" name="Freeform 25"/>
              <p:cNvSpPr/>
              <p:nvPr/>
            </p:nvSpPr>
            <p:spPr>
              <a:xfrm>
                <a:off x="3655235" y="1236241"/>
                <a:ext cx="581914" cy="5190317"/>
              </a:xfrm>
              <a:custGeom>
                <a:avLst/>
                <a:gdLst>
                  <a:gd name="connsiteX0" fmla="*/ 2365 w 581914"/>
                  <a:gd name="connsiteY0" fmla="*/ 0 h 5190317"/>
                  <a:gd name="connsiteX1" fmla="*/ 4730 w 581914"/>
                  <a:gd name="connsiteY1" fmla="*/ 131 h 5190317"/>
                  <a:gd name="connsiteX2" fmla="*/ 253885 w 581914"/>
                  <a:gd name="connsiteY2" fmla="*/ 13931 h 5190317"/>
                  <a:gd name="connsiteX3" fmla="*/ 498140 w 581914"/>
                  <a:gd name="connsiteY3" fmla="*/ 54819 h 5190317"/>
                  <a:gd name="connsiteX4" fmla="*/ 581914 w 581914"/>
                  <a:gd name="connsiteY4" fmla="*/ 78446 h 5190317"/>
                  <a:gd name="connsiteX5" fmla="*/ 581914 w 581914"/>
                  <a:gd name="connsiteY5" fmla="*/ 5190317 h 5190317"/>
                  <a:gd name="connsiteX6" fmla="*/ 2365 w 581914"/>
                  <a:gd name="connsiteY6" fmla="*/ 5190317 h 5190317"/>
                  <a:gd name="connsiteX7" fmla="*/ 2365 w 581914"/>
                  <a:gd name="connsiteY7" fmla="*/ 131 h 5190317"/>
                  <a:gd name="connsiteX8" fmla="*/ 0 w 581914"/>
                  <a:gd name="connsiteY8" fmla="*/ 131 h 5190317"/>
                  <a:gd name="connsiteX9" fmla="*/ 2365 w 581914"/>
                  <a:gd name="connsiteY9" fmla="*/ 0 h 5190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81914" h="5190317">
                    <a:moveTo>
                      <a:pt x="2365" y="0"/>
                    </a:moveTo>
                    <a:lnTo>
                      <a:pt x="4730" y="131"/>
                    </a:lnTo>
                    <a:lnTo>
                      <a:pt x="253885" y="13931"/>
                    </a:lnTo>
                    <a:cubicBezTo>
                      <a:pt x="336583" y="23143"/>
                      <a:pt x="418070" y="36847"/>
                      <a:pt x="498140" y="54819"/>
                    </a:cubicBezTo>
                    <a:lnTo>
                      <a:pt x="581914" y="78446"/>
                    </a:lnTo>
                    <a:lnTo>
                      <a:pt x="581914" y="5190317"/>
                    </a:lnTo>
                    <a:lnTo>
                      <a:pt x="2365" y="5190317"/>
                    </a:lnTo>
                    <a:lnTo>
                      <a:pt x="2365" y="131"/>
                    </a:lnTo>
                    <a:lnTo>
                      <a:pt x="0" y="131"/>
                    </a:lnTo>
                    <a:lnTo>
                      <a:pt x="2365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811369" y="1236371"/>
                <a:ext cx="2843866" cy="5280338"/>
              </a:xfrm>
              <a:custGeom>
                <a:avLst/>
                <a:gdLst>
                  <a:gd name="connsiteX0" fmla="*/ 1468156 w 2843866"/>
                  <a:gd name="connsiteY0" fmla="*/ 0 h 5280338"/>
                  <a:gd name="connsiteX1" fmla="*/ 2843866 w 2843866"/>
                  <a:gd name="connsiteY1" fmla="*/ 0 h 5280338"/>
                  <a:gd name="connsiteX2" fmla="*/ 2594711 w 2843866"/>
                  <a:gd name="connsiteY2" fmla="*/ 13800 h 5280338"/>
                  <a:gd name="connsiteX3" fmla="*/ 386234 w 2843866"/>
                  <a:gd name="connsiteY3" fmla="*/ 2698125 h 5280338"/>
                  <a:gd name="connsiteX4" fmla="*/ 2114703 w 2843866"/>
                  <a:gd name="connsiteY4" fmla="*/ 5275073 h 5280338"/>
                  <a:gd name="connsiteX5" fmla="*/ 2133371 w 2843866"/>
                  <a:gd name="connsiteY5" fmla="*/ 5280338 h 5280338"/>
                  <a:gd name="connsiteX6" fmla="*/ 1292097 w 2843866"/>
                  <a:gd name="connsiteY6" fmla="*/ 5280338 h 5280338"/>
                  <a:gd name="connsiteX7" fmla="*/ 1254876 w 2843866"/>
                  <a:gd name="connsiteY7" fmla="*/ 5255833 h 5280338"/>
                  <a:gd name="connsiteX8" fmla="*/ 0 w 2843866"/>
                  <a:gd name="connsiteY8" fmla="*/ 2698125 h 5280338"/>
                  <a:gd name="connsiteX9" fmla="*/ 1254876 w 2843866"/>
                  <a:gd name="connsiteY9" fmla="*/ 140417 h 5280338"/>
                  <a:gd name="connsiteX10" fmla="*/ 1468156 w 2843866"/>
                  <a:gd name="connsiteY10" fmla="*/ 0 h 5280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43866" h="5280338">
                    <a:moveTo>
                      <a:pt x="1468156" y="0"/>
                    </a:moveTo>
                    <a:lnTo>
                      <a:pt x="2843866" y="0"/>
                    </a:lnTo>
                    <a:lnTo>
                      <a:pt x="2594711" y="13800"/>
                    </a:lnTo>
                    <a:cubicBezTo>
                      <a:pt x="1354242" y="151977"/>
                      <a:pt x="386234" y="1301057"/>
                      <a:pt x="386234" y="2698125"/>
                    </a:cubicBezTo>
                    <a:cubicBezTo>
                      <a:pt x="386234" y="3908918"/>
                      <a:pt x="1113316" y="4933443"/>
                      <a:pt x="2114703" y="5275073"/>
                    </a:cubicBezTo>
                    <a:lnTo>
                      <a:pt x="2133371" y="5280338"/>
                    </a:lnTo>
                    <a:lnTo>
                      <a:pt x="1292097" y="5280338"/>
                    </a:lnTo>
                    <a:lnTo>
                      <a:pt x="1254876" y="5255833"/>
                    </a:lnTo>
                    <a:cubicBezTo>
                      <a:pt x="497774" y="4701528"/>
                      <a:pt x="0" y="3762823"/>
                      <a:pt x="0" y="2698125"/>
                    </a:cubicBezTo>
                    <a:cubicBezTo>
                      <a:pt x="0" y="1633427"/>
                      <a:pt x="497774" y="694723"/>
                      <a:pt x="1254876" y="140417"/>
                    </a:cubicBezTo>
                    <a:lnTo>
                      <a:pt x="1468156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4237149" y="1236371"/>
                <a:ext cx="2266682" cy="5190186"/>
              </a:xfrm>
              <a:custGeom>
                <a:avLst/>
                <a:gdLst>
                  <a:gd name="connsiteX0" fmla="*/ 0 w 2266682"/>
                  <a:gd name="connsiteY0" fmla="*/ 0 h 5190186"/>
                  <a:gd name="connsiteX1" fmla="*/ 798526 w 2266682"/>
                  <a:gd name="connsiteY1" fmla="*/ 0 h 5190186"/>
                  <a:gd name="connsiteX2" fmla="*/ 1011806 w 2266682"/>
                  <a:gd name="connsiteY2" fmla="*/ 140417 h 5190186"/>
                  <a:gd name="connsiteX3" fmla="*/ 2266682 w 2266682"/>
                  <a:gd name="connsiteY3" fmla="*/ 2698125 h 5190186"/>
                  <a:gd name="connsiteX4" fmla="*/ 1230918 w 2266682"/>
                  <a:gd name="connsiteY4" fmla="*/ 5078268 h 5190186"/>
                  <a:gd name="connsiteX5" fmla="*/ 1092813 w 2266682"/>
                  <a:gd name="connsiteY5" fmla="*/ 5190186 h 5190186"/>
                  <a:gd name="connsiteX6" fmla="*/ 363429 w 2266682"/>
                  <a:gd name="connsiteY6" fmla="*/ 5190186 h 5190186"/>
                  <a:gd name="connsiteX7" fmla="*/ 377993 w 2266682"/>
                  <a:gd name="connsiteY7" fmla="*/ 5184339 h 5190186"/>
                  <a:gd name="connsiteX8" fmla="*/ 1880448 w 2266682"/>
                  <a:gd name="connsiteY8" fmla="*/ 2698125 h 5190186"/>
                  <a:gd name="connsiteX9" fmla="*/ 151979 w 2266682"/>
                  <a:gd name="connsiteY9" fmla="*/ 121177 h 5190186"/>
                  <a:gd name="connsiteX10" fmla="*/ 0 w 2266682"/>
                  <a:gd name="connsiteY10" fmla="*/ 78315 h 5190186"/>
                  <a:gd name="connsiteX11" fmla="*/ 0 w 2266682"/>
                  <a:gd name="connsiteY11" fmla="*/ 0 h 5190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66682" h="5190186">
                    <a:moveTo>
                      <a:pt x="0" y="0"/>
                    </a:moveTo>
                    <a:lnTo>
                      <a:pt x="798526" y="0"/>
                    </a:lnTo>
                    <a:lnTo>
                      <a:pt x="1011806" y="140417"/>
                    </a:lnTo>
                    <a:cubicBezTo>
                      <a:pt x="1768908" y="694723"/>
                      <a:pt x="2266682" y="1633427"/>
                      <a:pt x="2266682" y="2698125"/>
                    </a:cubicBezTo>
                    <a:cubicBezTo>
                      <a:pt x="2266682" y="3656354"/>
                      <a:pt x="1863485" y="4512527"/>
                      <a:pt x="1230918" y="5078268"/>
                    </a:cubicBezTo>
                    <a:lnTo>
                      <a:pt x="1092813" y="5190186"/>
                    </a:lnTo>
                    <a:lnTo>
                      <a:pt x="363429" y="5190186"/>
                    </a:lnTo>
                    <a:lnTo>
                      <a:pt x="377993" y="5184339"/>
                    </a:lnTo>
                    <a:cubicBezTo>
                      <a:pt x="1260923" y="4774721"/>
                      <a:pt x="1880448" y="3815780"/>
                      <a:pt x="1880448" y="2698125"/>
                    </a:cubicBezTo>
                    <a:cubicBezTo>
                      <a:pt x="1880448" y="1487333"/>
                      <a:pt x="1153367" y="462807"/>
                      <a:pt x="151979" y="121177"/>
                    </a:cubicBezTo>
                    <a:lnTo>
                      <a:pt x="0" y="783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2944740" y="6426558"/>
                <a:ext cx="1655838" cy="206195"/>
              </a:xfrm>
              <a:custGeom>
                <a:avLst/>
                <a:gdLst>
                  <a:gd name="connsiteX0" fmla="*/ 1292409 w 1655838"/>
                  <a:gd name="connsiteY0" fmla="*/ 0 h 206195"/>
                  <a:gd name="connsiteX1" fmla="*/ 1655838 w 1655838"/>
                  <a:gd name="connsiteY1" fmla="*/ 0 h 206195"/>
                  <a:gd name="connsiteX2" fmla="*/ 1444388 w 1655838"/>
                  <a:gd name="connsiteY2" fmla="*/ 84887 h 206195"/>
                  <a:gd name="connsiteX3" fmla="*/ 712860 w 1655838"/>
                  <a:gd name="connsiteY3" fmla="*/ 206195 h 206195"/>
                  <a:gd name="connsiteX4" fmla="*/ 217085 w 1655838"/>
                  <a:gd name="connsiteY4" fmla="*/ 151376 h 206195"/>
                  <a:gd name="connsiteX5" fmla="*/ 0 w 1655838"/>
                  <a:gd name="connsiteY5" fmla="*/ 90152 h 206195"/>
                  <a:gd name="connsiteX6" fmla="*/ 1292409 w 1655838"/>
                  <a:gd name="connsiteY6" fmla="*/ 90152 h 206195"/>
                  <a:gd name="connsiteX7" fmla="*/ 1292409 w 1655838"/>
                  <a:gd name="connsiteY7" fmla="*/ 0 h 206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55838" h="206195">
                    <a:moveTo>
                      <a:pt x="1292409" y="0"/>
                    </a:moveTo>
                    <a:lnTo>
                      <a:pt x="1655838" y="0"/>
                    </a:lnTo>
                    <a:lnTo>
                      <a:pt x="1444388" y="84887"/>
                    </a:lnTo>
                    <a:cubicBezTo>
                      <a:pt x="1213299" y="163725"/>
                      <a:pt x="967601" y="206195"/>
                      <a:pt x="712860" y="206195"/>
                    </a:cubicBezTo>
                    <a:cubicBezTo>
                      <a:pt x="543033" y="206195"/>
                      <a:pt x="377225" y="187319"/>
                      <a:pt x="217085" y="151376"/>
                    </a:cubicBezTo>
                    <a:lnTo>
                      <a:pt x="0" y="90152"/>
                    </a:lnTo>
                    <a:lnTo>
                      <a:pt x="1292409" y="90152"/>
                    </a:lnTo>
                    <a:lnTo>
                      <a:pt x="1292409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321972" y="1236371"/>
                <a:ext cx="1957553" cy="5280338"/>
              </a:xfrm>
              <a:custGeom>
                <a:avLst/>
                <a:gdLst>
                  <a:gd name="connsiteX0" fmla="*/ 0 w 1957553"/>
                  <a:gd name="connsiteY0" fmla="*/ 0 h 5280338"/>
                  <a:gd name="connsiteX1" fmla="*/ 1957553 w 1957553"/>
                  <a:gd name="connsiteY1" fmla="*/ 0 h 5280338"/>
                  <a:gd name="connsiteX2" fmla="*/ 1744273 w 1957553"/>
                  <a:gd name="connsiteY2" fmla="*/ 140417 h 5280338"/>
                  <a:gd name="connsiteX3" fmla="*/ 489397 w 1957553"/>
                  <a:gd name="connsiteY3" fmla="*/ 2698125 h 5280338"/>
                  <a:gd name="connsiteX4" fmla="*/ 1744273 w 1957553"/>
                  <a:gd name="connsiteY4" fmla="*/ 5255833 h 5280338"/>
                  <a:gd name="connsiteX5" fmla="*/ 1781494 w 1957553"/>
                  <a:gd name="connsiteY5" fmla="*/ 5280338 h 5280338"/>
                  <a:gd name="connsiteX6" fmla="*/ 0 w 1957553"/>
                  <a:gd name="connsiteY6" fmla="*/ 5280338 h 5280338"/>
                  <a:gd name="connsiteX7" fmla="*/ 0 w 1957553"/>
                  <a:gd name="connsiteY7" fmla="*/ 0 h 5280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7553" h="5280338">
                    <a:moveTo>
                      <a:pt x="0" y="0"/>
                    </a:moveTo>
                    <a:lnTo>
                      <a:pt x="1957553" y="0"/>
                    </a:lnTo>
                    <a:lnTo>
                      <a:pt x="1744273" y="140417"/>
                    </a:lnTo>
                    <a:cubicBezTo>
                      <a:pt x="987171" y="694723"/>
                      <a:pt x="489397" y="1633427"/>
                      <a:pt x="489397" y="2698125"/>
                    </a:cubicBezTo>
                    <a:cubicBezTo>
                      <a:pt x="489397" y="3762823"/>
                      <a:pt x="987171" y="4701528"/>
                      <a:pt x="1744273" y="5255833"/>
                    </a:cubicBezTo>
                    <a:lnTo>
                      <a:pt x="1781494" y="5280338"/>
                    </a:lnTo>
                    <a:lnTo>
                      <a:pt x="0" y="52803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reeform 30"/>
              <p:cNvSpPr/>
              <p:nvPr/>
            </p:nvSpPr>
            <p:spPr>
              <a:xfrm>
                <a:off x="1197603" y="1236371"/>
                <a:ext cx="3039546" cy="5280338"/>
              </a:xfrm>
              <a:custGeom>
                <a:avLst/>
                <a:gdLst>
                  <a:gd name="connsiteX0" fmla="*/ 2457632 w 3039546"/>
                  <a:gd name="connsiteY0" fmla="*/ 0 h 5280338"/>
                  <a:gd name="connsiteX1" fmla="*/ 2459997 w 3039546"/>
                  <a:gd name="connsiteY1" fmla="*/ 0 h 5280338"/>
                  <a:gd name="connsiteX2" fmla="*/ 2459997 w 3039546"/>
                  <a:gd name="connsiteY2" fmla="*/ 5190186 h 5280338"/>
                  <a:gd name="connsiteX3" fmla="*/ 3039546 w 3039546"/>
                  <a:gd name="connsiteY3" fmla="*/ 5190186 h 5280338"/>
                  <a:gd name="connsiteX4" fmla="*/ 3039546 w 3039546"/>
                  <a:gd name="connsiteY4" fmla="*/ 5280338 h 5280338"/>
                  <a:gd name="connsiteX5" fmla="*/ 1747137 w 3039546"/>
                  <a:gd name="connsiteY5" fmla="*/ 5280338 h 5280338"/>
                  <a:gd name="connsiteX6" fmla="*/ 1728469 w 3039546"/>
                  <a:gd name="connsiteY6" fmla="*/ 5275073 h 5280338"/>
                  <a:gd name="connsiteX7" fmla="*/ 0 w 3039546"/>
                  <a:gd name="connsiteY7" fmla="*/ 2698125 h 5280338"/>
                  <a:gd name="connsiteX8" fmla="*/ 2208477 w 3039546"/>
                  <a:gd name="connsiteY8" fmla="*/ 13800 h 5280338"/>
                  <a:gd name="connsiteX9" fmla="*/ 2457632 w 3039546"/>
                  <a:gd name="connsiteY9" fmla="*/ 0 h 5280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39546" h="5280338">
                    <a:moveTo>
                      <a:pt x="2457632" y="0"/>
                    </a:moveTo>
                    <a:lnTo>
                      <a:pt x="2459997" y="0"/>
                    </a:lnTo>
                    <a:lnTo>
                      <a:pt x="2459997" y="5190186"/>
                    </a:lnTo>
                    <a:lnTo>
                      <a:pt x="3039546" y="5190186"/>
                    </a:lnTo>
                    <a:lnTo>
                      <a:pt x="3039546" y="5280338"/>
                    </a:lnTo>
                    <a:lnTo>
                      <a:pt x="1747137" y="5280338"/>
                    </a:lnTo>
                    <a:lnTo>
                      <a:pt x="1728469" y="5275073"/>
                    </a:lnTo>
                    <a:cubicBezTo>
                      <a:pt x="727082" y="4933443"/>
                      <a:pt x="0" y="3908918"/>
                      <a:pt x="0" y="2698125"/>
                    </a:cubicBezTo>
                    <a:cubicBezTo>
                      <a:pt x="0" y="1301057"/>
                      <a:pt x="968008" y="151977"/>
                      <a:pt x="2208477" y="13800"/>
                    </a:cubicBezTo>
                    <a:lnTo>
                      <a:pt x="2457632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 31"/>
              <p:cNvSpPr/>
              <p:nvPr/>
            </p:nvSpPr>
            <p:spPr>
              <a:xfrm>
                <a:off x="4237149" y="1314687"/>
                <a:ext cx="1880448" cy="5111871"/>
              </a:xfrm>
              <a:custGeom>
                <a:avLst/>
                <a:gdLst>
                  <a:gd name="connsiteX0" fmla="*/ 0 w 1880448"/>
                  <a:gd name="connsiteY0" fmla="*/ 0 h 5111871"/>
                  <a:gd name="connsiteX1" fmla="*/ 151979 w 1880448"/>
                  <a:gd name="connsiteY1" fmla="*/ 42862 h 5111871"/>
                  <a:gd name="connsiteX2" fmla="*/ 1880448 w 1880448"/>
                  <a:gd name="connsiteY2" fmla="*/ 2619810 h 5111871"/>
                  <a:gd name="connsiteX3" fmla="*/ 377993 w 1880448"/>
                  <a:gd name="connsiteY3" fmla="*/ 5106024 h 5111871"/>
                  <a:gd name="connsiteX4" fmla="*/ 363429 w 1880448"/>
                  <a:gd name="connsiteY4" fmla="*/ 5111871 h 5111871"/>
                  <a:gd name="connsiteX5" fmla="*/ 0 w 1880448"/>
                  <a:gd name="connsiteY5" fmla="*/ 5111871 h 5111871"/>
                  <a:gd name="connsiteX6" fmla="*/ 0 w 1880448"/>
                  <a:gd name="connsiteY6" fmla="*/ 0 h 5111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0448" h="5111871">
                    <a:moveTo>
                      <a:pt x="0" y="0"/>
                    </a:moveTo>
                    <a:lnTo>
                      <a:pt x="151979" y="42862"/>
                    </a:lnTo>
                    <a:cubicBezTo>
                      <a:pt x="1153367" y="384492"/>
                      <a:pt x="1880448" y="1409018"/>
                      <a:pt x="1880448" y="2619810"/>
                    </a:cubicBezTo>
                    <a:cubicBezTo>
                      <a:pt x="1880448" y="3737465"/>
                      <a:pt x="1260923" y="4696406"/>
                      <a:pt x="377993" y="5106024"/>
                    </a:cubicBezTo>
                    <a:lnTo>
                      <a:pt x="363429" y="5111871"/>
                    </a:lnTo>
                    <a:lnTo>
                      <a:pt x="0" y="51118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07" y="1521309"/>
            <a:ext cx="3663241" cy="45435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5" name="Rectangle 34"/>
          <p:cNvSpPr/>
          <p:nvPr/>
        </p:nvSpPr>
        <p:spPr>
          <a:xfrm>
            <a:off x="6988497" y="1989787"/>
            <a:ext cx="3412332" cy="3245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শ্রেণিঃঅষ্টম</a:t>
            </a:r>
            <a:endParaRPr lang="en-US" sz="3200" dirty="0" smtClean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3200" dirty="0" smtClean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অধ্যায়ঃএকাদশ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bn-IN" sz="3200" dirty="0" smtClean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rame 15"/>
          <p:cNvSpPr/>
          <p:nvPr/>
        </p:nvSpPr>
        <p:spPr>
          <a:xfrm>
            <a:off x="2916836" y="231686"/>
            <a:ext cx="5189158" cy="638869"/>
          </a:xfrm>
          <a:prstGeom prst="frame">
            <a:avLst>
              <a:gd name="adj1" fmla="val 15064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/>
          </a:bodyPr>
          <a:lstStyle/>
          <a:p>
            <a:pPr algn="ctr"/>
            <a:r>
              <a:rPr lang="en-US" sz="4800" dirty="0" err="1" smtClean="0"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800" dirty="0" smtClean="0"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4800" dirty="0" smtClean="0"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61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71"/>
            </a:avLst>
          </a:prstGeom>
          <a:gradFill>
            <a:gsLst>
              <a:gs pos="0">
                <a:srgbClr val="FFFF00"/>
              </a:gs>
              <a:gs pos="20000">
                <a:srgbClr val="002060"/>
              </a:gs>
              <a:gs pos="83000">
                <a:srgbClr val="7030A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05" y="455989"/>
            <a:ext cx="2651760" cy="26517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1" b="10902"/>
          <a:stretch/>
        </p:blipFill>
        <p:spPr>
          <a:xfrm>
            <a:off x="7528319" y="3656994"/>
            <a:ext cx="3732614" cy="26517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15" y="4182213"/>
            <a:ext cx="4762500" cy="18097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698" y="852661"/>
            <a:ext cx="3749040" cy="22550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396" y="906393"/>
            <a:ext cx="3749040" cy="230654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20291" y="3565742"/>
            <a:ext cx="6718853" cy="6836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130201"/>
                </a:solidFill>
                <a:latin typeface="GangaMJ" pitchFamily="2" charset="0"/>
              </a:rPr>
              <a:t>QweMy‡jv</a:t>
            </a:r>
            <a:r>
              <a:rPr lang="en-US" sz="5400" b="1" dirty="0" smtClean="0">
                <a:solidFill>
                  <a:srgbClr val="130201"/>
                </a:solidFill>
                <a:latin typeface="GangaMJ" pitchFamily="2" charset="0"/>
              </a:rPr>
              <a:t> </a:t>
            </a:r>
            <a:r>
              <a:rPr lang="en-US" sz="5400" b="1" dirty="0" err="1" smtClean="0">
                <a:solidFill>
                  <a:srgbClr val="130201"/>
                </a:solidFill>
                <a:latin typeface="GangaMJ" pitchFamily="2" charset="0"/>
              </a:rPr>
              <a:t>jÿ</a:t>
            </a:r>
            <a:r>
              <a:rPr lang="en-US" sz="5400" b="1" dirty="0" smtClean="0">
                <a:solidFill>
                  <a:srgbClr val="130201"/>
                </a:solidFill>
                <a:latin typeface="GangaMJ" pitchFamily="2" charset="0"/>
              </a:rPr>
              <a:t>¨ Ki </a:t>
            </a:r>
            <a:endParaRPr lang="en-US" sz="5400" b="1" dirty="0">
              <a:solidFill>
                <a:srgbClr val="130201"/>
              </a:solidFill>
              <a:latin typeface="Ganga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28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9882" cy="67292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904340"/>
            <a:ext cx="6375042" cy="1378039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7495" y="3760213"/>
            <a:ext cx="7413942" cy="13780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ফাইবার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ম্যাগনিফাইং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গ্লাস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ক্যামেরা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1" b="99132" l="194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1" t="5133" b="6220"/>
          <a:stretch/>
        </p:blipFill>
        <p:spPr>
          <a:xfrm>
            <a:off x="0" y="5049495"/>
            <a:ext cx="1920240" cy="13934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1" b="99132" l="194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1" t="5133" b="6220"/>
          <a:stretch/>
        </p:blipFill>
        <p:spPr>
          <a:xfrm>
            <a:off x="10406899" y="5066756"/>
            <a:ext cx="1920240" cy="13934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167" b="85000" l="3750" r="95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387" b="27100"/>
          <a:stretch/>
        </p:blipFill>
        <p:spPr>
          <a:xfrm rot="16200000">
            <a:off x="1663808" y="3900909"/>
            <a:ext cx="3657600" cy="116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99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50712" y="876633"/>
            <a:ext cx="1846281" cy="5786807"/>
            <a:chOff x="180302" y="421785"/>
            <a:chExt cx="1906073" cy="5293217"/>
          </a:xfrm>
        </p:grpSpPr>
        <p:sp>
          <p:nvSpPr>
            <p:cNvPr id="23" name="Freeform 22"/>
            <p:cNvSpPr/>
            <p:nvPr/>
          </p:nvSpPr>
          <p:spPr>
            <a:xfrm rot="5400000">
              <a:off x="-1513269" y="2463086"/>
              <a:ext cx="5293217" cy="1210616"/>
            </a:xfrm>
            <a:custGeom>
              <a:avLst/>
              <a:gdLst>
                <a:gd name="connsiteX0" fmla="*/ 3670486 w 4823144"/>
                <a:gd name="connsiteY0" fmla="*/ 1210615 h 1210616"/>
                <a:gd name="connsiteX1" fmla="*/ 3670486 w 4823144"/>
                <a:gd name="connsiteY1" fmla="*/ 0 h 1210616"/>
                <a:gd name="connsiteX2" fmla="*/ 4246815 w 4823144"/>
                <a:gd name="connsiteY2" fmla="*/ 0 h 1210616"/>
                <a:gd name="connsiteX3" fmla="*/ 4823144 w 4823144"/>
                <a:gd name="connsiteY3" fmla="*/ 605308 h 1210616"/>
                <a:gd name="connsiteX4" fmla="*/ 4246815 w 4823144"/>
                <a:gd name="connsiteY4" fmla="*/ 1210615 h 1210616"/>
                <a:gd name="connsiteX5" fmla="*/ 0 w 4823144"/>
                <a:gd name="connsiteY5" fmla="*/ 1210616 h 1210616"/>
                <a:gd name="connsiteX6" fmla="*/ 0 w 4823144"/>
                <a:gd name="connsiteY6" fmla="*/ 0 h 1210616"/>
                <a:gd name="connsiteX7" fmla="*/ 3670485 w 4823144"/>
                <a:gd name="connsiteY7" fmla="*/ 0 h 1210616"/>
                <a:gd name="connsiteX8" fmla="*/ 3670485 w 4823144"/>
                <a:gd name="connsiteY8" fmla="*/ 1210616 h 1210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23144" h="1210616">
                  <a:moveTo>
                    <a:pt x="3670486" y="1210615"/>
                  </a:moveTo>
                  <a:lnTo>
                    <a:pt x="3670486" y="0"/>
                  </a:lnTo>
                  <a:lnTo>
                    <a:pt x="4246815" y="0"/>
                  </a:lnTo>
                  <a:lnTo>
                    <a:pt x="4823144" y="605308"/>
                  </a:lnTo>
                  <a:lnTo>
                    <a:pt x="4246815" y="1210615"/>
                  </a:lnTo>
                  <a:close/>
                  <a:moveTo>
                    <a:pt x="0" y="1210616"/>
                  </a:moveTo>
                  <a:lnTo>
                    <a:pt x="0" y="0"/>
                  </a:lnTo>
                  <a:lnTo>
                    <a:pt x="3670485" y="0"/>
                  </a:lnTo>
                  <a:lnTo>
                    <a:pt x="3670485" y="12106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2D050"/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80302" y="1832280"/>
              <a:ext cx="1906073" cy="1953299"/>
              <a:chOff x="2614409" y="2489913"/>
              <a:chExt cx="1906073" cy="1953299"/>
            </a:xfrm>
          </p:grpSpPr>
          <p:sp>
            <p:nvSpPr>
              <p:cNvPr id="26" name="32-Point Star 25"/>
              <p:cNvSpPr/>
              <p:nvPr/>
            </p:nvSpPr>
            <p:spPr>
              <a:xfrm flipH="1">
                <a:off x="2614409" y="2489913"/>
                <a:ext cx="1906073" cy="1953299"/>
              </a:xfrm>
              <a:prstGeom prst="star32">
                <a:avLst>
                  <a:gd name="adj" fmla="val 46300"/>
                </a:avLst>
              </a:prstGeom>
              <a:solidFill>
                <a:schemeClr val="accent2">
                  <a:lumMod val="75000"/>
                </a:schemeClr>
              </a:solidFill>
              <a:ln w="381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>
                <a:off x="2775394" y="2674511"/>
                <a:ext cx="1584101" cy="1584102"/>
                <a:chOff x="5357612" y="2601532"/>
                <a:chExt cx="1584101" cy="1584102"/>
              </a:xfrm>
            </p:grpSpPr>
            <p:sp>
              <p:nvSpPr>
                <p:cNvPr id="28" name="32-Point Star 27"/>
                <p:cNvSpPr/>
                <p:nvPr/>
              </p:nvSpPr>
              <p:spPr>
                <a:xfrm>
                  <a:off x="5357612" y="2601532"/>
                  <a:ext cx="1584101" cy="1584102"/>
                </a:xfrm>
                <a:prstGeom prst="star32">
                  <a:avLst>
                    <a:gd name="adj" fmla="val 46300"/>
                  </a:avLst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81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5576551" y="2806789"/>
                  <a:ext cx="1159100" cy="114783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3810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5733780" y="2945773"/>
                  <a:ext cx="844641" cy="869861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810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5" name="Rectangle 24"/>
            <p:cNvSpPr/>
            <p:nvPr/>
          </p:nvSpPr>
          <p:spPr>
            <a:xfrm>
              <a:off x="206059" y="2426857"/>
              <a:ext cx="1880316" cy="7641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r>
                <a:rPr lang="en-US" sz="2800" b="1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0464086" y="5620487"/>
            <a:ext cx="1442434" cy="1294326"/>
            <a:chOff x="3863662" y="1854557"/>
            <a:chExt cx="1442434" cy="1294326"/>
          </a:xfrm>
        </p:grpSpPr>
        <p:sp>
          <p:nvSpPr>
            <p:cNvPr id="34" name="Donut 33"/>
            <p:cNvSpPr/>
            <p:nvPr/>
          </p:nvSpPr>
          <p:spPr>
            <a:xfrm>
              <a:off x="4353059" y="2210094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Donut 34"/>
            <p:cNvSpPr/>
            <p:nvPr/>
          </p:nvSpPr>
          <p:spPr>
            <a:xfrm>
              <a:off x="3863662" y="2155612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Donut 35"/>
            <p:cNvSpPr/>
            <p:nvPr/>
          </p:nvSpPr>
          <p:spPr>
            <a:xfrm>
              <a:off x="4212809" y="1854557"/>
              <a:ext cx="953037" cy="938789"/>
            </a:xfrm>
            <a:prstGeom prst="donut">
              <a:avLst>
                <a:gd name="adj" fmla="val 8093"/>
              </a:avLst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868939" y="924015"/>
            <a:ext cx="9041098" cy="975852"/>
            <a:chOff x="2051070" y="1726924"/>
            <a:chExt cx="9041098" cy="975852"/>
          </a:xfrm>
        </p:grpSpPr>
        <p:grpSp>
          <p:nvGrpSpPr>
            <p:cNvPr id="3" name="Group 2"/>
            <p:cNvGrpSpPr/>
            <p:nvPr/>
          </p:nvGrpSpPr>
          <p:grpSpPr>
            <a:xfrm>
              <a:off x="2051070" y="1726924"/>
              <a:ext cx="9041098" cy="975852"/>
              <a:chOff x="2074074" y="1699974"/>
              <a:chExt cx="9041097" cy="975852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2074074" y="1699974"/>
                <a:ext cx="8866530" cy="975852"/>
                <a:chOff x="2949262" y="2331074"/>
                <a:chExt cx="7032720" cy="953038"/>
              </a:xfrm>
            </p:grpSpPr>
            <p:sp>
              <p:nvSpPr>
                <p:cNvPr id="14" name="Freeform 13"/>
                <p:cNvSpPr/>
                <p:nvPr/>
              </p:nvSpPr>
              <p:spPr>
                <a:xfrm rot="16200000">
                  <a:off x="6897064" y="199194"/>
                  <a:ext cx="953037" cy="5216798"/>
                </a:xfrm>
                <a:custGeom>
                  <a:avLst/>
                  <a:gdLst>
                    <a:gd name="connsiteX0" fmla="*/ 953037 w 953037"/>
                    <a:gd name="connsiteY0" fmla="*/ 0 h 5216798"/>
                    <a:gd name="connsiteX1" fmla="*/ 953037 w 953037"/>
                    <a:gd name="connsiteY1" fmla="*/ 5216798 h 5216798"/>
                    <a:gd name="connsiteX2" fmla="*/ 0 w 953037"/>
                    <a:gd name="connsiteY2" fmla="*/ 5216798 h 5216798"/>
                    <a:gd name="connsiteX3" fmla="*/ 0 w 953037"/>
                    <a:gd name="connsiteY3" fmla="*/ 0 h 5216798"/>
                    <a:gd name="connsiteX4" fmla="*/ 476518 w 953037"/>
                    <a:gd name="connsiteY4" fmla="*/ 359320 h 5216798"/>
                    <a:gd name="connsiteX5" fmla="*/ 953037 w 953037"/>
                    <a:gd name="connsiteY5" fmla="*/ 0 h 5216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53037" h="5216798">
                      <a:moveTo>
                        <a:pt x="953037" y="0"/>
                      </a:moveTo>
                      <a:lnTo>
                        <a:pt x="953037" y="5216798"/>
                      </a:lnTo>
                      <a:lnTo>
                        <a:pt x="0" y="5216798"/>
                      </a:lnTo>
                      <a:lnTo>
                        <a:pt x="0" y="0"/>
                      </a:lnTo>
                      <a:lnTo>
                        <a:pt x="476518" y="359320"/>
                      </a:lnTo>
                      <a:lnTo>
                        <a:pt x="953037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Pentagon 14"/>
                <p:cNvSpPr/>
                <p:nvPr/>
              </p:nvSpPr>
              <p:spPr>
                <a:xfrm>
                  <a:off x="2949262" y="2331075"/>
                  <a:ext cx="1815921" cy="953037"/>
                </a:xfrm>
                <a:prstGeom prst="homePlate">
                  <a:avLst>
                    <a:gd name="adj" fmla="val 41892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0" name="Rectangle 39"/>
              <p:cNvSpPr/>
              <p:nvPr/>
            </p:nvSpPr>
            <p:spPr>
              <a:xfrm>
                <a:off x="4685105" y="1719820"/>
                <a:ext cx="6430066" cy="79849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অপটিক্যাল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ফাইবারের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কাজ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ব্যাখ্যা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পারবে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endParaRPr lang="en-US" sz="2400" dirty="0"/>
              </a:p>
              <a:p>
                <a:pPr algn="ctr"/>
                <a:endParaRPr lang="en-US" sz="2000" dirty="0"/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2149249" y="1819564"/>
              <a:ext cx="1535960" cy="8452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893353" y="3031672"/>
            <a:ext cx="9024781" cy="998480"/>
            <a:chOff x="2051070" y="3726361"/>
            <a:chExt cx="9024781" cy="998480"/>
          </a:xfrm>
        </p:grpSpPr>
        <p:grpSp>
          <p:nvGrpSpPr>
            <p:cNvPr id="19" name="Group 18"/>
            <p:cNvGrpSpPr/>
            <p:nvPr/>
          </p:nvGrpSpPr>
          <p:grpSpPr>
            <a:xfrm>
              <a:off x="2051070" y="3726361"/>
              <a:ext cx="9024781" cy="998480"/>
              <a:chOff x="2051070" y="3726361"/>
              <a:chExt cx="9024781" cy="998480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2051070" y="3735730"/>
                <a:ext cx="8866528" cy="989111"/>
                <a:chOff x="2949262" y="2331074"/>
                <a:chExt cx="7032720" cy="953038"/>
              </a:xfrm>
            </p:grpSpPr>
            <p:sp>
              <p:nvSpPr>
                <p:cNvPr id="5" name="Freeform 4"/>
                <p:cNvSpPr/>
                <p:nvPr/>
              </p:nvSpPr>
              <p:spPr>
                <a:xfrm rot="16200000">
                  <a:off x="6897064" y="199194"/>
                  <a:ext cx="953037" cy="5216798"/>
                </a:xfrm>
                <a:custGeom>
                  <a:avLst/>
                  <a:gdLst>
                    <a:gd name="connsiteX0" fmla="*/ 953037 w 953037"/>
                    <a:gd name="connsiteY0" fmla="*/ 0 h 5216798"/>
                    <a:gd name="connsiteX1" fmla="*/ 953037 w 953037"/>
                    <a:gd name="connsiteY1" fmla="*/ 5216798 h 5216798"/>
                    <a:gd name="connsiteX2" fmla="*/ 0 w 953037"/>
                    <a:gd name="connsiteY2" fmla="*/ 5216798 h 5216798"/>
                    <a:gd name="connsiteX3" fmla="*/ 0 w 953037"/>
                    <a:gd name="connsiteY3" fmla="*/ 0 h 5216798"/>
                    <a:gd name="connsiteX4" fmla="*/ 476518 w 953037"/>
                    <a:gd name="connsiteY4" fmla="*/ 359320 h 5216798"/>
                    <a:gd name="connsiteX5" fmla="*/ 953037 w 953037"/>
                    <a:gd name="connsiteY5" fmla="*/ 0 h 5216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53037" h="5216798">
                      <a:moveTo>
                        <a:pt x="953037" y="0"/>
                      </a:moveTo>
                      <a:lnTo>
                        <a:pt x="953037" y="5216798"/>
                      </a:lnTo>
                      <a:lnTo>
                        <a:pt x="0" y="5216798"/>
                      </a:lnTo>
                      <a:lnTo>
                        <a:pt x="0" y="0"/>
                      </a:lnTo>
                      <a:lnTo>
                        <a:pt x="476518" y="359320"/>
                      </a:lnTo>
                      <a:lnTo>
                        <a:pt x="953037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Pentagon 6"/>
                <p:cNvSpPr/>
                <p:nvPr/>
              </p:nvSpPr>
              <p:spPr>
                <a:xfrm>
                  <a:off x="2949262" y="2331075"/>
                  <a:ext cx="1815921" cy="953037"/>
                </a:xfrm>
                <a:prstGeom prst="homePlate">
                  <a:avLst>
                    <a:gd name="adj" fmla="val 41892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2" name="Rectangle 41"/>
              <p:cNvSpPr/>
              <p:nvPr/>
            </p:nvSpPr>
            <p:spPr>
              <a:xfrm>
                <a:off x="4645785" y="3726361"/>
                <a:ext cx="6430066" cy="79849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মানব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চক্ষুর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গঠন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কাজ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পারবে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endParaRPr lang="en-US" sz="2400" dirty="0"/>
              </a:p>
              <a:p>
                <a:pPr algn="ctr"/>
                <a:endParaRPr lang="en-US" sz="2000" dirty="0"/>
              </a:p>
            </p:txBody>
          </p:sp>
        </p:grpSp>
        <p:sp>
          <p:nvSpPr>
            <p:cNvPr id="44" name="Rectangle 43"/>
            <p:cNvSpPr/>
            <p:nvPr/>
          </p:nvSpPr>
          <p:spPr>
            <a:xfrm>
              <a:off x="2296707" y="3852659"/>
              <a:ext cx="1535960" cy="8452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endParaRPr lang="en-US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858291" y="5284251"/>
            <a:ext cx="9024781" cy="1077411"/>
            <a:chOff x="2038449" y="4777946"/>
            <a:chExt cx="9024781" cy="1077411"/>
          </a:xfrm>
        </p:grpSpPr>
        <p:grpSp>
          <p:nvGrpSpPr>
            <p:cNvPr id="20" name="Group 19"/>
            <p:cNvGrpSpPr/>
            <p:nvPr/>
          </p:nvGrpSpPr>
          <p:grpSpPr>
            <a:xfrm>
              <a:off x="2038449" y="4777946"/>
              <a:ext cx="9024781" cy="1077411"/>
              <a:chOff x="2038449" y="4777946"/>
              <a:chExt cx="9024781" cy="1077411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2038449" y="4783506"/>
                <a:ext cx="8866528" cy="1071851"/>
                <a:chOff x="2949262" y="2331074"/>
                <a:chExt cx="7032720" cy="953038"/>
              </a:xfrm>
            </p:grpSpPr>
            <p:sp>
              <p:nvSpPr>
                <p:cNvPr id="8" name="Freeform 7"/>
                <p:cNvSpPr/>
                <p:nvPr/>
              </p:nvSpPr>
              <p:spPr>
                <a:xfrm rot="16200000">
                  <a:off x="6897064" y="199194"/>
                  <a:ext cx="953037" cy="5216798"/>
                </a:xfrm>
                <a:custGeom>
                  <a:avLst/>
                  <a:gdLst>
                    <a:gd name="connsiteX0" fmla="*/ 953037 w 953037"/>
                    <a:gd name="connsiteY0" fmla="*/ 0 h 5216798"/>
                    <a:gd name="connsiteX1" fmla="*/ 953037 w 953037"/>
                    <a:gd name="connsiteY1" fmla="*/ 5216798 h 5216798"/>
                    <a:gd name="connsiteX2" fmla="*/ 0 w 953037"/>
                    <a:gd name="connsiteY2" fmla="*/ 5216798 h 5216798"/>
                    <a:gd name="connsiteX3" fmla="*/ 0 w 953037"/>
                    <a:gd name="connsiteY3" fmla="*/ 0 h 5216798"/>
                    <a:gd name="connsiteX4" fmla="*/ 476518 w 953037"/>
                    <a:gd name="connsiteY4" fmla="*/ 359320 h 5216798"/>
                    <a:gd name="connsiteX5" fmla="*/ 953037 w 953037"/>
                    <a:gd name="connsiteY5" fmla="*/ 0 h 5216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53037" h="5216798">
                      <a:moveTo>
                        <a:pt x="953037" y="0"/>
                      </a:moveTo>
                      <a:lnTo>
                        <a:pt x="953037" y="5216798"/>
                      </a:lnTo>
                      <a:lnTo>
                        <a:pt x="0" y="5216798"/>
                      </a:lnTo>
                      <a:lnTo>
                        <a:pt x="0" y="0"/>
                      </a:lnTo>
                      <a:lnTo>
                        <a:pt x="476518" y="359320"/>
                      </a:lnTo>
                      <a:lnTo>
                        <a:pt x="953037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Pentagon 8"/>
                <p:cNvSpPr/>
                <p:nvPr/>
              </p:nvSpPr>
              <p:spPr>
                <a:xfrm>
                  <a:off x="2949262" y="2331075"/>
                  <a:ext cx="1815921" cy="953037"/>
                </a:xfrm>
                <a:prstGeom prst="homePlate">
                  <a:avLst>
                    <a:gd name="adj" fmla="val 41892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3" name="Rectangle 42"/>
              <p:cNvSpPr/>
              <p:nvPr/>
            </p:nvSpPr>
            <p:spPr>
              <a:xfrm>
                <a:off x="4633164" y="4777946"/>
                <a:ext cx="6430066" cy="79849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ক্যামেরার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সাথে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মানব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চক্ষুর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গঠন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কাজ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তুলনা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পারবে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endParaRPr lang="en-US" sz="2400" dirty="0"/>
              </a:p>
              <a:p>
                <a:pPr algn="ctr"/>
                <a:endParaRPr lang="en-US" sz="2000" dirty="0"/>
              </a:p>
            </p:txBody>
          </p:sp>
        </p:grpSp>
        <p:sp>
          <p:nvSpPr>
            <p:cNvPr id="45" name="Rectangle 44"/>
            <p:cNvSpPr/>
            <p:nvPr/>
          </p:nvSpPr>
          <p:spPr>
            <a:xfrm>
              <a:off x="2277546" y="4954644"/>
              <a:ext cx="1535960" cy="8452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r>
                <a:rPr lang="en-US" sz="4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839491" y="1968477"/>
            <a:ext cx="9082449" cy="938530"/>
            <a:chOff x="2038449" y="2761620"/>
            <a:chExt cx="9082449" cy="938530"/>
          </a:xfrm>
        </p:grpSpPr>
        <p:grpSp>
          <p:nvGrpSpPr>
            <p:cNvPr id="4" name="Group 3"/>
            <p:cNvGrpSpPr/>
            <p:nvPr/>
          </p:nvGrpSpPr>
          <p:grpSpPr>
            <a:xfrm>
              <a:off x="2038449" y="2761620"/>
              <a:ext cx="9082449" cy="938530"/>
              <a:chOff x="2038449" y="2761620"/>
              <a:chExt cx="9082449" cy="938530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038449" y="2761620"/>
                <a:ext cx="8889320" cy="938530"/>
                <a:chOff x="2949262" y="2331074"/>
                <a:chExt cx="7032720" cy="953038"/>
              </a:xfrm>
            </p:grpSpPr>
            <p:sp>
              <p:nvSpPr>
                <p:cNvPr id="11" name="Freeform 10"/>
                <p:cNvSpPr/>
                <p:nvPr/>
              </p:nvSpPr>
              <p:spPr>
                <a:xfrm rot="16200000">
                  <a:off x="6897064" y="199194"/>
                  <a:ext cx="953037" cy="5216798"/>
                </a:xfrm>
                <a:custGeom>
                  <a:avLst/>
                  <a:gdLst>
                    <a:gd name="connsiteX0" fmla="*/ 953037 w 953037"/>
                    <a:gd name="connsiteY0" fmla="*/ 0 h 5216798"/>
                    <a:gd name="connsiteX1" fmla="*/ 953037 w 953037"/>
                    <a:gd name="connsiteY1" fmla="*/ 5216798 h 5216798"/>
                    <a:gd name="connsiteX2" fmla="*/ 0 w 953037"/>
                    <a:gd name="connsiteY2" fmla="*/ 5216798 h 5216798"/>
                    <a:gd name="connsiteX3" fmla="*/ 0 w 953037"/>
                    <a:gd name="connsiteY3" fmla="*/ 0 h 5216798"/>
                    <a:gd name="connsiteX4" fmla="*/ 476518 w 953037"/>
                    <a:gd name="connsiteY4" fmla="*/ 359320 h 5216798"/>
                    <a:gd name="connsiteX5" fmla="*/ 953037 w 953037"/>
                    <a:gd name="connsiteY5" fmla="*/ 0 h 5216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53037" h="5216798">
                      <a:moveTo>
                        <a:pt x="953037" y="0"/>
                      </a:moveTo>
                      <a:lnTo>
                        <a:pt x="953037" y="5216798"/>
                      </a:lnTo>
                      <a:lnTo>
                        <a:pt x="0" y="5216798"/>
                      </a:lnTo>
                      <a:lnTo>
                        <a:pt x="0" y="0"/>
                      </a:lnTo>
                      <a:lnTo>
                        <a:pt x="476518" y="359320"/>
                      </a:lnTo>
                      <a:lnTo>
                        <a:pt x="953037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Pentagon 11"/>
                <p:cNvSpPr/>
                <p:nvPr/>
              </p:nvSpPr>
              <p:spPr>
                <a:xfrm>
                  <a:off x="2949262" y="2331075"/>
                  <a:ext cx="1815921" cy="953037"/>
                </a:xfrm>
                <a:prstGeom prst="homePlate">
                  <a:avLst>
                    <a:gd name="adj" fmla="val 41892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1" name="Rectangle 40"/>
              <p:cNvSpPr/>
              <p:nvPr/>
            </p:nvSpPr>
            <p:spPr>
              <a:xfrm>
                <a:off x="4690832" y="2840590"/>
                <a:ext cx="6430066" cy="79849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ম্যাগনিফাইং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গ্লাসের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কাজ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পারবে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  <a:endParaRPr lang="en-US" sz="2400" dirty="0"/>
              </a:p>
              <a:p>
                <a:pPr algn="ctr"/>
                <a:endParaRPr lang="en-US" sz="2000" dirty="0"/>
              </a:p>
            </p:txBody>
          </p:sp>
        </p:grpSp>
        <p:sp>
          <p:nvSpPr>
            <p:cNvPr id="46" name="Rectangle 45"/>
            <p:cNvSpPr/>
            <p:nvPr/>
          </p:nvSpPr>
          <p:spPr>
            <a:xfrm>
              <a:off x="2296707" y="2820092"/>
              <a:ext cx="1535960" cy="8452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US" dirty="0"/>
            </a:p>
          </p:txBody>
        </p:sp>
      </p:grpSp>
      <p:sp>
        <p:nvSpPr>
          <p:cNvPr id="51" name="Rounded Rectangle 50"/>
          <p:cNvSpPr/>
          <p:nvPr/>
        </p:nvSpPr>
        <p:spPr>
          <a:xfrm>
            <a:off x="3826127" y="48427"/>
            <a:ext cx="4000600" cy="82820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2060"/>
              </a:gs>
              <a:gs pos="58400">
                <a:schemeClr val="accent1">
                  <a:lumMod val="20000"/>
                  <a:lumOff val="80000"/>
                </a:schemeClr>
              </a:gs>
              <a:gs pos="88477">
                <a:srgbClr val="6F94D2"/>
              </a:gs>
              <a:gs pos="30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100000"/>
                </a:schemeClr>
              </a:gs>
            </a:gsLst>
            <a:lin ang="5400000" scaled="1"/>
            <a:tileRect/>
          </a:gradFill>
          <a:ln>
            <a:gradFill flip="none" rotWithShape="1">
              <a:gsLst>
                <a:gs pos="0">
                  <a:schemeClr val="accent5">
                    <a:lumMod val="0"/>
                    <a:lumOff val="100000"/>
                  </a:schemeClr>
                </a:gs>
                <a:gs pos="35000">
                  <a:schemeClr val="accent5">
                    <a:lumMod val="0"/>
                    <a:lumOff val="100000"/>
                  </a:schemeClr>
                </a:gs>
                <a:gs pos="100000">
                  <a:schemeClr val="accent5">
                    <a:lumMod val="100000"/>
                  </a:schemeClr>
                </a:gs>
              </a:gsLst>
              <a:lin ang="2700000" scaled="1"/>
              <a:tileRect/>
            </a:gra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Frame 5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71"/>
            </a:avLst>
          </a:prstGeom>
          <a:gradFill>
            <a:gsLst>
              <a:gs pos="0">
                <a:srgbClr val="FFFF00"/>
              </a:gs>
              <a:gs pos="20000">
                <a:srgbClr val="002060"/>
              </a:gs>
              <a:gs pos="83000">
                <a:srgbClr val="7030A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1868939" y="4192494"/>
            <a:ext cx="9024781" cy="1077411"/>
            <a:chOff x="2038449" y="4777946"/>
            <a:chExt cx="9024781" cy="1077411"/>
          </a:xfrm>
        </p:grpSpPr>
        <p:grpSp>
          <p:nvGrpSpPr>
            <p:cNvPr id="55" name="Group 54"/>
            <p:cNvGrpSpPr/>
            <p:nvPr/>
          </p:nvGrpSpPr>
          <p:grpSpPr>
            <a:xfrm>
              <a:off x="2038449" y="4777946"/>
              <a:ext cx="9024781" cy="1077411"/>
              <a:chOff x="2038449" y="4777946"/>
              <a:chExt cx="9024781" cy="1077411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2038449" y="4783506"/>
                <a:ext cx="8866528" cy="1071851"/>
                <a:chOff x="2949262" y="2331074"/>
                <a:chExt cx="7032720" cy="953038"/>
              </a:xfrm>
            </p:grpSpPr>
            <p:sp>
              <p:nvSpPr>
                <p:cNvPr id="59" name="Freeform 58"/>
                <p:cNvSpPr/>
                <p:nvPr/>
              </p:nvSpPr>
              <p:spPr>
                <a:xfrm rot="16200000">
                  <a:off x="6897064" y="199194"/>
                  <a:ext cx="953037" cy="5216798"/>
                </a:xfrm>
                <a:custGeom>
                  <a:avLst/>
                  <a:gdLst>
                    <a:gd name="connsiteX0" fmla="*/ 953037 w 953037"/>
                    <a:gd name="connsiteY0" fmla="*/ 0 h 5216798"/>
                    <a:gd name="connsiteX1" fmla="*/ 953037 w 953037"/>
                    <a:gd name="connsiteY1" fmla="*/ 5216798 h 5216798"/>
                    <a:gd name="connsiteX2" fmla="*/ 0 w 953037"/>
                    <a:gd name="connsiteY2" fmla="*/ 5216798 h 5216798"/>
                    <a:gd name="connsiteX3" fmla="*/ 0 w 953037"/>
                    <a:gd name="connsiteY3" fmla="*/ 0 h 5216798"/>
                    <a:gd name="connsiteX4" fmla="*/ 476518 w 953037"/>
                    <a:gd name="connsiteY4" fmla="*/ 359320 h 5216798"/>
                    <a:gd name="connsiteX5" fmla="*/ 953037 w 953037"/>
                    <a:gd name="connsiteY5" fmla="*/ 0 h 5216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53037" h="5216798">
                      <a:moveTo>
                        <a:pt x="953037" y="0"/>
                      </a:moveTo>
                      <a:lnTo>
                        <a:pt x="953037" y="5216798"/>
                      </a:lnTo>
                      <a:lnTo>
                        <a:pt x="0" y="5216798"/>
                      </a:lnTo>
                      <a:lnTo>
                        <a:pt x="0" y="0"/>
                      </a:lnTo>
                      <a:lnTo>
                        <a:pt x="476518" y="359320"/>
                      </a:lnTo>
                      <a:lnTo>
                        <a:pt x="953037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Pentagon 59"/>
                <p:cNvSpPr/>
                <p:nvPr/>
              </p:nvSpPr>
              <p:spPr>
                <a:xfrm>
                  <a:off x="2949262" y="2331075"/>
                  <a:ext cx="1815921" cy="953037"/>
                </a:xfrm>
                <a:prstGeom prst="homePlate">
                  <a:avLst>
                    <a:gd name="adj" fmla="val 41892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8" name="Rectangle 57"/>
              <p:cNvSpPr/>
              <p:nvPr/>
            </p:nvSpPr>
            <p:spPr>
              <a:xfrm>
                <a:off x="4633164" y="4777946"/>
                <a:ext cx="6430066" cy="79849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ক্যামেরার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গঠন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কাজ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ব্যাখ্যা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পারবে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endParaRPr lang="en-US" sz="2400" dirty="0"/>
              </a:p>
              <a:p>
                <a:pPr algn="ctr"/>
                <a:endParaRPr lang="en-US" sz="2000" dirty="0"/>
              </a:p>
            </p:txBody>
          </p:sp>
        </p:grpSp>
        <p:sp>
          <p:nvSpPr>
            <p:cNvPr id="56" name="Rectangle 55"/>
            <p:cNvSpPr/>
            <p:nvPr/>
          </p:nvSpPr>
          <p:spPr>
            <a:xfrm>
              <a:off x="2277546" y="4954644"/>
              <a:ext cx="1535960" cy="8452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৪ 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9769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71"/>
            </a:avLst>
          </a:prstGeom>
          <a:gradFill>
            <a:gsLst>
              <a:gs pos="0">
                <a:srgbClr val="FFFF00"/>
              </a:gs>
              <a:gs pos="20000">
                <a:srgbClr val="002060"/>
              </a:gs>
              <a:gs pos="83000">
                <a:srgbClr val="7030A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9093" y="721217"/>
            <a:ext cx="11539469" cy="5195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ফাইবার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সরু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কাচতন্তু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চুলের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নমনীয়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রশ্মিকে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বহনের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ব্যবহ্রত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রশ্মি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কাচতন্তুর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দেয়ালে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পুনঃপুন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অভ্যন্তরীন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প্রতিফলন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ঘটতে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চলতে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রশ্মি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কাচ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তন্তুর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ডাক্তার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মানবদেহের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ভিতরের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পাকস্থলী,কোলন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নলটি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একগুচ্ছ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ফাইবারের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সমন্বয়ের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এছাড়া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ফাইবারের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আরেকটি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টেলিযোগাযোগ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ফাইবার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অনেকগুলো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প্রেরণ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যাক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হ্রাস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পায়না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2808623" y="231819"/>
            <a:ext cx="5189158" cy="1004552"/>
          </a:xfrm>
          <a:prstGeom prst="frame">
            <a:avLst>
              <a:gd name="adj1" fmla="val 13596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dirty="0" err="1" smtClean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</a:t>
            </a:r>
            <a:r>
              <a:rPr lang="en-US" sz="6000" dirty="0" smtClean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ফাইবার</a:t>
            </a:r>
            <a:r>
              <a:rPr lang="en-US" sz="6000" dirty="0" smtClean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25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6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6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71"/>
            </a:avLst>
          </a:prstGeom>
          <a:gradFill>
            <a:gsLst>
              <a:gs pos="0">
                <a:srgbClr val="FFFF00"/>
              </a:gs>
              <a:gs pos="20000">
                <a:srgbClr val="002060"/>
              </a:gs>
              <a:gs pos="83000">
                <a:srgbClr val="7030A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42" y="91440"/>
            <a:ext cx="8900160" cy="6675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20"/>
          <a:stretch/>
        </p:blipFill>
        <p:spPr>
          <a:xfrm>
            <a:off x="512417" y="432022"/>
            <a:ext cx="11379200" cy="618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294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1278</Words>
  <Application>Microsoft Office PowerPoint</Application>
  <PresentationFormat>Widescreen</PresentationFormat>
  <Paragraphs>84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GangaMJ</vt:lpstr>
      <vt:lpstr>NikoshBAN</vt:lpstr>
      <vt:lpstr>ParashSushreeMJ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Bulbuli Khatun</dc:creator>
  <cp:lastModifiedBy>Bulbuli Khatun</cp:lastModifiedBy>
  <cp:revision>150</cp:revision>
  <dcterms:created xsi:type="dcterms:W3CDTF">2021-04-18T11:32:12Z</dcterms:created>
  <dcterms:modified xsi:type="dcterms:W3CDTF">2021-04-26T07:45:53Z</dcterms:modified>
</cp:coreProperties>
</file>