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A1E7-7AE8-4210-BD51-D9587E86836B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8339-1FC6-462F-AB97-D70F17B81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57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A1E7-7AE8-4210-BD51-D9587E86836B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8339-1FC6-462F-AB97-D70F17B81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A1E7-7AE8-4210-BD51-D9587E86836B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8339-1FC6-462F-AB97-D70F17B81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5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A1E7-7AE8-4210-BD51-D9587E86836B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8339-1FC6-462F-AB97-D70F17B81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66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A1E7-7AE8-4210-BD51-D9587E86836B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8339-1FC6-462F-AB97-D70F17B81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4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A1E7-7AE8-4210-BD51-D9587E86836B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8339-1FC6-462F-AB97-D70F17B81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1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A1E7-7AE8-4210-BD51-D9587E86836B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8339-1FC6-462F-AB97-D70F17B81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1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A1E7-7AE8-4210-BD51-D9587E86836B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8339-1FC6-462F-AB97-D70F17B81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1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A1E7-7AE8-4210-BD51-D9587E86836B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8339-1FC6-462F-AB97-D70F17B81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4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A1E7-7AE8-4210-BD51-D9587E86836B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8339-1FC6-462F-AB97-D70F17B81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6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A1E7-7AE8-4210-BD51-D9587E86836B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8339-1FC6-462F-AB97-D70F17B81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9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8A1E7-7AE8-4210-BD51-D9587E86836B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48339-1FC6-462F-AB97-D70F17B81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3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6.jp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7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101592" y="2436269"/>
            <a:ext cx="3814108" cy="218364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heUdnyg.jpg"/>
          <p:cNvPicPr>
            <a:picLocks noChangeAspect="1"/>
          </p:cNvPicPr>
          <p:nvPr/>
        </p:nvPicPr>
        <p:blipFill>
          <a:blip r:embed="rId2"/>
          <a:srcRect b="3947"/>
          <a:stretch>
            <a:fillRect/>
          </a:stretch>
        </p:blipFill>
        <p:spPr>
          <a:xfrm>
            <a:off x="9194772" y="4683605"/>
            <a:ext cx="3006496" cy="2183964"/>
          </a:xfrm>
          <a:prstGeom prst="rect">
            <a:avLst/>
          </a:prstGeom>
        </p:spPr>
      </p:pic>
      <p:pic>
        <p:nvPicPr>
          <p:cNvPr id="4" name="Picture 3" descr="heUdnyg.jpg"/>
          <p:cNvPicPr>
            <a:picLocks noChangeAspect="1"/>
          </p:cNvPicPr>
          <p:nvPr/>
        </p:nvPicPr>
        <p:blipFill>
          <a:blip r:embed="rId2"/>
          <a:srcRect b="3947"/>
          <a:stretch>
            <a:fillRect/>
          </a:stretch>
        </p:blipFill>
        <p:spPr>
          <a:xfrm>
            <a:off x="9169748" y="18332"/>
            <a:ext cx="3006496" cy="2183964"/>
          </a:xfrm>
          <a:prstGeom prst="rect">
            <a:avLst/>
          </a:prstGeom>
        </p:spPr>
      </p:pic>
      <p:pic>
        <p:nvPicPr>
          <p:cNvPr id="5" name="Picture 4" descr="heUdnyg.jpg"/>
          <p:cNvPicPr>
            <a:picLocks noChangeAspect="1"/>
          </p:cNvPicPr>
          <p:nvPr/>
        </p:nvPicPr>
        <p:blipFill>
          <a:blip r:embed="rId2"/>
          <a:srcRect b="3947"/>
          <a:stretch>
            <a:fillRect/>
          </a:stretch>
        </p:blipFill>
        <p:spPr>
          <a:xfrm>
            <a:off x="41648" y="4647208"/>
            <a:ext cx="3006496" cy="2183964"/>
          </a:xfrm>
          <a:prstGeom prst="rect">
            <a:avLst/>
          </a:prstGeom>
        </p:spPr>
      </p:pic>
      <p:pic>
        <p:nvPicPr>
          <p:cNvPr id="6" name="Picture 5" descr="heUdnyg.jpg"/>
          <p:cNvPicPr>
            <a:picLocks noChangeAspect="1"/>
          </p:cNvPicPr>
          <p:nvPr/>
        </p:nvPicPr>
        <p:blipFill>
          <a:blip r:embed="rId2"/>
          <a:srcRect b="3947"/>
          <a:stretch>
            <a:fillRect/>
          </a:stretch>
        </p:blipFill>
        <p:spPr>
          <a:xfrm>
            <a:off x="16625" y="9236"/>
            <a:ext cx="3006496" cy="21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8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66267" y="1196296"/>
            <a:ext cx="6758870" cy="4687263"/>
            <a:chOff x="1336027" y="1219200"/>
            <a:chExt cx="6436373" cy="4687263"/>
          </a:xfrm>
        </p:grpSpPr>
        <p:pic>
          <p:nvPicPr>
            <p:cNvPr id="4" name="Picture 3" descr="student.gif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1336027" y="1219200"/>
              <a:ext cx="3312173" cy="4687263"/>
            </a:xfrm>
            <a:prstGeom prst="rect">
              <a:avLst/>
            </a:prstGeom>
          </p:spPr>
        </p:pic>
        <p:pic>
          <p:nvPicPr>
            <p:cNvPr id="5" name="Picture 4" descr="student.gif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60227" y="1219200"/>
              <a:ext cx="3312173" cy="4687263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903866" y="6179028"/>
            <a:ext cx="617561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ফিউজ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52314"/>
            <a:ext cx="261468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05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242307" y="68238"/>
            <a:ext cx="4415668" cy="71642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রোধে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সচেতনতার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057702"/>
            <a:ext cx="1861306" cy="13982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07493"/>
            <a:ext cx="1905000" cy="1695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63"/>
          <a:stretch/>
        </p:blipFill>
        <p:spPr>
          <a:xfrm>
            <a:off x="681005" y="968158"/>
            <a:ext cx="1633394" cy="20116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071264"/>
            <a:ext cx="1828800" cy="1805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5"/>
          <a:stretch/>
        </p:blipFill>
        <p:spPr>
          <a:xfrm>
            <a:off x="4655097" y="3124200"/>
            <a:ext cx="1974303" cy="13481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5"/>
          <a:stretch/>
        </p:blipFill>
        <p:spPr>
          <a:xfrm>
            <a:off x="4807497" y="3276600"/>
            <a:ext cx="1974303" cy="13481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559" y="5150217"/>
            <a:ext cx="2108482" cy="145338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874097" y="1809933"/>
            <a:ext cx="1490324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08129" y="3559125"/>
            <a:ext cx="1490324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87576" y="5608567"/>
            <a:ext cx="1490324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10375" y="1828800"/>
            <a:ext cx="2028825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62775" y="3441508"/>
            <a:ext cx="2028825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15175" y="5586490"/>
            <a:ext cx="2028825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62000" y="1310640"/>
            <a:ext cx="1371600" cy="1584960"/>
            <a:chOff x="1295400" y="1371600"/>
            <a:chExt cx="1633394" cy="152400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1295400" y="1468820"/>
              <a:ext cx="1633394" cy="142678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371600" y="1371600"/>
              <a:ext cx="1524000" cy="15240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791569" y="3100775"/>
            <a:ext cx="1371600" cy="1703241"/>
            <a:chOff x="1295400" y="1371600"/>
            <a:chExt cx="1633394" cy="152400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1295400" y="1468820"/>
              <a:ext cx="1633394" cy="142678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371600" y="1371600"/>
              <a:ext cx="1524000" cy="15240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793846" y="5150217"/>
            <a:ext cx="1371600" cy="1584960"/>
            <a:chOff x="1295400" y="1371600"/>
            <a:chExt cx="1633394" cy="152400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1295400" y="1468820"/>
              <a:ext cx="1633394" cy="142678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1371600" y="1371600"/>
              <a:ext cx="1524000" cy="15240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384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305038" y="163779"/>
            <a:ext cx="4938209" cy="702774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রোধে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সচেতনতার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1" y="1676400"/>
            <a:ext cx="476219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অপ্রয়োজনে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সুইচ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OFF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95" y="895350"/>
            <a:ext cx="2362200" cy="20002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grpSp>
        <p:nvGrpSpPr>
          <p:cNvPr id="5" name="Group 4"/>
          <p:cNvGrpSpPr/>
          <p:nvPr/>
        </p:nvGrpSpPr>
        <p:grpSpPr>
          <a:xfrm>
            <a:off x="9053022" y="2865120"/>
            <a:ext cx="2057400" cy="3663255"/>
            <a:chOff x="7071360" y="3048000"/>
            <a:chExt cx="1691640" cy="3480375"/>
          </a:xfrm>
        </p:grpSpPr>
        <p:sp>
          <p:nvSpPr>
            <p:cNvPr id="6" name="TextBox 5"/>
            <p:cNvSpPr txBox="1"/>
            <p:nvPr/>
          </p:nvSpPr>
          <p:spPr>
            <a:xfrm>
              <a:off x="7467600" y="5943600"/>
              <a:ext cx="990600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ফ্যান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1360" y="3048000"/>
              <a:ext cx="1691640" cy="2831068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171926" y="3141050"/>
            <a:ext cx="2952750" cy="3337430"/>
            <a:chOff x="3581400" y="3215770"/>
            <a:chExt cx="2952750" cy="3337430"/>
          </a:xfrm>
        </p:grpSpPr>
        <p:grpSp>
          <p:nvGrpSpPr>
            <p:cNvPr id="9" name="Group 8"/>
            <p:cNvGrpSpPr/>
            <p:nvPr/>
          </p:nvGrpSpPr>
          <p:grpSpPr>
            <a:xfrm>
              <a:off x="3581400" y="3215770"/>
              <a:ext cx="2952750" cy="2663298"/>
              <a:chOff x="3581400" y="3215770"/>
              <a:chExt cx="2952750" cy="2411884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/>
              <a:stretch/>
            </p:blipFill>
            <p:spPr>
              <a:xfrm>
                <a:off x="3581400" y="3215770"/>
                <a:ext cx="1066800" cy="2411884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8200" y="3215770"/>
                <a:ext cx="1885950" cy="2411884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4572000" y="5968425"/>
              <a:ext cx="942975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লাইট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00921" y="3078480"/>
            <a:ext cx="2590800" cy="3474720"/>
            <a:chOff x="609600" y="3215770"/>
            <a:chExt cx="2590800" cy="3337430"/>
          </a:xfrm>
        </p:grpSpPr>
        <p:grpSp>
          <p:nvGrpSpPr>
            <p:cNvPr id="14" name="Group 13"/>
            <p:cNvGrpSpPr/>
            <p:nvPr/>
          </p:nvGrpSpPr>
          <p:grpSpPr>
            <a:xfrm>
              <a:off x="609600" y="3215770"/>
              <a:ext cx="2590800" cy="2575430"/>
              <a:chOff x="1219200" y="2819400"/>
              <a:chExt cx="6893663" cy="303486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9200" y="2819400"/>
                <a:ext cx="3352800" cy="3034862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0" y="2819400"/>
                <a:ext cx="3540863" cy="3034862"/>
              </a:xfrm>
              <a:prstGeom prst="rect">
                <a:avLst/>
              </a:prstGeom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1066800" y="5968425"/>
              <a:ext cx="1645755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এয়ারকুলার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640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07" y="1203960"/>
            <a:ext cx="3686114" cy="432744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339088" y="1066800"/>
            <a:ext cx="3733800" cy="4464602"/>
            <a:chOff x="4827538" y="819848"/>
            <a:chExt cx="3706862" cy="510954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538" y="3505201"/>
              <a:ext cx="3706862" cy="242419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538" y="819848"/>
              <a:ext cx="3706862" cy="276155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551766" y="6029980"/>
            <a:ext cx="373380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সোলার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উদ্যোগী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6760" y="6019800"/>
            <a:ext cx="39624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কমিয়ে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3253240" y="304800"/>
            <a:ext cx="4949064" cy="690264"/>
          </a:xfrm>
          <a:prstGeom prst="downArrow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রোধে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সচেতনতার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56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2518" y="238780"/>
            <a:ext cx="203125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4168" y="1066800"/>
            <a:ext cx="78486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ফিউজ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উপাদানটি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4168" y="3581400"/>
            <a:ext cx="78486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বাল্ব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সাশ্রয়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5167" y="2133600"/>
            <a:ext cx="2133599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(ক)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পিতল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3368" y="2133600"/>
            <a:ext cx="21336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লাইট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5168" y="2895600"/>
            <a:ext cx="2133599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টিন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সীসা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3368" y="2819400"/>
            <a:ext cx="21336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তামা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সীসা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82168" y="2514600"/>
            <a:ext cx="13716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67568" y="5100935"/>
            <a:ext cx="21336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সোডিয়াম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বাল্ব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63368" y="5100934"/>
            <a:ext cx="25908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এনার্জি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সেভিং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বাল্ব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67568" y="5943600"/>
            <a:ext cx="21336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টিউব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বাল্ব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63368" y="5943600"/>
            <a:ext cx="25908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নিয়ন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বাল্ব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10768" y="5341203"/>
            <a:ext cx="1447800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31076" y="304800"/>
            <a:ext cx="3276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□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(২)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72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63736" y="5181600"/>
            <a:ext cx="16764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¡ ও ¡¡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3736" y="5953780"/>
            <a:ext cx="16764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¡¡ ও ¡¡¡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59536" y="5943600"/>
            <a:ext cx="21336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(ঘ) ¡ , ¡¡ ও ¡¡¡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44087" y="304800"/>
            <a:ext cx="2165445" cy="707886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605287" y="5334000"/>
            <a:ext cx="1758287" cy="1066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8936" y="1931313"/>
            <a:ext cx="6096000" cy="9541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ভোল্টামিটার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(খ)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লিফট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(ঘ)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সোলার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প্যানেল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2136" y="218420"/>
            <a:ext cx="14478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58936" y="1295400"/>
            <a:ext cx="8001000" cy="5232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কোনটিতে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8936" y="3112294"/>
            <a:ext cx="8001000" cy="20005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ব্যবহার্য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ফিউজ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অ্যাম্পিয়ারের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¡ .  ৫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অ্যাম্পিয়ার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¡¡.  ১০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অ্যাম্পিয়ার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¡¡¡. 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৩০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অ্যাম্পিয়ার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 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59536" y="5247620"/>
            <a:ext cx="21336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(খ) ¡ ও ¡¡¡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48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1" grpId="1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340711"/>
            <a:ext cx="16002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438400"/>
            <a:ext cx="274320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ফিউজ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439180"/>
            <a:ext cx="3619500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ফিউজ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420380"/>
            <a:ext cx="7467600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বিদ্যুতের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বিকল্প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429780"/>
            <a:ext cx="579120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বিদ্যুতের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63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4922" y="55132"/>
            <a:ext cx="3361899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720" y="1419363"/>
            <a:ext cx="7438029" cy="38281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81373" y="5648000"/>
            <a:ext cx="792480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বিদ্যুতের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কার্যকর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কীরুপ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পড়বে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1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677236" y="2719316"/>
            <a:ext cx="6837528" cy="2920621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424" y="95531"/>
            <a:ext cx="3727152" cy="298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4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9278"/>
            <a:ext cx="8830821" cy="3477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জাহাংগীর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5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endParaRPr lang="en-US" sz="5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মোহরা,চান্দগাঁও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চট্রগ্রাম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মোবাঃ০১৯১৩১৬৪৩০৭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ই-মেইলঃmdjahangirhossain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NikoshBAN" panose="02000000000000000000" pitchFamily="2" charset="0"/>
              </a:rPr>
              <a:t>6160</a:t>
            </a:r>
            <a:r>
              <a:rPr lang="en-US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821" y="1169278"/>
            <a:ext cx="3069993" cy="30980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261816" y="68238"/>
            <a:ext cx="3794077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7443" y="4813605"/>
            <a:ext cx="8830821" cy="20621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ম,পাঠ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</a:t>
            </a:r>
            <a:endParaRPr lang="en-US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Untitled1.png"/>
          <p:cNvPicPr>
            <a:picLocks noChangeAspect="1"/>
          </p:cNvPicPr>
          <p:nvPr/>
        </p:nvPicPr>
        <p:blipFill>
          <a:blip r:embed="rId3"/>
          <a:srcRect l="36389" t="18831" r="34722" b="12902"/>
          <a:stretch>
            <a:fillRect/>
          </a:stretch>
        </p:blipFill>
        <p:spPr>
          <a:xfrm>
            <a:off x="9240672" y="4647153"/>
            <a:ext cx="1981200" cy="2209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3431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9609" y="162610"/>
            <a:ext cx="297521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ছবিগুলো লক্ষ্য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5" t="3879" r="6393" b="1372"/>
          <a:stretch/>
        </p:blipFill>
        <p:spPr>
          <a:xfrm>
            <a:off x="4444596" y="1610436"/>
            <a:ext cx="7360720" cy="43172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1569495" y="2879683"/>
            <a:ext cx="1815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ফিউজ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316409" y="2975212"/>
            <a:ext cx="1037230" cy="6141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0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0376" y="263613"/>
            <a:ext cx="2754573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9933" y="1937982"/>
            <a:ext cx="534991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ফিউজ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ফিউজের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24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4024" y="137299"/>
            <a:ext cx="2522561" cy="76944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1" y="1402080"/>
            <a:ext cx="8413844" cy="39703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১।ফিউজ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২।ফিউজ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৩।বিদ্যুতের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কার্যকর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7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9487" y="-26754"/>
            <a:ext cx="3589361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215" y="1295400"/>
            <a:ext cx="2971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ইলেকট্রিক্যাল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ফিউজ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60964" y="2971800"/>
            <a:ext cx="1371600" cy="1219200"/>
            <a:chOff x="5867400" y="3200400"/>
            <a:chExt cx="1371600" cy="1219200"/>
          </a:xfrm>
        </p:grpSpPr>
        <p:sp>
          <p:nvSpPr>
            <p:cNvPr id="5" name="Rectangle 4"/>
            <p:cNvSpPr/>
            <p:nvPr/>
          </p:nvSpPr>
          <p:spPr>
            <a:xfrm>
              <a:off x="5867400" y="3200400"/>
              <a:ext cx="1371600" cy="12192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" name="Object 5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3615986"/>
                </p:ext>
              </p:extLst>
            </p:nvPr>
          </p:nvGraphicFramePr>
          <p:xfrm>
            <a:off x="6096000" y="3424237"/>
            <a:ext cx="914400" cy="771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name="Packager Shell Object" showAsIcon="1" r:id="rId3" imgW="914400" imgH="771480" progId="Package">
                    <p:embed/>
                  </p:oleObj>
                </mc:Choice>
                <mc:Fallback>
                  <p:oleObj name="Packager Shell Object" showAsIcon="1" r:id="rId3" imgW="914400" imgH="771480" progId="Packag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096000" y="3424237"/>
                          <a:ext cx="914400" cy="771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6811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" t="12926" r="53308" b="24650"/>
          <a:stretch/>
        </p:blipFill>
        <p:spPr>
          <a:xfrm rot="16200000">
            <a:off x="1504877" y="1765014"/>
            <a:ext cx="5156777" cy="25907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29400" y="1062335"/>
            <a:ext cx="19812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চিনামাটির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9400" y="2971800"/>
            <a:ext cx="19812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সরু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তামার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48200" y="1261765"/>
            <a:ext cx="1905000" cy="1295400"/>
            <a:chOff x="4572000" y="1676400"/>
            <a:chExt cx="1905000" cy="1295400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4572000" y="1676400"/>
              <a:ext cx="1066800" cy="12954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638800" y="1676400"/>
              <a:ext cx="8382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5105400" y="3200400"/>
            <a:ext cx="14478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38400" y="5892225"/>
            <a:ext cx="32004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ফিউজ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63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1480" y="3882701"/>
            <a:ext cx="8221454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নিদিষ্ট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4" y="365759"/>
            <a:ext cx="8261131" cy="62489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" y="4035101"/>
            <a:ext cx="8221454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নিদিষ্ট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07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842895" y="152400"/>
            <a:ext cx="4015105" cy="762000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রকমের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ফিউজ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76450"/>
            <a:ext cx="1989957" cy="2693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1" t="12809" r="35938" b="14366"/>
          <a:stretch/>
        </p:blipFill>
        <p:spPr>
          <a:xfrm>
            <a:off x="3280234" y="685800"/>
            <a:ext cx="1901365" cy="2875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63" y="3765166"/>
            <a:ext cx="2476631" cy="2543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" t="12927" r="52451" b="19926"/>
          <a:stretch/>
        </p:blipFill>
        <p:spPr>
          <a:xfrm rot="16200000">
            <a:off x="3513774" y="3954711"/>
            <a:ext cx="2543173" cy="21640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746761"/>
            <a:ext cx="3188141" cy="27236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4" r="35700" b="4124"/>
          <a:stretch/>
        </p:blipFill>
        <p:spPr>
          <a:xfrm>
            <a:off x="6248401" y="3765166"/>
            <a:ext cx="2285999" cy="254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407</Words>
  <Application>Microsoft Office PowerPoint</Application>
  <PresentationFormat>Widescreen</PresentationFormat>
  <Paragraphs>85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51</cp:revision>
  <dcterms:created xsi:type="dcterms:W3CDTF">2020-11-23T12:30:07Z</dcterms:created>
  <dcterms:modified xsi:type="dcterms:W3CDTF">2021-04-18T09:22:51Z</dcterms:modified>
</cp:coreProperties>
</file>