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5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3E92-4E06-47C8-8D31-0CCB190A0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599DF-4864-4D64-B07F-45201D1F5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92579-F8C1-467F-8A2D-C74F2451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18AA3-C8EB-47A6-B297-870B148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BC518-41F7-47F2-8BED-B4B54820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1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864F-02A5-4CE4-94B0-26DA3D24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9607F-5D25-4C91-A9AF-A2F4284CB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03997-F82F-488D-877E-967C03B3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FA701-0545-45D1-876E-A5D3F269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CD765-E95F-45B1-B156-30DFF4A9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3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A7976-2228-4139-B4CE-D411EB12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16432-43EE-4AA2-8E58-4A4503ABA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BC7DA-5842-45E8-9893-8B5D5819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7902B-9227-458E-B013-E59B060F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3CC14-13EB-44E5-97E5-36A19A13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1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91B3-EF55-4806-9483-9035137A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BBABA-646D-4DCC-8244-51A68925D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F4C41-2BBE-41B4-A7D6-094C81A5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A437B-B67C-4C5B-9455-03E34F42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436BA-D708-4262-8BED-EC7C7F4D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9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4983-CB2E-4E70-907C-779A728D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87D4D-6EDF-42EE-A845-ECCC4CD5F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86120-5BE4-4F9D-B149-CE6F59C3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02B54-AC28-42B6-B738-6CDF3B4F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62AC-3AC1-4E66-AF43-8D4B0C67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A79C-C4E6-465B-BBB5-A08EC9DA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48C95-1E7B-4297-8CA9-6050D505C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73B6A-B190-4870-BA6A-F0125BA72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AF661-6F0B-4EFE-A6C1-1F59B13A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8B7A7-B24A-4A7D-AA18-2A6A565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523ED-0A36-428D-9F86-BD31AC93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B8F6-756C-49B5-A6A9-53D60DB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5A4F2-5781-44A8-BBD0-3DF180552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9E481-821D-4D1B-B2E7-FC49A237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C7211-7547-4001-B043-651D430EE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271BB7-6841-4B1D-8F9B-2529D9DC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F73CC-63EB-48C2-A60E-7BC817BE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81251-79F3-44C4-81A1-EBD75C32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4DBEF-087A-44DF-B93F-277F95D5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8974-51B7-4320-8129-93AE9496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1D59E-689C-4EA1-ACA9-9B479C55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11ED5-2C05-4676-B664-9B6B3E38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C6042-FA8D-47C8-9498-D853E378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104EA-AC78-4194-A955-05EA79EB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865D4-FF86-44C2-AA74-E45D6510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6F17A-F555-42F7-867F-2497F45E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5813-F724-4BB6-8468-D0D336BE9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4F73B-8944-4C1A-847E-43B62C7F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115A-26E7-42AA-9FC8-19B08D301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057C5-5AEC-4A35-99C3-CB16F614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5318D-827D-4268-A75F-C2A7B24D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955D2-D95D-4CB9-B577-C48442F3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3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8CA7-65D2-4D00-AA96-C0455F4C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8FBA5-4A0C-498C-B513-E3B52758F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19F3D-553A-44EA-9D6A-EAED7C0A2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2A646-17E6-4C66-946A-DC7F0572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F78CA-9FF7-4D04-94A7-D33CBC74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9DC55-0CA8-4A08-BFD9-52D80171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5402C-4E1B-421C-9E8A-C572417B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70784-3CBF-49BF-A1BD-B0885C36F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7B127-A95A-4AA6-9683-159E23BDB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5659-499B-43E1-83A2-AF79B0F19D6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E1175-D40A-4593-9A16-A528E1B8C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74B19-44B1-4FE0-915A-431780E24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FB20-45EF-4FE0-A08C-AAA1583D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5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199E-2664-4ECA-81DA-94672DB00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83E2-A18A-40D8-AB1D-28DA0AECD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04835-B440-4023-B16C-C66DAB0FB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71464"/>
            <a:ext cx="10310812" cy="6929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ADB08D-6782-456C-B088-EA7CCABE04E2}"/>
              </a:ext>
            </a:extLst>
          </p:cNvPr>
          <p:cNvSpPr txBox="1"/>
          <p:nvPr/>
        </p:nvSpPr>
        <p:spPr>
          <a:xfrm>
            <a:off x="2357438" y="714375"/>
            <a:ext cx="6815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04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86A8-7AFA-4A91-8D43-E0366345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F7C4-4735-43F2-8FE1-065AD849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512" y="1828799"/>
            <a:ext cx="10515600" cy="4351338"/>
          </a:xfrm>
        </p:spPr>
        <p:txBody>
          <a:bodyPr/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আখলাক কাহাকে বলে? 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আখলাক কত প্রকার ও কি কি</a:t>
            </a:r>
            <a:r>
              <a:rPr lang="bn-IN" dirty="0"/>
              <a:t>?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47567-E228-415A-8D48-6BBAA1DEC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194" y="681037"/>
            <a:ext cx="2533706" cy="2747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92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2 0.058 0.1 0.152 0.077 0.238 C -0.015 0.233 -0.093 0.173 -0.125 0.091 C -0.047 0.04 0.051 0.043 0.125 0.091 C 0.092 0.178 0.011 0.233 -0.077 0.238 C -0.101 0.148 -0.068 0.056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2 0.058 0.1 0.152 0.077 0.238 C -0.015 0.233 -0.093 0.173 -0.125 0.091 C -0.047 0.04 0.051 0.043 0.125 0.091 C 0.092 0.178 0.011 0.233 -0.077 0.238 C -0.101 0.148 -0.068 0.056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6587-71A2-4A19-9992-8CB6EC75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EEE6-6233-4888-9983-384138D9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262173"/>
            <a:ext cx="7886700" cy="3914790"/>
          </a:xfrm>
        </p:spPr>
        <p:txBody>
          <a:bodyPr>
            <a:normAutofit/>
          </a:bodyPr>
          <a:lstStyle/>
          <a:p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 আখলাকে হাসানার গুরুত্ব ব্যাখ্যা কর।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07179-6C8A-473E-986C-96D2F772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4" y="2262172"/>
            <a:ext cx="4148136" cy="43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2FCE-3D45-49B9-BBC7-C8695568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78138"/>
          </a:xfrm>
        </p:spPr>
        <p:txBody>
          <a:bodyPr>
            <a:normAutofit fontScale="90000"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F16CFC-C0AC-4012-B3EF-B69A3B383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2471737"/>
            <a:ext cx="10715625" cy="4233863"/>
          </a:xfrm>
        </p:spPr>
      </p:pic>
    </p:spTree>
    <p:extLst>
      <p:ext uri="{BB962C8B-B14F-4D97-AF65-F5344CB8AC3E}">
        <p14:creationId xmlns:p14="http://schemas.microsoft.com/office/powerpoint/2010/main" val="1983873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63 0.009 0.108 0.016 0.108 C 0.023 0.108 0.029 0.063 0.031 0 C 0.034 0.063 0.04 0.108 0.047 0.108 C 0.054 0.108 0.06 0.063 0.062 0 C 0.065 0.063 0.071 0.108 0.078 0.108 C 0.085 0.108 0.092 0.063 0.094 0 C 0.096 0.063 0.102 0.108 0.11 0.108 C 0.116 0.108 0.123 0.063 0.125 0 C 0.127 0.063 0.134 0.108 0.141 0.108 C 0.148 0.108 0.154 0.063 0.156 0 C 0.159 0.063 0.165 0.108 0.172 0.108 C 0.179 0.108 0.185 0.063 0.188 0 C 0.19 0.063 0.196 0.108 0.203 0.108 C 0.21 0.108 0.217 0.063 0.219 0 C 0.221 0.063 0.227 0.108 0.235 0.108 C 0.242 0.108 0.248 0.063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BC67-9DFF-44E0-8644-C0718202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82924-1D55-418A-B0EF-BF14DA73C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8450" cy="4351338"/>
          </a:xfrm>
        </p:spPr>
        <p:txBody>
          <a:bodyPr>
            <a:norm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ক্বারি 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রাহমানিয়া ফাজিল মাদরাসা 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সদর লক্ষ্মীপুর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07435-8BDD-4059-B5D2-FF15C803C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4"/>
          <a:stretch/>
        </p:blipFill>
        <p:spPr>
          <a:xfrm>
            <a:off x="8229600" y="1690689"/>
            <a:ext cx="3486150" cy="36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9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4DF1-852D-4801-A871-3E9973B8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356A-B20E-4737-B57F-7F87D71E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শ্রেনিঃ৮ম </a:t>
            </a:r>
          </a:p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আকাইদ ও ফিকহ </a:t>
            </a:r>
          </a:p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ভাগ </a:t>
            </a:r>
          </a:p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 </a:t>
            </a:r>
          </a:p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বিষয়ঃ আখলাক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EEAB9-24F6-422E-B2BC-E0DB245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37" y="365125"/>
            <a:ext cx="40576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03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7C24-E9D1-4BAC-906F-283C8EB9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6D388-09B7-4769-AFE6-9AC5CAC8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আখলাকের পরিচয় বর্ননা পারবে।  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আখলাকের প্রকার বলতে পারবে । 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হাসানার গুরুত্ব ব্যাখ্যা করতে পারবে 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61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BB41-07BE-40DD-ADD2-B85F136A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6" y="193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নিছের ছবি গুলোর প্রতি লক্ষ কর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শিক্ষিত হচ্ছি ঠিকই, কিন্তু ভালো মানুষ হতে পারছি না">
            <a:extLst>
              <a:ext uri="{FF2B5EF4-FFF2-40B4-BE49-F238E27FC236}">
                <a16:creationId xmlns:a16="http://schemas.microsoft.com/office/drawing/2014/main" id="{07B509A0-C674-43F1-8DC3-D4E7330463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834555"/>
            <a:ext cx="3170390" cy="24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প্রিয় | ইন্টারনেট লাইফ">
            <a:extLst>
              <a:ext uri="{FF2B5EF4-FFF2-40B4-BE49-F238E27FC236}">
                <a16:creationId xmlns:a16="http://schemas.microsoft.com/office/drawing/2014/main" id="{F431617C-A3AC-47C3-9377-B96A9FBB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44" y="2024855"/>
            <a:ext cx="3400425" cy="36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ebook">
            <a:extLst>
              <a:ext uri="{FF2B5EF4-FFF2-40B4-BE49-F238E27FC236}">
                <a16:creationId xmlns:a16="http://schemas.microsoft.com/office/drawing/2014/main" id="{27EAB015-8A21-4548-9E45-ABCF1581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4855"/>
            <a:ext cx="3686175" cy="40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ফাইল ফটো">
            <a:extLst>
              <a:ext uri="{FF2B5EF4-FFF2-40B4-BE49-F238E27FC236}">
                <a16:creationId xmlns:a16="http://schemas.microsoft.com/office/drawing/2014/main" id="{B2C36260-EB69-4B53-A686-B82B74CC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58270"/>
            <a:ext cx="3722382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58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B871-4D56-476E-88ED-68214B46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আখলাকের পরিচয়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116F4-6C94-4305-A503-28B466017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700"/>
            <a:ext cx="10515600" cy="4351338"/>
          </a:xfrm>
        </p:spPr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AB1CD-736D-44F9-A769-397C65753B23}"/>
              </a:ext>
            </a:extLst>
          </p:cNvPr>
          <p:cNvSpPr txBox="1"/>
          <p:nvPr/>
        </p:nvSpPr>
        <p:spPr>
          <a:xfrm>
            <a:off x="838200" y="2157414"/>
            <a:ext cx="103203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ar-SA" sz="6600" b="1" dirty="0">
                <a:latin typeface="NikoshBAN" panose="02000000000000000000" pitchFamily="2" charset="0"/>
              </a:rPr>
              <a:t>(الاخلاق)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শব্দটি খুলুকুন</a:t>
            </a:r>
            <a:r>
              <a:rPr lang="ar-SA" sz="6600" b="1" dirty="0">
                <a:latin typeface="NikoshBAN" panose="02000000000000000000" pitchFamily="2" charset="0"/>
              </a:rPr>
              <a:t>(خلق)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শব্দের বহুবচন । এর অর্থ স্বভাব,চরিত্র,অভ্যাস ।একজন  মানুষের জন্ম থেকে মৃত্যু পর্যন্ত যে আচরণ প্রকাশ পায় তাই তার স্বভাব ।</a:t>
            </a:r>
            <a:r>
              <a:rPr lang="ar-SA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س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65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FF76-3E37-4EDA-96B7-860C042A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আখলাকের প্রকারভেদ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B7C0-5676-49DA-8C88-01860BCA5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আখলাক দুই প্রকার –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১।উত্তম চরিত্র বা </a:t>
            </a:r>
            <a:r>
              <a:rPr lang="ar-SA" sz="3600" b="1" dirty="0">
                <a:latin typeface="NikoshBAN" panose="02000000000000000000" pitchFamily="2" charset="0"/>
              </a:rPr>
              <a:t>الاخلاق الاحسنة </a:t>
            </a:r>
          </a:p>
          <a:p>
            <a:r>
              <a:rPr lang="ar-SA" sz="3600" b="1" dirty="0">
                <a:latin typeface="NikoshBAN" panose="02000000000000000000" pitchFamily="2" charset="0"/>
              </a:rPr>
              <a:t>2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।অসৎ চরিত্র বা </a:t>
            </a:r>
            <a:r>
              <a:rPr lang="ar-SA" sz="3600" b="1" dirty="0">
                <a:latin typeface="NikoshBAN" panose="02000000000000000000" pitchFamily="2" charset="0"/>
              </a:rPr>
              <a:t>الاخلاق الذميمة </a:t>
            </a:r>
          </a:p>
          <a:p>
            <a:r>
              <a:rPr lang="bn-IN" sz="39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উত্তম চরিত্রঃ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শরিয়তসম্মত ও বিবেক –বুদ্ধি প্রসূত কর্ম সম্পাদনের চেতনা ও মন মানসিকতা যে সব গুনের দ্বারা বহিঃপ্রকাশ ঘটে সে গুলোকে বলা হয় </a:t>
            </a:r>
            <a:r>
              <a:rPr lang="ar-SA" sz="3600" b="1" dirty="0">
                <a:latin typeface="NikoshBAN" panose="02000000000000000000" pitchFamily="2" charset="0"/>
              </a:rPr>
              <a:t>الاخلاق الحسنة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 উত্তম চরিত্র ।</a:t>
            </a:r>
          </a:p>
          <a:p>
            <a:r>
              <a:rPr lang="bn-IN" sz="39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২।অসৎ চরিত্রঃ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শরিয়ত ও বিবেক বুদ্ধির খেলাফ কোন কাজ সম্পাদনের মানসিকতার মানদণ্ডে যে সব ত্রুটির কারনে প্রকাশ পায় তাকে </a:t>
            </a:r>
            <a:r>
              <a:rPr lang="ar-SA" sz="3600" b="1" dirty="0">
                <a:latin typeface="NikoshBAN" panose="02000000000000000000" pitchFamily="2" charset="0"/>
              </a:rPr>
              <a:t>الاخلاق الذميمة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 অসৎ চরিত্র বলে।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4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C3E55-78DE-4C9A-8D47-76C46457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হাসানার গুরুত্ব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70621-F3F8-47F1-8D38-D14F29E8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 আখলাকে গুরুত্ব অপরিসীম মানুষের পার্থিব জীবনের যাবতীয় সুখ-শান্তি ও নিরাপত্তা যেমন আখলাকে হাসানার উপর নির্ভরশীল ,তেমনি তার পরলৌকিক সুখ-শান্তি ও নিরাপত্তা এর উপর নির্ভরশীল । রাসুল সঃ ইরশাদ করেন – </a:t>
            </a:r>
            <a:r>
              <a:rPr lang="ar-SA" sz="4400" b="1" dirty="0">
                <a:latin typeface="NikoshBAN" panose="02000000000000000000" pitchFamily="2" charset="0"/>
              </a:rPr>
              <a:t>ان من خياركم احسنكم اخلاقا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অর্থাৎ তোমাদের মাঝে সে ব্যাক্তিই উত্তম যার চরিত্র সর্বোত্তম ।বুখার ও মুসলিম ।আখলাকে হাসানা বলতে এমন বিশেষ গুনাবলিকে বুঝায় যে সব গুন মানুষের মাঝে উদভাসিত হলে প্রতিটি কাজ সুচারুপে সম্পাদন করা সম্ভব হবে।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A908-5080-4B40-B2DF-C61E5699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3"/>
            <a:ext cx="10515600" cy="1590675"/>
          </a:xfrm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 সঃ এর আখলাক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500D-98F6-4CCC-AB63-269A88B4A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1825624"/>
            <a:ext cx="11196637" cy="5032375"/>
          </a:xfrm>
        </p:spPr>
        <p:txBody>
          <a:bodyPr>
            <a:normAutofit fontScale="92500"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সৃষ্টির ইতিহাসে মহানবি সঃ ছিলেন চরিত্র গুনে সৃষ্টির সেরা । তিনি ইনসানের অনুকরণীয় আদর্শ ।মহান আল্লাহ যার চারিত্রক বৈশিষ্ঠ্যের সনদ দিয়ে ইরশাদ করেন </a:t>
            </a:r>
            <a:r>
              <a:rPr lang="ar-SA" sz="3600" b="1" dirty="0">
                <a:latin typeface="NikoshBAN" panose="02000000000000000000" pitchFamily="2" charset="0"/>
              </a:rPr>
              <a:t>وانك لعلى خلق عظيم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নিশ্চিতভাবে আপনি সুমহান চরিত্রের অধিকারি।প্রিয় নবি সঃ ছিলেন চলন্ত কুরআন। কুরনই ছিল তার চরিত্র। উম্মুল মুমিনি আয়েশা সিদ্দিকা রাঃ বলেন </a:t>
            </a:r>
            <a:r>
              <a:rPr lang="ar-SA" sz="3600" b="1" dirty="0">
                <a:latin typeface="NikoshBAN" panose="02000000000000000000" pitchFamily="2" charset="0"/>
              </a:rPr>
              <a:t>كان خلقه القران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অর্থাৎ তার চরিত্র হল কুরআন ।মহানবি সঃ হলেন ধর্মে,কর্মে,ইহ জীবনে,পরজীবনে,পারিবারিক জীবনে,সংস্কার সাধনে, গান,পূর্ন-প্রেমে,বীরত্বে, সত-সাহসে,সংযমে,তথা জীবনের সকল পর্যায়ে আদর্শ ও মডেল।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মানুশ,পশু-পাখি সবই তার দয়ায় ধন্য।তিনি ইরশাদ করেন- </a:t>
            </a:r>
            <a:r>
              <a:rPr lang="ar-SA" sz="3600" b="1" dirty="0">
                <a:latin typeface="NikoshBAN" panose="02000000000000000000" pitchFamily="2" charset="0"/>
              </a:rPr>
              <a:t>انما بعثت لا تمم مكارم الاخلاق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আমিতো প্রেরিত হয়েছি উত্তম  চরিত্রের পূর্ণতা বিধানের জন্য।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08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402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উপস্থাপনায় </vt:lpstr>
      <vt:lpstr>পাঠ পরিচিতি </vt:lpstr>
      <vt:lpstr>শিখনফল </vt:lpstr>
      <vt:lpstr>নিছের ছবি গুলোর প্রতি লক্ষ কর </vt:lpstr>
      <vt:lpstr>আখলাকের পরিচয় </vt:lpstr>
      <vt:lpstr>আখলাকের প্রকারভেদ </vt:lpstr>
      <vt:lpstr>আখলাকে হাসানার গুরুত্ব </vt:lpstr>
      <vt:lpstr>মহানবি সঃ এর আখলাক </vt:lpstr>
      <vt:lpstr>একক কাজ </vt:lpstr>
      <vt:lpstr>বাড়ির কাজ </vt:lpstr>
      <vt:lpstr>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30</cp:revision>
  <dcterms:created xsi:type="dcterms:W3CDTF">2021-04-23T12:03:30Z</dcterms:created>
  <dcterms:modified xsi:type="dcterms:W3CDTF">2021-04-26T02:52:18Z</dcterms:modified>
</cp:coreProperties>
</file>