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83" r:id="rId5"/>
    <p:sldId id="284" r:id="rId6"/>
    <p:sldId id="285" r:id="rId7"/>
    <p:sldId id="286" r:id="rId8"/>
    <p:sldId id="287" r:id="rId9"/>
    <p:sldId id="288" r:id="rId10"/>
    <p:sldId id="282" r:id="rId11"/>
    <p:sldId id="280" r:id="rId12"/>
    <p:sldId id="276" r:id="rId13"/>
    <p:sldId id="277" r:id="rId14"/>
    <p:sldId id="295" r:id="rId15"/>
    <p:sldId id="264" r:id="rId16"/>
    <p:sldId id="296" r:id="rId17"/>
    <p:sldId id="268" r:id="rId18"/>
    <p:sldId id="267" r:id="rId19"/>
    <p:sldId id="297" r:id="rId20"/>
    <p:sldId id="266" r:id="rId21"/>
    <p:sldId id="278" r:id="rId22"/>
    <p:sldId id="269" r:id="rId23"/>
    <p:sldId id="293" r:id="rId24"/>
    <p:sldId id="290" r:id="rId25"/>
    <p:sldId id="292" r:id="rId26"/>
    <p:sldId id="294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82" autoAdjust="0"/>
    <p:restoredTop sz="94660"/>
  </p:normalViewPr>
  <p:slideViewPr>
    <p:cSldViewPr>
      <p:cViewPr>
        <p:scale>
          <a:sx n="76" d="100"/>
          <a:sy n="76" d="100"/>
        </p:scale>
        <p:origin x="-2622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016AD-785B-42E6-ABAD-887546D29014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8912C-05FE-4710-957C-2C810B85E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9162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DBF0F-4632-47D2-8B28-D63621E3BE1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7237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m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1"/>
            <a:ext cx="8773886" cy="6511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304800" y="10668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/>
              <a:t>السلام عليكم ورحمة الله وبركاته 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9725" y="2362200"/>
            <a:ext cx="80201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SA" sz="5400" b="1" dirty="0" smtClean="0">
                <a:solidFill>
                  <a:srgbClr val="C00000"/>
                </a:solidFill>
              </a:rPr>
              <a:t>بسم الله الرحمن الرحيم </a:t>
            </a:r>
            <a:endParaRPr lang="en-US" sz="5400" b="1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828800" y="1027885"/>
            <a:ext cx="5633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b="1" dirty="0" smtClean="0">
                <a:solidFill>
                  <a:srgbClr val="92D050"/>
                </a:solidFill>
              </a:rPr>
              <a:t>أرحبكم في فصل اليوم </a:t>
            </a:r>
            <a:endParaRPr lang="en-US" sz="4000" b="1" dirty="0">
              <a:solidFill>
                <a:srgbClr val="92D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4454" y="3089701"/>
            <a:ext cx="3469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800" b="1" dirty="0" smtClean="0">
                <a:solidFill>
                  <a:srgbClr val="00B050"/>
                </a:solidFill>
              </a:rPr>
              <a:t>أهلا وسهلا </a:t>
            </a:r>
            <a:endParaRPr lang="en-U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493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2294223"/>
            <a:ext cx="8653331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الحوار مع الأجنبي</a:t>
            </a:r>
            <a:endParaRPr 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600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072" y="1371600"/>
            <a:ext cx="7502237" cy="486287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0" lvl="8" algn="r"/>
            <a:r>
              <a:rPr lang="ar-SA" sz="3200" dirty="0" smtClean="0"/>
              <a:t> </a:t>
            </a:r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ar-SA" sz="3200" dirty="0" smtClean="0"/>
              <a:t> </a:t>
            </a:r>
            <a:r>
              <a:rPr lang="ar-SA" sz="2800" dirty="0" smtClean="0"/>
              <a:t>كان </a:t>
            </a:r>
            <a:r>
              <a:rPr lang="ar-SA" sz="2800" dirty="0"/>
              <a:t>نبينا محمد صلي الله عليه وسلم </a:t>
            </a:r>
            <a:r>
              <a:rPr lang="ar-SA" sz="2800" dirty="0" smtClean="0"/>
              <a:t>أميا</a:t>
            </a:r>
          </a:p>
          <a:p>
            <a:pPr marL="0" lvl="8" algn="r"/>
            <a:endParaRPr lang="ar-SA" sz="1000" dirty="0"/>
          </a:p>
          <a:p>
            <a:pPr algn="r"/>
            <a:r>
              <a:rPr lang="ar-SA" sz="2800" dirty="0" smtClean="0"/>
              <a:t> </a:t>
            </a:r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ar-SA" sz="2800" dirty="0" smtClean="0"/>
              <a:t> أخبر </a:t>
            </a:r>
            <a:r>
              <a:rPr lang="ar-SA" sz="2800" dirty="0"/>
              <a:t>النبي صلي الله عليه وسلم بالحقائق العلمية في عهد لم يخترع فيه </a:t>
            </a:r>
            <a:r>
              <a:rPr lang="ar-SA" sz="2800" dirty="0" smtClean="0"/>
              <a:t>العلم</a:t>
            </a:r>
          </a:p>
          <a:p>
            <a:pPr algn="r"/>
            <a:endParaRPr lang="ar-SA" sz="1000" dirty="0" smtClean="0"/>
          </a:p>
          <a:p>
            <a:pPr algn="r"/>
            <a:r>
              <a:rPr lang="ar-SA" sz="3200" dirty="0" smtClean="0"/>
              <a:t> </a:t>
            </a:r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ar-SA" sz="3200" dirty="0" smtClean="0"/>
              <a:t> </a:t>
            </a:r>
            <a:r>
              <a:rPr lang="ar-SA" sz="2800" dirty="0" smtClean="0"/>
              <a:t>كتب </a:t>
            </a:r>
            <a:r>
              <a:rPr lang="ar-SA" sz="2800" dirty="0"/>
              <a:t>أعداء الاسلام مملوءة بالمعلومات الكاذبة المخالفة </a:t>
            </a:r>
            <a:r>
              <a:rPr lang="ar-SA" sz="2800" dirty="0" smtClean="0"/>
              <a:t>للاسلام</a:t>
            </a:r>
          </a:p>
          <a:p>
            <a:pPr algn="r"/>
            <a:endParaRPr lang="ar-SA" sz="1000" dirty="0" smtClean="0"/>
          </a:p>
          <a:p>
            <a:pPr algn="r"/>
            <a:r>
              <a:rPr lang="ar-SA" sz="3200" dirty="0" smtClean="0"/>
              <a:t> </a:t>
            </a:r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ar-SA" sz="2800" dirty="0" smtClean="0"/>
              <a:t> يمكن </a:t>
            </a:r>
            <a:r>
              <a:rPr lang="ar-SA" sz="2800" dirty="0"/>
              <a:t>التعرف علي الاسلام بقراءة كتب </a:t>
            </a:r>
            <a:endParaRPr lang="ar-SA" sz="2800" dirty="0" smtClean="0"/>
          </a:p>
          <a:p>
            <a:pPr algn="r"/>
            <a:r>
              <a:rPr lang="ar-SA" sz="2800" dirty="0" smtClean="0"/>
              <a:t>المحايدين</a:t>
            </a:r>
          </a:p>
          <a:p>
            <a:pPr algn="r"/>
            <a:endParaRPr lang="ar-SA" sz="1000" dirty="0" smtClean="0"/>
          </a:p>
          <a:p>
            <a:pPr algn="r"/>
            <a:r>
              <a:rPr lang="ar-SA" sz="2800" dirty="0" smtClean="0"/>
              <a:t> </a:t>
            </a:r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ar-SA" sz="2800" dirty="0" smtClean="0"/>
              <a:t> مورس </a:t>
            </a:r>
            <a:r>
              <a:rPr lang="ar-SA" sz="2800" dirty="0"/>
              <a:t>بوكاي ومايكل هارت وتوماس أرنولد كتاب محايدون</a:t>
            </a:r>
            <a:r>
              <a:rPr lang="ar-S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984664" y="-152400"/>
            <a:ext cx="5181600" cy="1447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A" sz="3600" b="1" dirty="0">
                <a:solidFill>
                  <a:srgbClr val="C00000"/>
                </a:solidFill>
              </a:rPr>
              <a:t>ما يستفاد من الدرس</a:t>
            </a:r>
            <a:r>
              <a:rPr lang="ar-SA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29403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90600"/>
            <a:ext cx="914400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/>
              <a:t>     كارلس  : أريد أن أسئلك عن الإسلام ، هل يضايقك ذلك ؟ </a:t>
            </a:r>
          </a:p>
          <a:p>
            <a:pPr algn="r"/>
            <a:r>
              <a:rPr lang="ar-SA" sz="2400" b="1" dirty="0" smtClean="0"/>
              <a:t>    أحمد     : يسعدني ذلك ، أرحب بأسئلتك .</a:t>
            </a:r>
          </a:p>
          <a:p>
            <a:pPr algn="r"/>
            <a:r>
              <a:rPr lang="ar-SA" sz="2400" b="1" dirty="0" smtClean="0"/>
              <a:t> </a:t>
            </a:r>
          </a:p>
          <a:p>
            <a:pPr algn="r"/>
            <a:r>
              <a:rPr lang="ar-SA" sz="2400" b="1" dirty="0" smtClean="0"/>
              <a:t>    كارلس   : هل كان نبيكم محمد أميا ، لايقرأ ولايكتب ؟ </a:t>
            </a:r>
          </a:p>
          <a:p>
            <a:pPr algn="r"/>
            <a:r>
              <a:rPr lang="ar-SA" sz="2400" b="1" dirty="0" smtClean="0"/>
              <a:t>    أحمد     : نعم ، هذا صحيح كان نبينا محمد  صلي الله عليه وسلم أميا.</a:t>
            </a:r>
          </a:p>
          <a:p>
            <a:pPr algn="r"/>
            <a:r>
              <a:rPr lang="ar-SA" sz="2400" b="1" dirty="0" smtClean="0"/>
              <a:t> </a:t>
            </a:r>
          </a:p>
          <a:p>
            <a:pPr algn="r"/>
            <a:r>
              <a:rPr lang="ar-SA" sz="2400" b="1" dirty="0" smtClean="0"/>
              <a:t>   كارلس    : إذن كيف أتي بهذه الحقائق العلمية ، التي لم يكن الناس يعرفونها في زمنه ، واثبتها العلم اليوم ؟</a:t>
            </a:r>
          </a:p>
          <a:p>
            <a:pPr algn="r"/>
            <a:r>
              <a:rPr lang="ar-SA" sz="2400" b="1" dirty="0" smtClean="0"/>
              <a:t> </a:t>
            </a:r>
          </a:p>
          <a:p>
            <a:pPr algn="r"/>
            <a:r>
              <a:rPr lang="ar-SA" sz="2400" b="1" dirty="0" smtClean="0"/>
              <a:t>   أحمد      : لم يأت بتلك الحقائق العلمية من عنده . بل هي من عندالله . هذا دليل علي أنه رسول من الله.</a:t>
            </a:r>
          </a:p>
          <a:p>
            <a:pPr algn="r"/>
            <a:r>
              <a:rPr lang="ar-SA" sz="2000" dirty="0" smtClean="0"/>
              <a:t>  </a:t>
            </a:r>
          </a:p>
        </p:txBody>
      </p:sp>
      <p:sp>
        <p:nvSpPr>
          <p:cNvPr id="3" name="5-Point Star 2"/>
          <p:cNvSpPr/>
          <p:nvPr/>
        </p:nvSpPr>
        <p:spPr>
          <a:xfrm>
            <a:off x="8790707" y="1122219"/>
            <a:ext cx="284018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8794170" y="1524004"/>
            <a:ext cx="284018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8773388" y="2161309"/>
            <a:ext cx="284018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8790706" y="2507674"/>
            <a:ext cx="284018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859979" y="3657600"/>
            <a:ext cx="284018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884226" y="4682836"/>
            <a:ext cx="284018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590800" y="125627"/>
            <a:ext cx="4893276" cy="86497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68551" y="173392"/>
            <a:ext cx="3337773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اقرأ بالصوت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282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82" y="595967"/>
            <a:ext cx="91440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/>
              <a:t>   </a:t>
            </a:r>
            <a:r>
              <a:rPr lang="ar-SA" sz="3200" b="1" dirty="0" smtClean="0"/>
              <a:t>كارلس   : </a:t>
            </a:r>
            <a:r>
              <a:rPr lang="ar-SA" sz="3200" b="1" dirty="0"/>
              <a:t>سؤال آخر: هل الأسلام دين العرب وحدهم ؟ </a:t>
            </a:r>
          </a:p>
          <a:p>
            <a:pPr algn="r"/>
            <a:r>
              <a:rPr lang="ar-SA" sz="3200" b="1" dirty="0" smtClean="0"/>
              <a:t>   أحمد     : </a:t>
            </a:r>
            <a:r>
              <a:rPr lang="ar-SA" sz="3200" b="1" dirty="0"/>
              <a:t>الأسلام دين الناس جميعا ، في كل زمان ومكان . أنظر إلي المسلمين في كل العالم ، إنهم شعوب مختلفة في لغاتهم وأعراقهم وألوانهم .</a:t>
            </a:r>
          </a:p>
          <a:p>
            <a:pPr algn="r"/>
            <a:r>
              <a:rPr lang="ar-SA" sz="3200" b="1" dirty="0"/>
              <a:t> </a:t>
            </a:r>
          </a:p>
          <a:p>
            <a:pPr algn="r"/>
            <a:r>
              <a:rPr lang="ar-SA" sz="3200" b="1" dirty="0" smtClean="0"/>
              <a:t>   كارلس    : </a:t>
            </a:r>
            <a:r>
              <a:rPr lang="ar-SA" sz="3200" b="1" dirty="0"/>
              <a:t>أنا لاأفهم الإسلام فهما صحيحا . </a:t>
            </a:r>
          </a:p>
          <a:p>
            <a:pPr algn="r"/>
            <a:r>
              <a:rPr lang="ar-SA" sz="3200" b="1" dirty="0" smtClean="0"/>
              <a:t>   أحمد      : </a:t>
            </a:r>
            <a:r>
              <a:rPr lang="ar-SA" sz="3200" b="1" dirty="0"/>
              <a:t>لأنك تعتمد في معلوماتك وأرائك دائما علي </a:t>
            </a:r>
            <a:r>
              <a:rPr lang="ar-SA" sz="3200" b="1" dirty="0" smtClean="0"/>
              <a:t>كتاب معادين للإسلام ، إقرأ كتاب المسلمين </a:t>
            </a:r>
            <a:r>
              <a:rPr lang="ar-SA" sz="3200" b="1" dirty="0"/>
              <a:t>أو المحايدين يقولون </a:t>
            </a:r>
            <a:r>
              <a:rPr lang="ar-SA" sz="2400" b="1" dirty="0"/>
              <a:t>الحقيقة </a:t>
            </a:r>
            <a:r>
              <a:rPr lang="ar-SA" sz="2400" b="1" dirty="0" smtClean="0"/>
              <a:t>.</a:t>
            </a:r>
          </a:p>
          <a:p>
            <a:pPr algn="r"/>
            <a:endParaRPr lang="ar-SA" sz="2400" b="1" dirty="0" smtClean="0"/>
          </a:p>
          <a:p>
            <a:pPr algn="r"/>
            <a:r>
              <a:rPr lang="ar-SA" sz="2400" b="1" dirty="0" smtClean="0"/>
              <a:t>.</a:t>
            </a:r>
          </a:p>
          <a:p>
            <a:pPr algn="r"/>
            <a:endParaRPr lang="ar-SA" dirty="0"/>
          </a:p>
        </p:txBody>
      </p:sp>
      <p:sp>
        <p:nvSpPr>
          <p:cNvPr id="3" name="5-Point Star 2"/>
          <p:cNvSpPr/>
          <p:nvPr/>
        </p:nvSpPr>
        <p:spPr>
          <a:xfrm>
            <a:off x="8828808" y="678873"/>
            <a:ext cx="284018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8686800" y="4648200"/>
            <a:ext cx="284018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8686800" y="1676400"/>
            <a:ext cx="284018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8686800" y="4114800"/>
            <a:ext cx="284018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997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ar-SA" sz="2400" b="1" dirty="0" smtClean="0"/>
          </a:p>
          <a:p>
            <a:pPr algn="r"/>
            <a:r>
              <a:rPr lang="ar-SA" sz="2400" b="1" dirty="0" smtClean="0"/>
              <a:t>   كارلس    : </a:t>
            </a:r>
            <a:r>
              <a:rPr lang="ar-SA" sz="2400" b="1" dirty="0"/>
              <a:t>ومن هؤلاء الكتاب المحايدون ؟ </a:t>
            </a:r>
            <a:endParaRPr lang="ar-SA" sz="2400" b="1" dirty="0" smtClean="0"/>
          </a:p>
          <a:p>
            <a:pPr algn="r"/>
            <a:r>
              <a:rPr lang="ar-SA" sz="2400" b="1" dirty="0" smtClean="0"/>
              <a:t>   أحمد      : </a:t>
            </a:r>
            <a:r>
              <a:rPr lang="ar-SA" sz="2400" b="1" dirty="0"/>
              <a:t>إنهم كثيرون ، منهم العالم الفريسي موريس بوكاي والعالم الأمريكي مايكل هارت والمؤرخ البريطاني توماس أرنولد </a:t>
            </a:r>
            <a:r>
              <a:rPr lang="ar-SA" sz="2400" b="1" dirty="0" smtClean="0"/>
              <a:t>.</a:t>
            </a:r>
          </a:p>
          <a:p>
            <a:pPr algn="r"/>
            <a:endParaRPr lang="ar-SA" dirty="0"/>
          </a:p>
        </p:txBody>
      </p:sp>
      <p:sp>
        <p:nvSpPr>
          <p:cNvPr id="4" name="5-Point Star 3"/>
          <p:cNvSpPr/>
          <p:nvPr/>
        </p:nvSpPr>
        <p:spPr>
          <a:xfrm>
            <a:off x="8828808" y="1039119"/>
            <a:ext cx="284018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" y="1196122"/>
            <a:ext cx="9124188" cy="56618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0709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+mj-lt"/>
              </a:rPr>
              <a:t>Doctor</a:t>
            </a:r>
            <a:r>
              <a:rPr lang="en-US" sz="6000" b="1" dirty="0"/>
              <a:t> Maurice </a:t>
            </a:r>
            <a:r>
              <a:rPr lang="en-US" sz="6000" b="1" dirty="0" err="1"/>
              <a:t>Bucaille</a:t>
            </a:r>
            <a:endParaRPr lang="en-US" sz="6000" b="1" dirty="0"/>
          </a:p>
        </p:txBody>
      </p:sp>
    </p:spTree>
    <p:extLst>
      <p:ext uri="{BB962C8B-B14F-4D97-AF65-F5344CB8AC3E}">
        <p14:creationId xmlns="" xmlns:p14="http://schemas.microsoft.com/office/powerpoint/2010/main" val="226997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089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/>
              <a:t>   كارلس    : </a:t>
            </a:r>
            <a:r>
              <a:rPr lang="ar-SA" sz="2400" b="1" dirty="0"/>
              <a:t>ومن هؤلاء الكتاب المحايدون ؟ </a:t>
            </a:r>
            <a:endParaRPr lang="ar-SA" sz="2400" b="1" dirty="0" smtClean="0"/>
          </a:p>
          <a:p>
            <a:pPr algn="r"/>
            <a:r>
              <a:rPr lang="ar-SA" sz="2400" b="1" dirty="0" smtClean="0"/>
              <a:t>   أحمد      : </a:t>
            </a:r>
            <a:r>
              <a:rPr lang="ar-SA" sz="2400" b="1" dirty="0"/>
              <a:t>إنهم كثيرون ، منهم </a:t>
            </a:r>
            <a:r>
              <a:rPr lang="ar-SA" sz="2400" b="1" dirty="0" smtClean="0"/>
              <a:t>والعالم </a:t>
            </a:r>
            <a:r>
              <a:rPr lang="ar-SA" sz="2400" b="1" dirty="0"/>
              <a:t>الأمريكي مايكل </a:t>
            </a:r>
            <a:r>
              <a:rPr lang="ar-SA" sz="2400" b="1" dirty="0" smtClean="0"/>
              <a:t>هارت</a:t>
            </a:r>
            <a:endParaRPr lang="ar-S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220200" cy="6019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593467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Prof. Dr. 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Michael H. 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Hart </a:t>
            </a:r>
          </a:p>
        </p:txBody>
      </p:sp>
    </p:spTree>
    <p:extLst>
      <p:ext uri="{BB962C8B-B14F-4D97-AF65-F5344CB8AC3E}">
        <p14:creationId xmlns="" xmlns:p14="http://schemas.microsoft.com/office/powerpoint/2010/main" val="226997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609600"/>
            <a:ext cx="4666665" cy="51815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268" y="609600"/>
            <a:ext cx="4020132" cy="51815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423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475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886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54182" y="-381000"/>
            <a:ext cx="96981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/>
              <a:t>   </a:t>
            </a:r>
          </a:p>
          <a:p>
            <a:pPr algn="r"/>
            <a:r>
              <a:rPr lang="ar-SA" sz="2400" b="1" dirty="0" smtClean="0"/>
              <a:t>   كارلس    : </a:t>
            </a:r>
            <a:r>
              <a:rPr lang="ar-SA" sz="2400" b="1" dirty="0"/>
              <a:t>ومن هؤلاء الكتاب المحايدون ؟ </a:t>
            </a:r>
            <a:endParaRPr lang="ar-SA" sz="2400" b="1" dirty="0" smtClean="0"/>
          </a:p>
          <a:p>
            <a:pPr algn="r"/>
            <a:r>
              <a:rPr lang="ar-SA" sz="2400" b="1" dirty="0" smtClean="0"/>
              <a:t>   أحمد      : </a:t>
            </a:r>
            <a:r>
              <a:rPr lang="ar-SA" sz="2400" b="1" dirty="0"/>
              <a:t>إنهم كثيرون ، منهم </a:t>
            </a:r>
            <a:r>
              <a:rPr lang="ar-SA" sz="2400" b="1" dirty="0" smtClean="0"/>
              <a:t>والمؤرخ </a:t>
            </a:r>
            <a:r>
              <a:rPr lang="ar-SA" sz="2400" b="1" dirty="0"/>
              <a:t>البريطاني </a:t>
            </a:r>
            <a:r>
              <a:rPr lang="ar-SA" sz="2400" b="1" dirty="0" smtClean="0"/>
              <a:t>توماس</a:t>
            </a:r>
            <a:r>
              <a:rPr lang="en-US" sz="2400" b="1" dirty="0" smtClean="0"/>
              <a:t> </a:t>
            </a:r>
            <a:r>
              <a:rPr lang="ar-SA" sz="2400" b="1" dirty="0" smtClean="0"/>
              <a:t>أرنول.</a:t>
            </a:r>
          </a:p>
          <a:p>
            <a:pPr algn="r"/>
            <a:endParaRPr lang="ar-S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93467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+mj-lt"/>
              </a:rPr>
              <a:t> </a:t>
            </a:r>
            <a:r>
              <a:rPr lang="en-US" sz="5400" b="1" dirty="0" smtClean="0">
                <a:latin typeface="+mj-lt"/>
                <a:cs typeface="Times New Roman" pitchFamily="18" charset="0"/>
              </a:rPr>
              <a:t>Sir Thomas </a:t>
            </a:r>
            <a:r>
              <a:rPr lang="en-US" sz="5400" b="1" dirty="0">
                <a:latin typeface="+mj-lt"/>
                <a:cs typeface="Times New Roman" pitchFamily="18" charset="0"/>
              </a:rPr>
              <a:t>Walker Arnold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2400" y="533400"/>
            <a:ext cx="49812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حسين احمد موجودى</a:t>
            </a:r>
          </a:p>
          <a:p>
            <a:pPr algn="ctr"/>
            <a:r>
              <a:rPr lang="ar-SA" sz="4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مدرس المعين</a:t>
            </a:r>
          </a:p>
          <a:p>
            <a:pPr algn="ctr"/>
            <a:r>
              <a:rPr lang="ar-SA" sz="4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طاهر فور نوموجا اتفاقية عالم مدرسة</a:t>
            </a:r>
            <a:r>
              <a:rPr lang="ar-SA" sz="4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ar-SA" sz="4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نبى عنج-حبى غنج</a:t>
            </a:r>
            <a:endParaRPr lang="ar-SA" sz="24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ar-SA" sz="24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جوال: </a:t>
            </a:r>
            <a:r>
              <a:rPr lang="ar-SA" sz="2400" dirty="0" smtClean="0">
                <a:solidFill>
                  <a:srgbClr val="C00000"/>
                </a:solidFill>
                <a:latin typeface="SutonnyMJ" pitchFamily="2" charset="0"/>
                <a:cs typeface="+mj-cs"/>
              </a:rPr>
              <a:t>01724872681</a:t>
            </a:r>
          </a:p>
          <a:p>
            <a:pPr algn="ctr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Email: hosain4385@gmail.com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2" y="0"/>
            <a:ext cx="4159685" cy="5591127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40021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7"/>
            <a:ext cx="9143999" cy="68432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90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4512" y="1523999"/>
            <a:ext cx="702948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/>
              <a:t>    </a:t>
            </a:r>
            <a:r>
              <a:rPr lang="ar-SA" sz="2400" b="1" dirty="0" smtClean="0"/>
              <a:t>   كارلس   : </a:t>
            </a:r>
            <a:r>
              <a:rPr lang="ar-SA" sz="2400" b="1" dirty="0"/>
              <a:t>سأقرأ لهؤلاء الكتاب . </a:t>
            </a:r>
          </a:p>
          <a:p>
            <a:pPr algn="r"/>
            <a:r>
              <a:rPr lang="ar-SA" sz="2400" b="1" dirty="0" smtClean="0"/>
              <a:t>   أحمد     : </a:t>
            </a:r>
            <a:r>
              <a:rPr lang="ar-SA" sz="2400" b="1" dirty="0"/>
              <a:t>إذن </a:t>
            </a:r>
            <a:r>
              <a:rPr lang="ar-SA" sz="2400" b="1" dirty="0" smtClean="0"/>
              <a:t>تتعرف </a:t>
            </a:r>
            <a:r>
              <a:rPr lang="ar-SA" sz="2400" b="1" dirty="0"/>
              <a:t>عن الإسلام الشئ الكثير .</a:t>
            </a:r>
          </a:p>
          <a:p>
            <a:pPr algn="r"/>
            <a:r>
              <a:rPr lang="ar-SA" sz="2400" b="1" dirty="0"/>
              <a:t> </a:t>
            </a:r>
          </a:p>
          <a:p>
            <a:pPr algn="r"/>
            <a:r>
              <a:rPr lang="ar-SA" sz="2400" b="1" dirty="0" smtClean="0"/>
              <a:t>   كارلس   : </a:t>
            </a:r>
            <a:r>
              <a:rPr lang="ar-SA" sz="2400" b="1" dirty="0"/>
              <a:t>شكرا لك . </a:t>
            </a:r>
          </a:p>
          <a:p>
            <a:pPr algn="r"/>
            <a:r>
              <a:rPr lang="ar-SA" sz="2400" b="1" dirty="0" smtClean="0"/>
              <a:t>   أحمد     : </a:t>
            </a:r>
            <a:r>
              <a:rPr lang="ar-SA" sz="2400" b="1" dirty="0"/>
              <a:t>مع السلامة </a:t>
            </a:r>
            <a:r>
              <a:rPr lang="ar-SA" sz="2400" b="1" dirty="0" smtClean="0"/>
              <a:t>.</a:t>
            </a:r>
          </a:p>
          <a:p>
            <a:pPr algn="r"/>
            <a:r>
              <a:rPr lang="ar-SA" sz="2400" dirty="0" smtClean="0"/>
              <a:t> </a:t>
            </a:r>
            <a:endParaRPr lang="ar-SA" sz="2400" dirty="0"/>
          </a:p>
        </p:txBody>
      </p:sp>
      <p:sp>
        <p:nvSpPr>
          <p:cNvPr id="3" name="5-Point Star 2"/>
          <p:cNvSpPr/>
          <p:nvPr/>
        </p:nvSpPr>
        <p:spPr>
          <a:xfrm>
            <a:off x="8859982" y="1551709"/>
            <a:ext cx="284018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8859982" y="2050473"/>
            <a:ext cx="284018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8884228" y="2678161"/>
            <a:ext cx="284018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8880764" y="3052234"/>
            <a:ext cx="284018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488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984664" y="-152400"/>
            <a:ext cx="5181600" cy="1447800"/>
          </a:xfrm>
          <a:prstGeom prst="horizontalScrol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/>
              <a:t>معاني المفردات</a:t>
            </a:r>
            <a:endParaRPr lang="ar-SA" sz="2800" dirty="0"/>
          </a:p>
        </p:txBody>
      </p:sp>
      <p:sp>
        <p:nvSpPr>
          <p:cNvPr id="5" name="Rectangle 4"/>
          <p:cNvSpPr/>
          <p:nvPr/>
        </p:nvSpPr>
        <p:spPr>
          <a:xfrm>
            <a:off x="1984664" y="1066800"/>
            <a:ext cx="2057400" cy="5562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SA" sz="2400" b="1" dirty="0" smtClean="0"/>
              <a:t>أرحب </a:t>
            </a:r>
          </a:p>
          <a:p>
            <a:pPr algn="ctr">
              <a:lnSpc>
                <a:spcPct val="150000"/>
              </a:lnSpc>
            </a:pPr>
            <a:r>
              <a:rPr lang="ar-SA" sz="2400" b="1" dirty="0" smtClean="0"/>
              <a:t>أميا </a:t>
            </a:r>
          </a:p>
          <a:p>
            <a:pPr algn="ctr">
              <a:lnSpc>
                <a:spcPct val="150000"/>
              </a:lnSpc>
            </a:pPr>
            <a:r>
              <a:rPr lang="ar-SA" sz="2400" b="1" dirty="0" smtClean="0"/>
              <a:t>شعوب</a:t>
            </a:r>
          </a:p>
          <a:p>
            <a:pPr algn="ctr">
              <a:lnSpc>
                <a:spcPct val="150000"/>
              </a:lnSpc>
            </a:pPr>
            <a:r>
              <a:rPr lang="ar-SA" sz="2400" b="1" dirty="0" smtClean="0"/>
              <a:t>ألوانهم</a:t>
            </a:r>
          </a:p>
          <a:p>
            <a:pPr algn="ctr">
              <a:lnSpc>
                <a:spcPct val="150000"/>
              </a:lnSpc>
            </a:pPr>
            <a:r>
              <a:rPr lang="ar-SA" sz="2400" b="1" dirty="0" smtClean="0"/>
              <a:t>تعتمد</a:t>
            </a:r>
          </a:p>
          <a:p>
            <a:pPr algn="ctr">
              <a:lnSpc>
                <a:spcPct val="150000"/>
              </a:lnSpc>
            </a:pPr>
            <a:r>
              <a:rPr lang="ar-SA" sz="2400" b="1" dirty="0" smtClean="0"/>
              <a:t>المحايدون</a:t>
            </a:r>
          </a:p>
          <a:p>
            <a:pPr algn="ctr">
              <a:lnSpc>
                <a:spcPct val="150000"/>
              </a:lnSpc>
            </a:pPr>
            <a:r>
              <a:rPr lang="ar-SA" sz="2400" b="1" dirty="0" smtClean="0"/>
              <a:t>لاأفهم</a:t>
            </a:r>
          </a:p>
          <a:p>
            <a:pPr algn="ctr">
              <a:lnSpc>
                <a:spcPct val="150000"/>
              </a:lnSpc>
            </a:pPr>
            <a:r>
              <a:rPr lang="ar-SA" sz="2400" b="1" dirty="0" smtClean="0"/>
              <a:t>سأقرأ</a:t>
            </a:r>
          </a:p>
          <a:p>
            <a:pPr algn="ctr">
              <a:lnSpc>
                <a:spcPct val="150000"/>
              </a:lnSpc>
            </a:pPr>
            <a:r>
              <a:rPr lang="ar-SA" sz="2400" b="1" dirty="0" smtClean="0"/>
              <a:t>الحقيقة</a:t>
            </a:r>
          </a:p>
          <a:p>
            <a:pPr algn="ctr">
              <a:lnSpc>
                <a:spcPct val="150000"/>
              </a:lnSpc>
            </a:pPr>
            <a:r>
              <a:rPr lang="ar-SA" sz="2400" b="1" dirty="0" smtClean="0"/>
              <a:t>الكتاب</a:t>
            </a:r>
            <a:endParaRPr lang="en-US" sz="2400" b="1" dirty="0"/>
          </a:p>
        </p:txBody>
      </p:sp>
      <p:sp>
        <p:nvSpPr>
          <p:cNvPr id="6" name="Flowchart: Terminator 5"/>
          <p:cNvSpPr/>
          <p:nvPr/>
        </p:nvSpPr>
        <p:spPr>
          <a:xfrm>
            <a:off x="3716483" y="1143000"/>
            <a:ext cx="3200400" cy="381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/>
              <a:t>আমি স্বাগত জানাই </a:t>
            </a:r>
            <a:endParaRPr lang="en-US" sz="2000" b="1" dirty="0"/>
          </a:p>
        </p:txBody>
      </p:sp>
      <p:sp>
        <p:nvSpPr>
          <p:cNvPr id="7" name="Flowchart: Terminator 6"/>
          <p:cNvSpPr/>
          <p:nvPr/>
        </p:nvSpPr>
        <p:spPr>
          <a:xfrm>
            <a:off x="3747655" y="1690254"/>
            <a:ext cx="3186545" cy="381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/>
              <a:t>নিরক্ষর</a:t>
            </a:r>
            <a:endParaRPr lang="en-US" sz="2000" b="1" dirty="0"/>
          </a:p>
        </p:txBody>
      </p:sp>
      <p:sp>
        <p:nvSpPr>
          <p:cNvPr id="8" name="Flowchart: Terminator 7"/>
          <p:cNvSpPr/>
          <p:nvPr/>
        </p:nvSpPr>
        <p:spPr>
          <a:xfrm>
            <a:off x="3747655" y="2324100"/>
            <a:ext cx="3186545" cy="381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/>
              <a:t>গোত্রসমূহ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" name="Flowchart: Terminator 8"/>
          <p:cNvSpPr/>
          <p:nvPr/>
        </p:nvSpPr>
        <p:spPr>
          <a:xfrm>
            <a:off x="3747655" y="2971800"/>
            <a:ext cx="3186545" cy="381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/>
              <a:t>তাদের বিভিন্ন বর্ণ  </a:t>
            </a:r>
            <a:endParaRPr lang="en-US" sz="2000" b="1" dirty="0"/>
          </a:p>
        </p:txBody>
      </p:sp>
      <p:sp>
        <p:nvSpPr>
          <p:cNvPr id="10" name="Flowchart: Terminator 9"/>
          <p:cNvSpPr/>
          <p:nvPr/>
        </p:nvSpPr>
        <p:spPr>
          <a:xfrm>
            <a:off x="3754582" y="3515591"/>
            <a:ext cx="3179618" cy="381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/>
              <a:t>তুমি নির্ভর করবে </a:t>
            </a:r>
            <a:endParaRPr lang="en-US" sz="2000" b="1" dirty="0"/>
          </a:p>
        </p:txBody>
      </p:sp>
      <p:sp>
        <p:nvSpPr>
          <p:cNvPr id="11" name="Flowchart: Terminator 10"/>
          <p:cNvSpPr/>
          <p:nvPr/>
        </p:nvSpPr>
        <p:spPr>
          <a:xfrm>
            <a:off x="3775364" y="4038600"/>
            <a:ext cx="3158836" cy="381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/>
              <a:t>নিরপেক্ষ লেখকগণ </a:t>
            </a:r>
            <a:endParaRPr lang="en-US" sz="2000" b="1" dirty="0"/>
          </a:p>
        </p:txBody>
      </p:sp>
      <p:sp>
        <p:nvSpPr>
          <p:cNvPr id="12" name="Flowchart: Terminator 11"/>
          <p:cNvSpPr/>
          <p:nvPr/>
        </p:nvSpPr>
        <p:spPr>
          <a:xfrm>
            <a:off x="3754582" y="4572000"/>
            <a:ext cx="3179618" cy="381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/>
              <a:t>আমি বুঝিনি </a:t>
            </a:r>
            <a:endParaRPr lang="en-US" sz="2000" b="1" dirty="0"/>
          </a:p>
        </p:txBody>
      </p:sp>
      <p:sp>
        <p:nvSpPr>
          <p:cNvPr id="13" name="Flowchart: Terminator 12"/>
          <p:cNvSpPr/>
          <p:nvPr/>
        </p:nvSpPr>
        <p:spPr>
          <a:xfrm>
            <a:off x="3733800" y="5181600"/>
            <a:ext cx="3200400" cy="381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/>
              <a:t>অচিরেই আমি পড়ব </a:t>
            </a:r>
            <a:endParaRPr lang="en-US" sz="2000" b="1" dirty="0"/>
          </a:p>
        </p:txBody>
      </p:sp>
      <p:sp>
        <p:nvSpPr>
          <p:cNvPr id="14" name="Flowchart: Terminator 13"/>
          <p:cNvSpPr/>
          <p:nvPr/>
        </p:nvSpPr>
        <p:spPr>
          <a:xfrm>
            <a:off x="3747655" y="5715000"/>
            <a:ext cx="3186545" cy="381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/>
              <a:t>সঠিক</a:t>
            </a:r>
            <a:endParaRPr lang="en-US" sz="2000" b="1" dirty="0"/>
          </a:p>
        </p:txBody>
      </p:sp>
      <p:sp>
        <p:nvSpPr>
          <p:cNvPr id="15" name="Flowchart: Terminator 14"/>
          <p:cNvSpPr/>
          <p:nvPr/>
        </p:nvSpPr>
        <p:spPr>
          <a:xfrm>
            <a:off x="3723410" y="6258791"/>
            <a:ext cx="3210790" cy="381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/>
              <a:t>লেখকগণ</a:t>
            </a:r>
            <a:endParaRPr 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195431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build="allAtOnce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106737" y="990552"/>
            <a:ext cx="8904767" cy="862292"/>
          </a:xfrm>
          <a:prstGeom prst="homePlat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2400" b="1" dirty="0">
                <a:solidFill>
                  <a:srgbClr val="002060"/>
                </a:solidFill>
              </a:rPr>
              <a:t>اكتب (صحيح) اذا كانت العبارة صحيحة او (خطا ) اذا كانت  العبارة خاطئة مع تصحيح الخطاء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5140064" y="1905000"/>
            <a:ext cx="3811098" cy="893973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rgbClr val="7030A0"/>
                </a:solidFill>
              </a:rPr>
              <a:t>كان محمد صلي الله عليه وسلم نبيا أميا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5631802" y="4580862"/>
            <a:ext cx="3512198" cy="1057938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2400" b="1" dirty="0" smtClean="0">
                <a:solidFill>
                  <a:srgbClr val="7030A0"/>
                </a:solidFill>
              </a:rPr>
              <a:t>لم يكن كارلس يفهم الإسلام جيدا من أحمد</a:t>
            </a:r>
            <a:r>
              <a:rPr lang="ar-SA" sz="1400" dirty="0" smtClean="0"/>
              <a:t>.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31015" y="1884218"/>
            <a:ext cx="4528106" cy="1172294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2400" b="1" dirty="0" smtClean="0">
                <a:solidFill>
                  <a:srgbClr val="7030A0"/>
                </a:solidFill>
              </a:rPr>
              <a:t>تأتي الحقائق العلمية بواسطة محمد صلي الله عليه وسلم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39710" y="4580862"/>
            <a:ext cx="5446690" cy="1057938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2400" b="1" dirty="0" smtClean="0">
                <a:solidFill>
                  <a:srgbClr val="7030A0"/>
                </a:solidFill>
              </a:rPr>
              <a:t>قال أحمد: عليك أن تعتمد في معلوماتك علي الكتاب المحايدين 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7045613" y="3266700"/>
            <a:ext cx="1581253" cy="53893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صحيح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34636" y="5791200"/>
            <a:ext cx="6313966" cy="10668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2400" b="1" dirty="0" smtClean="0">
                <a:solidFill>
                  <a:schemeClr val="tx1"/>
                </a:solidFill>
              </a:rPr>
              <a:t>خطا ، والصحيح : عليك أن تقرأ كتاب المسلمين أو المحايدين</a:t>
            </a:r>
            <a:r>
              <a:rPr lang="ar-SA" sz="2000" dirty="0" smtClean="0"/>
              <a:t>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Flowchart: Terminator 15"/>
          <p:cNvSpPr/>
          <p:nvPr/>
        </p:nvSpPr>
        <p:spPr>
          <a:xfrm>
            <a:off x="0" y="3115471"/>
            <a:ext cx="6553200" cy="138032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3200" b="1" dirty="0"/>
              <a:t> </a:t>
            </a:r>
            <a:r>
              <a:rPr lang="ar-SA" sz="2400" b="1" dirty="0" smtClean="0">
                <a:solidFill>
                  <a:schemeClr val="tx1"/>
                </a:solidFill>
              </a:rPr>
              <a:t>خظأ. الصحيح </a:t>
            </a:r>
            <a:r>
              <a:rPr lang="ar-SA" sz="2400" b="1" dirty="0">
                <a:solidFill>
                  <a:schemeClr val="tx1"/>
                </a:solidFill>
              </a:rPr>
              <a:t>: </a:t>
            </a:r>
            <a:r>
              <a:rPr lang="ar-SA" sz="2400" b="1" dirty="0" smtClean="0">
                <a:solidFill>
                  <a:schemeClr val="tx1"/>
                </a:solidFill>
              </a:rPr>
              <a:t>تأتي الحقائق العلمية من الله بواسطةمحمد صلي الله عليه وسلم 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0" name="Flowchart: Terminator 19"/>
          <p:cNvSpPr/>
          <p:nvPr/>
        </p:nvSpPr>
        <p:spPr>
          <a:xfrm>
            <a:off x="7052540" y="6037881"/>
            <a:ext cx="1716841" cy="49336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صحيح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1066800" y="1"/>
            <a:ext cx="6956739" cy="838200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86698" y="0"/>
            <a:ext cx="1643399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العمل فردا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16466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  <p:sndAc>
          <p:stSnd>
            <p:snd r:embed="rId5" name="click.wav"/>
          </p:stSnd>
        </p:sndAc>
      </p:transition>
    </mc:Choice>
    <mc:Fallback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5" grpId="0" animBg="1"/>
      <p:bldP spid="11" grpId="0" animBg="1"/>
      <p:bldP spid="12" grpId="0" animBg="1"/>
      <p:bldP spid="10" grpId="0" animBg="1"/>
      <p:bldP spid="15" grpId="0" animBg="1"/>
      <p:bldP spid="16" grpId="0" animBg="1"/>
      <p:bldP spid="20" grpId="0" animBg="1"/>
      <p:bldP spid="14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1600200" y="20038"/>
            <a:ext cx="6221570" cy="1008427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1400" y="20039"/>
            <a:ext cx="2378336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العمل </a:t>
            </a:r>
            <a:r>
              <a:rPr lang="ar-SA" sz="4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مثنا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-50859" y="1421491"/>
            <a:ext cx="3251259" cy="2999689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إ</a:t>
            </a:r>
            <a:r>
              <a:rPr lang="ar-EG" sz="3200" b="1" dirty="0" smtClean="0">
                <a:solidFill>
                  <a:schemeClr val="tx1"/>
                </a:solidFill>
              </a:rPr>
              <a:t>ملا  </a:t>
            </a:r>
            <a:r>
              <a:rPr lang="ar-EG" sz="3200" b="1" dirty="0">
                <a:solidFill>
                  <a:schemeClr val="tx1"/>
                </a:solidFill>
              </a:rPr>
              <a:t>الفراغات  في الجمل الاتية بكلمة </a:t>
            </a:r>
            <a:r>
              <a:rPr lang="ar-EG" sz="3200" b="1" dirty="0" smtClean="0">
                <a:solidFill>
                  <a:schemeClr val="tx1"/>
                </a:solidFill>
              </a:rPr>
              <a:t>مناسبة</a:t>
            </a:r>
            <a:r>
              <a:rPr lang="ar-EG" sz="2000" b="1" dirty="0" smtClean="0">
                <a:solidFill>
                  <a:schemeClr val="tx1"/>
                </a:solidFill>
              </a:rPr>
              <a:t>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1028465"/>
            <a:ext cx="6844145" cy="786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b="1" dirty="0" smtClean="0">
                <a:solidFill>
                  <a:schemeClr val="tx1"/>
                </a:solidFill>
              </a:rPr>
              <a:t>إن نبينا محمد صلي الله عليه وسلم .......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00" y="3168928"/>
            <a:ext cx="5943600" cy="724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b="1" dirty="0" smtClean="0">
                <a:solidFill>
                  <a:schemeClr val="tx1"/>
                </a:solidFill>
              </a:rPr>
              <a:t>إقرأ كتاب المسلمين يقولون ..................</a:t>
            </a:r>
            <a:r>
              <a:rPr lang="ar-SA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0" y="4263392"/>
            <a:ext cx="7315200" cy="765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000" b="1" dirty="0" smtClean="0">
                <a:solidFill>
                  <a:schemeClr val="tx1"/>
                </a:solidFill>
              </a:rPr>
              <a:t>إن النبي صلعم كان نبيا أميا هذا دليل أنه .........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20636" y="5410200"/>
            <a:ext cx="6858000" cy="809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b="1" dirty="0" smtClean="0">
                <a:solidFill>
                  <a:schemeClr val="tx1"/>
                </a:solidFill>
              </a:rPr>
              <a:t>عليك أن تقرأ كتاب ..........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0400" y="2110803"/>
            <a:ext cx="5929744" cy="772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b="1" dirty="0" smtClean="0">
                <a:solidFill>
                  <a:schemeClr val="tx1"/>
                </a:solidFill>
              </a:rPr>
              <a:t>الأسلام دين الناس ...............................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20636" y="1028465"/>
            <a:ext cx="1717964" cy="7860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كان أميا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0" y="2096920"/>
            <a:ext cx="1898072" cy="7860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جميعا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69672" y="3100361"/>
            <a:ext cx="1898072" cy="7860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الحقيقة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8800" y="4263392"/>
            <a:ext cx="2389908" cy="7860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رسول من الله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4600" y="5422008"/>
            <a:ext cx="3583701" cy="7860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المسلمين أو المحايدين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683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2133600" y="0"/>
            <a:ext cx="5105400" cy="1143000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10951" y="-27932"/>
            <a:ext cx="2550698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الواجب المنزلي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699" y="1981200"/>
            <a:ext cx="88392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ar-SA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اكتب  من الحوار المذكور خمس كلمات مع المعاني </a:t>
            </a:r>
            <a:r>
              <a:rPr lang="ar-SA" sz="4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واستعملها في الجملة من عندك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363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26" y="-1357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36709" y="928530"/>
            <a:ext cx="440056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ar-SA" sz="6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شكرا لكم </a:t>
            </a:r>
            <a:endParaRPr lang="en-US" sz="6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438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6863" y="4419600"/>
            <a:ext cx="873027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SA" sz="6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مع السلامة إلي اللقاء</a:t>
            </a:r>
            <a:endParaRPr lang="en-US" sz="6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224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52400"/>
            <a:ext cx="838199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800" dirty="0" smtClean="0">
                <a:solidFill>
                  <a:srgbClr val="00B050"/>
                </a:solidFill>
              </a:rPr>
              <a:t>الصف: </a:t>
            </a:r>
            <a:r>
              <a:rPr lang="ar-SA" sz="4800" dirty="0" smtClean="0">
                <a:solidFill>
                  <a:srgbClr val="00B0F0"/>
                </a:solidFill>
              </a:rPr>
              <a:t>العاشر من الداخل </a:t>
            </a:r>
          </a:p>
          <a:p>
            <a:pPr algn="r"/>
            <a:r>
              <a:rPr lang="ar-SA" sz="4800" dirty="0" smtClean="0"/>
              <a:t>الموضوع : </a:t>
            </a:r>
            <a:r>
              <a:rPr lang="ar-SA" sz="4800" dirty="0" smtClean="0">
                <a:solidFill>
                  <a:srgbClr val="002060"/>
                </a:solidFill>
              </a:rPr>
              <a:t>اللغة العربية الاتصالية </a:t>
            </a:r>
          </a:p>
          <a:p>
            <a:pPr algn="r"/>
            <a:r>
              <a:rPr lang="ar-SA" sz="4800" dirty="0" smtClean="0"/>
              <a:t>الوحدة السابعة : </a:t>
            </a:r>
            <a:r>
              <a:rPr lang="ar-SA" sz="4800" dirty="0" smtClean="0">
                <a:solidFill>
                  <a:srgbClr val="C00000"/>
                </a:solidFill>
              </a:rPr>
              <a:t>الدرس الثاني </a:t>
            </a:r>
          </a:p>
          <a:p>
            <a:pPr algn="r"/>
            <a:r>
              <a:rPr lang="ar-SA" sz="4800" dirty="0" smtClean="0"/>
              <a:t>الوقت </a:t>
            </a:r>
            <a:r>
              <a:rPr lang="ar-SA" sz="5400" dirty="0" smtClean="0"/>
              <a:t>:</a:t>
            </a:r>
            <a:r>
              <a:rPr lang="ar-SA" sz="5400" dirty="0" smtClean="0">
                <a:solidFill>
                  <a:srgbClr val="C00000"/>
                </a:solidFill>
              </a:rPr>
              <a:t>45</a:t>
            </a:r>
            <a:r>
              <a:rPr lang="ar-SA" sz="4800" dirty="0" smtClean="0">
                <a:solidFill>
                  <a:srgbClr val="C00000"/>
                </a:solidFill>
              </a:rPr>
              <a:t> دقيقة</a:t>
            </a:r>
          </a:p>
          <a:p>
            <a:pPr algn="r"/>
            <a:r>
              <a:rPr lang="ar-SA" sz="4800" dirty="0" smtClean="0"/>
              <a:t>التاريخ : </a:t>
            </a:r>
            <a:r>
              <a:rPr lang="ar-SA" sz="4800" dirty="0" smtClean="0">
                <a:solidFill>
                  <a:srgbClr val="C00000"/>
                </a:solidFill>
              </a:rPr>
              <a:t>23\4\2017</a:t>
            </a:r>
            <a:r>
              <a:rPr lang="ar-SA" sz="4800" dirty="0" smtClean="0"/>
              <a:t> </a:t>
            </a:r>
            <a:endParaRPr lang="en-US" sz="5400" dirty="0"/>
          </a:p>
        </p:txBody>
      </p:sp>
    </p:spTree>
    <p:extLst>
      <p:ext uri="{BB962C8B-B14F-4D97-AF65-F5344CB8AC3E}">
        <p14:creationId xmlns="" xmlns:p14="http://schemas.microsoft.com/office/powerpoint/2010/main" val="291347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8300" cy="69437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507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905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752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3" y="0"/>
            <a:ext cx="9116947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3" y="4889623"/>
            <a:ext cx="9116947" cy="19683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392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23" y="0"/>
            <a:ext cx="9180723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468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915785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5294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626</TotalTime>
  <Words>602</Words>
  <Application>Microsoft Office PowerPoint</Application>
  <PresentationFormat>On-screen Show (4:3)</PresentationFormat>
  <Paragraphs>111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Ummulqura Madrasha</dc:creator>
  <cp:lastModifiedBy>Easy</cp:lastModifiedBy>
  <cp:revision>188</cp:revision>
  <dcterms:created xsi:type="dcterms:W3CDTF">2006-08-16T00:00:00Z</dcterms:created>
  <dcterms:modified xsi:type="dcterms:W3CDTF">2020-04-28T04:36:15Z</dcterms:modified>
</cp:coreProperties>
</file>