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3" r:id="rId3"/>
    <p:sldId id="294" r:id="rId4"/>
    <p:sldId id="259" r:id="rId5"/>
    <p:sldId id="260" r:id="rId6"/>
    <p:sldId id="261" r:id="rId7"/>
    <p:sldId id="262" r:id="rId8"/>
    <p:sldId id="265" r:id="rId9"/>
    <p:sldId id="266" r:id="rId10"/>
    <p:sldId id="269" r:id="rId11"/>
    <p:sldId id="287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79" r:id="rId20"/>
    <p:sldId id="280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93" y="802300"/>
            <a:ext cx="7491353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093" y="3531206"/>
            <a:ext cx="7491353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5092" y="329309"/>
            <a:ext cx="4115056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2938" y="798973"/>
            <a:ext cx="1069340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95093" y="3528542"/>
            <a:ext cx="749135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20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7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4038" y="798975"/>
            <a:ext cx="147070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655" y="798975"/>
            <a:ext cx="7068127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224037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74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14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1756130"/>
            <a:ext cx="7489336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6" y="3806197"/>
            <a:ext cx="748933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24655" y="3804985"/>
            <a:ext cx="748933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99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891"/>
            <a:ext cx="8761791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654" y="2013936"/>
            <a:ext cx="4167828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8909" y="2013937"/>
            <a:ext cx="4167536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95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165"/>
            <a:ext cx="876179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5" y="2019551"/>
            <a:ext cx="4167688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655" y="2824271"/>
            <a:ext cx="4167688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8909" y="2023005"/>
            <a:ext cx="416753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8909" y="2821491"/>
            <a:ext cx="416753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3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6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23" y="798973"/>
            <a:ext cx="323460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208" y="798974"/>
            <a:ext cx="5104237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8723" y="3205493"/>
            <a:ext cx="3236492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922331" y="3205491"/>
            <a:ext cx="32310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4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662002" y="482172"/>
            <a:ext cx="4681849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531" y="1129513"/>
            <a:ext cx="432658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20171" y="1122544"/>
            <a:ext cx="2979997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656" y="3145992"/>
            <a:ext cx="4320381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15552" y="5469858"/>
            <a:ext cx="433656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6707" y="318642"/>
            <a:ext cx="43354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921708" y="3143605"/>
            <a:ext cx="43226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6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12192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4"/>
            <a:ext cx="12192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655" y="804521"/>
            <a:ext cx="8761791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5" y="2015734"/>
            <a:ext cx="876179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23" y="330370"/>
            <a:ext cx="315772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655" y="329309"/>
            <a:ext cx="537867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300" y="798973"/>
            <a:ext cx="106099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2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 descr="c12ce_Flo-5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600200"/>
            <a:ext cx="8229600" cy="441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285248" y="381000"/>
            <a:ext cx="362150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bn-BD" sz="5400" b="1" dirty="0">
                <a:ln w="24500" cmpd="dbl">
                  <a:solidFill>
                    <a:srgbClr val="DE478E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DE478E">
                        <a:tint val="10000"/>
                        <a:satMod val="155000"/>
                      </a:srgbClr>
                    </a:gs>
                    <a:gs pos="60000">
                      <a:srgbClr val="DE478E">
                        <a:tint val="30000"/>
                        <a:satMod val="155000"/>
                      </a:srgbClr>
                    </a:gs>
                    <a:gs pos="100000">
                      <a:srgbClr val="DE478E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5400" b="1" dirty="0">
              <a:ln w="24500" cmpd="dbl">
                <a:solidFill>
                  <a:srgbClr val="DE478E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DE478E">
                      <a:tint val="10000"/>
                      <a:satMod val="155000"/>
                    </a:srgbClr>
                  </a:gs>
                  <a:gs pos="60000">
                    <a:srgbClr val="DE478E">
                      <a:tint val="30000"/>
                      <a:satMod val="155000"/>
                    </a:srgbClr>
                  </a:gs>
                  <a:gs pos="100000">
                    <a:srgbClr val="DE478E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ill Sans MT" panose="020B05020201040202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752602"/>
            <a:ext cx="3657600" cy="4114799"/>
          </a:xfrm>
        </p:spPr>
        <p:txBody>
          <a:bodyPr/>
          <a:lstStyle/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600201"/>
            <a:ext cx="4419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হাটে যাব</a:t>
            </a:r>
          </a:p>
          <a:p>
            <a:pPr>
              <a:buNone/>
            </a:pPr>
            <a:r>
              <a:rPr lang="bn-BD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আহসান হাবীব</a:t>
            </a:r>
          </a:p>
          <a:p>
            <a:pPr>
              <a:buNone/>
            </a:pPr>
            <a:r>
              <a:rPr lang="bn-BD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হাটে যাব হাটে যাব ঘাটে নেই নাও</a:t>
            </a:r>
          </a:p>
          <a:p>
            <a:pPr>
              <a:buNone/>
            </a:pPr>
            <a:r>
              <a:rPr lang="bn-BD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নিঘাটা নায়ের মাঝি আমায় নিয়ে যাও।</a:t>
            </a:r>
          </a:p>
          <a:p>
            <a:pPr>
              <a:buNone/>
            </a:pPr>
            <a:r>
              <a:rPr lang="bn-BD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নিয়ে যাব নিয়ে যাব কত কড়ি দেবে,</a:t>
            </a:r>
          </a:p>
          <a:p>
            <a:pPr>
              <a:buNone/>
            </a:pPr>
            <a:r>
              <a:rPr lang="bn-BD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কড়ি নেই কড়া নেই আর কিবা নেবে?</a:t>
            </a:r>
          </a:p>
          <a:p>
            <a:pPr>
              <a:buNone/>
            </a:pPr>
            <a:r>
              <a:rPr lang="bn-BD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সোনা মুখে সোনা হাসি তার কিছু দিও।</a:t>
            </a:r>
          </a:p>
          <a:p>
            <a:pPr>
              <a:buNone/>
            </a:pPr>
            <a:r>
              <a:rPr lang="bn-BD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হাসিটুকু নিও আর খুশিটুকু নিও।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4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1" y="2909888"/>
            <a:ext cx="3626531" cy="3109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 থেকে শব্দ খুঁজি ও অর্থ বুঝে নিই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4400" dirty="0">
                <a:latin typeface="NikoshBAN" pitchFamily="2" charset="0"/>
                <a:cs typeface="NikoshBAN" pitchFamily="2" charset="0"/>
              </a:rPr>
              <a:t>নিঘাটা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bn-BD" sz="14400" dirty="0">
                <a:latin typeface="NikoshBAN" pitchFamily="2" charset="0"/>
                <a:cs typeface="NikoshBAN" pitchFamily="2" charset="0"/>
              </a:rPr>
              <a:t>কড়ি নেই কড়া নেই</a:t>
            </a:r>
            <a:endParaRPr lang="en-US" sz="14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821490"/>
            <a:ext cx="4038601" cy="327450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চল ছবি দেখি ও আবৃত্তি 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হাট ও ঘাটের 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হাটে যাব হাটে যাব ঘাটে নেই নাও</a:t>
            </a:r>
          </a:p>
          <a:p>
            <a:pPr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নিঘাটা নায়ের মাঝি আমায় নিয়ে যাও।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ছবি দেখি ও আবৃত্তি 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নিয়ে যাব নিয়ে যাব কত কড়ি দেবে,</a:t>
            </a:r>
          </a:p>
          <a:p>
            <a:pPr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কড়ি নেই কড়া নেই আর কিবা নেবে?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image_811_234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2" y="4432228"/>
            <a:ext cx="2133599" cy="1282773"/>
          </a:xfrm>
          <a:prstGeom prst="rect">
            <a:avLst/>
          </a:prstGeom>
        </p:spPr>
      </p:pic>
      <p:pic>
        <p:nvPicPr>
          <p:cNvPr id="6" name="Picture 5" descr="5 7.jpg"/>
          <p:cNvPicPr>
            <a:picLocks noChangeAspect="1"/>
          </p:cNvPicPr>
          <p:nvPr/>
        </p:nvPicPr>
        <p:blipFill>
          <a:blip r:embed="rId3" cstate="print"/>
          <a:srcRect b="52667"/>
          <a:stretch>
            <a:fillRect/>
          </a:stretch>
        </p:blipFill>
        <p:spPr>
          <a:xfrm>
            <a:off x="1524001" y="5715000"/>
            <a:ext cx="2156138" cy="1066800"/>
          </a:xfrm>
          <a:prstGeom prst="rect">
            <a:avLst/>
          </a:prstGeom>
        </p:spPr>
      </p:pic>
      <p:pic>
        <p:nvPicPr>
          <p:cNvPr id="7" name="Picture 6" descr="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1" y="1676400"/>
            <a:ext cx="4038601" cy="2667000"/>
          </a:xfrm>
          <a:prstGeom prst="rect">
            <a:avLst/>
          </a:prstGeom>
        </p:spPr>
      </p:pic>
      <p:pic>
        <p:nvPicPr>
          <p:cNvPr id="8" name="Picture 7" descr="No 1 Two 2 taka note of Bangaldesh.jpg"/>
          <p:cNvPicPr>
            <a:picLocks noChangeAspect="1"/>
          </p:cNvPicPr>
          <p:nvPr/>
        </p:nvPicPr>
        <p:blipFill>
          <a:blip r:embed="rId5" cstate="print"/>
          <a:srcRect b="52581"/>
          <a:stretch>
            <a:fillRect/>
          </a:stretch>
        </p:blipFill>
        <p:spPr>
          <a:xfrm>
            <a:off x="3733801" y="4504040"/>
            <a:ext cx="2133599" cy="1134761"/>
          </a:xfrm>
          <a:prstGeom prst="rect">
            <a:avLst/>
          </a:prstGeom>
        </p:spPr>
      </p:pic>
      <p:pic>
        <p:nvPicPr>
          <p:cNvPr id="9" name="Picture 8" descr="tk10_03082012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715001"/>
            <a:ext cx="21336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ছবি দেখি ও আবৃত্তি করি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হাস্যোজ্জল মুখের 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সোনা মুখে সোনা হাসি তার কিছু দিও।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হাসিটুকু নিও আর খুশিটুকু নিও।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শিক্ষার্থীর আবৃত্তি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( ১-৩ জন 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একজন শিক্ষার্থীর 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হাটে যাব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আহসান হাবীব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হাটে যাব হাটে যাব ঘাটে নেই নাও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নিঘাটা নায়ের মাঝি আমায় নিয়ে যাও।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নিয়ে যাব নিয়ে যাব কত কড়ি দেবে,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কড়ি নেই কড়া নেই আর কিবা নেবে?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সোনা মুখে সোনা হাসি তার কিছু দিও।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হাসিটুকু নিও আর খুশিটুকু নিও।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জোড়ায় কাজ (আবৃত্তি)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দুইজন শিক্ষার্থীর ৩ জোড়া 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হাটে যাব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আহসান হাবীব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হাটে যাব হাটে যাব ঘাটে নেই নাও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নিঘাটা নায়ের মাঝি আমায় নিয়ে যাও।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নিয়ে যাব নিয়ে যাব কত কড়ি দেবে,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কড়ি নেই কড়া নেই আর কিবা নেবে?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সোনা মুখে সোনা হাসি তার কিছু দিও।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হাসিটুকু নিও আর খুশিটুকু নিও।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শিক্ষার্থীদের দুটি দলের ছবি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প্রত্যেক দলঃ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হাটে পাওয়া যায় এমন ১০ টি জিনিসের নাম লিখবে।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চল ছড়াটি  অভিনয় করে আবার আবৃত্তি করি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শিক্ষার্থীর শ্রেণি পাঠের 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১। ৫-৬ জন শিক্ষার্থীকে এক এক জন করে আবৃত্তি করতে বলব।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২। ছড়াটির ৪ লাইন লিখতে দিব।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৩। হাটে কিনতে পারি এমন পাঁচটি বস্তুর নাম লিখতে দিব।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3975" y="156148"/>
            <a:ext cx="6571343" cy="1059305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107603231_2561619127434176_7539827600122003690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1200" y="1676400"/>
            <a:ext cx="3733800" cy="4495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blipFill>
            <a:blip r:embed="rId3"/>
            <a:tile tx="0" ty="0" sx="100000" sy="100000" flip="none" algn="tl"/>
          </a:blipFill>
          <a:scene3d>
            <a:camera prst="perspectiveContrastingLeftFacing"/>
            <a:lightRig rig="threePt" dir="t"/>
          </a:scene3d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রুবিনা আরজু লিনা</a:t>
            </a:r>
          </a:p>
          <a:p>
            <a:pPr>
              <a:buNone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>
              <a:buNone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ডেংগারগড় সঃপ্রাঃবি</a:t>
            </a:r>
          </a:p>
          <a:p>
            <a:pPr>
              <a:buNone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জামালপুর সদর</a:t>
            </a:r>
          </a:p>
          <a:p>
            <a:pPr>
              <a:buNone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জামালপুর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বাড়ির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প্রত্যেক শিক্ষার্থী নিজ খাতায় একটি গ্রাম্য মেলার ছবি এঁকে আনবে।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1A52C-09CE-4D6F-B003-1BFE3C19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1" y="2743201"/>
            <a:ext cx="3731075" cy="299339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/>
          </a:p>
        </p:txBody>
      </p:sp>
      <p:pic>
        <p:nvPicPr>
          <p:cNvPr id="4" name="Content Placeholder 3" descr="C15-4790_200x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133601"/>
            <a:ext cx="7557634" cy="347722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 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তৃতীয় </a:t>
            </a:r>
          </a:p>
          <a:p>
            <a:pPr>
              <a:buNone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পাঠ্যাংশঃ হাটে যাব ...... খুশিটুকু নিও।</a:t>
            </a:r>
          </a:p>
          <a:p>
            <a:pPr>
              <a:buNone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 ০২.০২.২০১৭ খ্রিঃ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4216" y="469999"/>
            <a:ext cx="5215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457200"/>
            <a:r>
              <a:rPr lang="en-US" sz="5400" b="1" cap="all" dirty="0" err="1">
                <a:ln/>
                <a:solidFill>
                  <a:srgbClr val="B71E42"/>
                </a:solidFill>
                <a:effectLst>
                  <a:outerShdw blurRad="19685" dist="12700" dir="5400000" algn="tl" rotWithShape="0">
                    <a:srgbClr val="B71E42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cap="all" dirty="0">
                <a:ln/>
                <a:solidFill>
                  <a:srgbClr val="B71E42"/>
                </a:solidFill>
                <a:effectLst>
                  <a:outerShdw blurRad="19685" dist="12700" dir="5400000" algn="tl" rotWithShape="0">
                    <a:srgbClr val="B71E42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>
                <a:ln/>
                <a:solidFill>
                  <a:srgbClr val="B71E42"/>
                </a:solidFill>
                <a:effectLst>
                  <a:outerShdw blurRad="19685" dist="12700" dir="5400000" algn="tl" rotWithShape="0">
                    <a:srgbClr val="B71E42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/>
              <a:solidFill>
                <a:srgbClr val="B71E42"/>
              </a:solidFill>
              <a:effectLst>
                <a:outerShdw blurRad="19685" dist="12700" dir="5400000" algn="tl" rotWithShape="0">
                  <a:srgbClr val="B71E42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Gill Sans MT" panose="020B05020201040202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183198"/>
            <a:ext cx="6571343" cy="1049235"/>
          </a:xfrm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ছবিতে কী আছে বল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-JAM\Desktop\Faizur\Picture\f\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108"/>
          <a:stretch>
            <a:fillRect/>
          </a:stretch>
        </p:blipFill>
        <p:spPr bwMode="auto">
          <a:xfrm>
            <a:off x="1600200" y="1447800"/>
            <a:ext cx="4343400" cy="2514600"/>
          </a:xfrm>
          <a:prstGeom prst="rect">
            <a:avLst/>
          </a:prstGeom>
          <a:noFill/>
        </p:spPr>
      </p:pic>
      <p:pic>
        <p:nvPicPr>
          <p:cNvPr id="6" name="Picture 5" descr="f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447800"/>
            <a:ext cx="4419600" cy="2590800"/>
          </a:xfrm>
          <a:prstGeom prst="rect">
            <a:avLst/>
          </a:prstGeom>
        </p:spPr>
      </p:pic>
      <p:pic>
        <p:nvPicPr>
          <p:cNvPr id="1027" name="Picture 3" descr="C:\Users\PTI-JAM\Desktop\Faizur\Picture\f\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00" y="4114800"/>
            <a:ext cx="4305300" cy="2590800"/>
          </a:xfrm>
          <a:prstGeom prst="rect">
            <a:avLst/>
          </a:prstGeom>
          <a:noFill/>
        </p:spPr>
      </p:pic>
      <p:pic>
        <p:nvPicPr>
          <p:cNvPr id="1028" name="Picture 4" descr="C:\Users\PTI-JAM\Desktop\Faizur\Picture\f\f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1" y="4114801"/>
            <a:ext cx="4267201" cy="25907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1" y="1"/>
            <a:ext cx="6571343" cy="1049235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67038" y="2100414"/>
            <a:ext cx="6572250" cy="32810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657600" y="1828800"/>
            <a:ext cx="4800600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হাটে যাব</a:t>
            </a:r>
          </a:p>
          <a:p>
            <a:pPr defTabSz="457200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bn-BD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329" y="152401"/>
            <a:ext cx="6571343" cy="1049235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0329" y="1479989"/>
            <a:ext cx="6571343" cy="5375667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২.১.১ ছড়াটি শুনে বুঝতে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২.১.১ ছড়াটি শ্রবণযোগ্য স্বরে আবৃত্ত করতে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২.২.১ প্রমিত উচ্চারণে ছড়াটি আবৃত্ত করতে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২.১.১ ছড়াটি লিখতে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২.১.১ হাটে পাওয়া যায় এমন পাঁচটি বস্তুর নাম লিখতে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চল ামরা একটি ভিডিও দেখি</a:t>
            </a:r>
          </a:p>
          <a:p>
            <a:r>
              <a:rPr lang="bn-BD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endParaRPr lang="en-US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38100">
            <a:solidFill>
              <a:srgbClr val="002060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এখন আমরা কিছু ছবি দেখব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7426" y="1600200"/>
            <a:ext cx="4219575" cy="4495800"/>
          </a:xfrm>
          <a:prstGeom prst="rect">
            <a:avLst/>
          </a:prstGeom>
        </p:spPr>
      </p:pic>
      <p:pic>
        <p:nvPicPr>
          <p:cNvPr id="7" name="Picture 2" descr="C:\Users\PTI-JAM\Desktop\Faizur\Picture\f\f30.jpg"/>
          <p:cNvPicPr>
            <a:picLocks noChangeAspect="1" noChangeArrowheads="1"/>
          </p:cNvPicPr>
          <p:nvPr/>
        </p:nvPicPr>
        <p:blipFill>
          <a:blip r:embed="rId3" cstate="print"/>
          <a:srcRect b="8772"/>
          <a:stretch>
            <a:fillRect/>
          </a:stretch>
        </p:blipFill>
        <p:spPr bwMode="auto">
          <a:xfrm>
            <a:off x="2057401" y="1600200"/>
            <a:ext cx="372184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আরো কিছু ছবি দেখি ও আলোচনা 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63483" y="2014539"/>
            <a:ext cx="2532899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নৌকায় লোক ভর্তি ের 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PTI-JAM\Desktop\Faizur\Picture\f\f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6" y="417195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431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Gill Sans MT</vt:lpstr>
      <vt:lpstr>NikoshBAN</vt:lpstr>
      <vt:lpstr>Gallery</vt:lpstr>
      <vt:lpstr>PowerPoint Presentation</vt:lpstr>
      <vt:lpstr>শিক্ষক পরিচিতি</vt:lpstr>
      <vt:lpstr>PowerPoint Presentation</vt:lpstr>
      <vt:lpstr>                 ছবিতে কী আছে বল</vt:lpstr>
      <vt:lpstr>আজকের পাঠ</vt:lpstr>
      <vt:lpstr>শিখনফল</vt:lpstr>
      <vt:lpstr>পাঠ উপস্থাপন</vt:lpstr>
      <vt:lpstr>এখন আমরা কিছু ছবি দেখব</vt:lpstr>
      <vt:lpstr>আরো কিছু ছবি দেখি ও আলোচনা করি</vt:lpstr>
      <vt:lpstr>শিক্ষকের আদর্শ পাঠ</vt:lpstr>
      <vt:lpstr>পাঠ থেকে শব্দ খুঁজি ও অর্থ বুঝে নিই</vt:lpstr>
      <vt:lpstr>চল ছবি দেখি ও আবৃত্তি করি</vt:lpstr>
      <vt:lpstr>ছবি দেখি ও আবৃত্তি করি</vt:lpstr>
      <vt:lpstr>ছবি দেখি ও আবৃত্তি করি</vt:lpstr>
      <vt:lpstr>শিক্ষার্থীর আবৃত্তি  ( ১-৩ জন )</vt:lpstr>
      <vt:lpstr>জোড়ায় কাজ (আবৃত্তি)</vt:lpstr>
      <vt:lpstr>দলীয় কাজ</vt:lpstr>
      <vt:lpstr>চল ছড়াটি  অভিনয় করে আবার আবৃত্তি করি</vt:lpstr>
      <vt:lpstr>মূল্যায়ন</vt:lpstr>
      <vt:lpstr> 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2021-04-26T20:40:33Z</dcterms:created>
  <dcterms:modified xsi:type="dcterms:W3CDTF">2021-04-26T20:45:43Z</dcterms:modified>
</cp:coreProperties>
</file>