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68381-1A52-47C2-9003-B7FFFB3FB388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14D3A-D91A-407C-809A-A66A2CAE2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E324-8478-4AC5-BDD0-C61032ED7C5C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83B03-F406-4B83-A955-3F4E1F503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00" y="2133600"/>
            <a:ext cx="7191500" cy="480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52532" y="609600"/>
            <a:ext cx="5215067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সুভেচ্ছা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71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0.gstatic.com/images?q=tbn:ANd9GcQflKcjKFV78_zWUJeG9KoDBGbUPWn9rRm5HnD2-Q5rryaoRLFZyXvaHB7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3798171" cy="2495551"/>
          </a:xfrm>
          <a:prstGeom prst="rect">
            <a:avLst/>
          </a:prstGeom>
          <a:noFill/>
        </p:spPr>
      </p:pic>
      <p:pic>
        <p:nvPicPr>
          <p:cNvPr id="5124" name="Picture 4" descr="http://www.dreamstime.com/homeless-cows-thumb94838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04800"/>
            <a:ext cx="4419600" cy="2543176"/>
          </a:xfrm>
          <a:prstGeom prst="rect">
            <a:avLst/>
          </a:prstGeom>
          <a:noFill/>
        </p:spPr>
      </p:pic>
      <p:sp>
        <p:nvSpPr>
          <p:cNvPr id="5126" name="AutoShape 6" descr="http://www.globalresearch.ca/articlePictures/cows-with-mastitis-stand-in-shit2.jpg"/>
          <p:cNvSpPr>
            <a:spLocks noChangeAspect="1" noChangeArrowheads="1"/>
          </p:cNvSpPr>
          <p:nvPr/>
        </p:nvSpPr>
        <p:spPr bwMode="auto">
          <a:xfrm>
            <a:off x="155575" y="-1219200"/>
            <a:ext cx="4105275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http://www.globalresearch.ca/articlePictures/cows-with-mastitis-stand-in-shit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048000"/>
            <a:ext cx="3876675" cy="3505200"/>
          </a:xfrm>
          <a:prstGeom prst="rect">
            <a:avLst/>
          </a:prstGeom>
          <a:noFill/>
        </p:spPr>
      </p:pic>
      <p:pic>
        <p:nvPicPr>
          <p:cNvPr id="5130" name="Picture 10" descr="http://vegnews.com/web/uploads/asset/3031/file/VND.CowMotherBab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048000"/>
            <a:ext cx="4419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2743200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কর্তপত্র -৩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64134"/>
            <a:ext cx="8763000" cy="56938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উন্নত সংকর জাতের গাভি দিনে কত লিটার দুধ দেয় ?                    ১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কয়েকটি উন্নত জাতের গাভির নাম লিখ ?                                     ২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উন্নত জাতের গাভি পালনে খামারের ভুমিকা লিখ?                          ৩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গাভির মুখে দিলে ঘাস দুধ পাবে বার মাস উক্তিটি মুল্যায়ন কর?           ৪  </a:t>
            </a:r>
          </a:p>
          <a:p>
            <a:pPr>
              <a:buFont typeface="Wingdings" pitchFamily="2" charset="2"/>
              <a:buChar char="v"/>
            </a:pP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230832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উন্নত জাতের গাভির  নাম বলতে পারবে 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 প্রকার গাভির নাম লিখতে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খামারে গাভি পালনের সুবিধা কি  তা বলতে পারবে ।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762000"/>
            <a:ext cx="22098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39624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81200"/>
            <a:ext cx="9144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গাভি পালনে খামারের ভুমিকা লিখ  ।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3657600" cy="1446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AF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4087"/>
            <a:ext cx="9144000" cy="4633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1843951"/>
            <a:ext cx="5029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জহুরুল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2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সাপাহার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মোবাঃ-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01734652080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E- zohurul</a:t>
            </a:r>
            <a:r>
              <a:rPr lang="en-US" sz="2400" dirty="0">
                <a:latin typeface="Nikosh" panose="02000000000000000000" pitchFamily="2" charset="0"/>
                <a:ea typeface="MS Gothic" panose="020B0609070205080204" pitchFamily="49" charset="-128"/>
                <a:cs typeface="Nikosh" panose="02000000000000000000" pitchFamily="2" charset="0"/>
              </a:rPr>
              <a:t>2017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-56866" y="228600"/>
            <a:ext cx="897226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10022"/>
            <a:ext cx="3361899" cy="36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7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914400"/>
            <a:ext cx="7924800" cy="424731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5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ণিঃ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৯ম </a:t>
            </a:r>
          </a:p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বিষয়বস্তুঃউন্নত জাতের গাভি পালন। </a:t>
            </a:r>
          </a:p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১০ টা</a:t>
            </a:r>
          </a:p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27/04/2021</a:t>
            </a:r>
            <a:endParaRPr lang="bn-BD" sz="5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33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381000"/>
            <a:ext cx="3048000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শিখনফলঃ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514600"/>
            <a:ext cx="9144000" cy="230832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উন্নত জাতের গাভির  নাম বলতে পারবে 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 প্রকার গাভির নাম লিখতে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খামারে গাভি পালনের সুবিধা কি  তা বলতে পারবে ।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FoAhwMBIgACEQEDEQH/xAAcAAABBAMBAAAAAAAAAAAAAAAEAAMFBgECBwj/xAA9EAACAQMCAwcABwUHBQAAAAABAgMABBESIQUxQQYTIlFhcYEHFDKRobHwFSPB0eEWJDNCQ1JiNXKzwvH/xAAYAQEBAQEBAAAAAAAAAAAAAAACAQADBP/EACMRAAICAQQCAgMAAAAAAAAAAAABAhEhAxITMUFRImEEIzL/2gAMAwEAAhEDEQA/AOVyGPOhNwTvn+FaXKa3bulysQwxX7IpuRQGbBJCjasrdSCMoMYIwfWoAYbekp0mkawOe/KmIdUeIYopdbMkjABAc+EUzJZ3EKkzwSxjqXQr+dYUFfDrGD0zWI0Sa3fcsDGwGd9xkCt2mlmVnkdST1xUeqMhjMuAGOFyedF/VbqYlYbad/8AbojJ3+KlINAsuMkHcjqK1iWSSNiqFvPap2x7Hdpb9c2nBbx8nBYx6QPlsVI2v0cds9ynCZY889U0Y/8Aas2kKirQRKq5ljHLY5rCmMHUMY8qtd19H3au3QM/B7htskxsj/karrWUsd9JYSR91dRsQ0UhAK9edTsNMGwWORyNNOd6vjfRzxE27Il2rcRC6ltVhOlhjOO85Z+MetUWaJ4jiRHQ5Iwy43qGqhgkg7GkWJHi+K1k5+taknlVKYxmlWDnNKsU2kkDEkDGRvWucCslOda1TCJ32q/fQ7wjh9/2glvuKnMHDkSRI9OdUjE6SfbST74qgDlXRfoh/wATiq9cQn/yVjM7bxntNwThNlHPxS5iSGZwkYcZ1n0HkPPkKhOIcfMt4pis7SS3A8KyRBsj3rjnbq1v+IdtPqMkrN32hbYN9lEIGcD0IbNdZsrFDFFjcKuB8VEkmZsx2p7S31l2cnn4Zwy0SZWQZZRpUFgCfxqM7M8Sm4jJDAEJmmP75pCAsWxOCSck4308x1qt/StxO64fxKztrWZhElsJCkZxpdiQC/kcYwPXNc5PE7xkVDcyGNeS5298e9NJUVHrO27u1tlSIroRck7b+tV677d8Hi4v+yJLxIrwJqIf7G/JdXIMQc4qtdlbqeLshw2N5nlZoFcnP+7f8M4rkfbZZk7UcSFxks8mvccwQCP5fFc1BXk1nXPpQ7UXMXZO5htQUeR1iaTPJSd/v5fNcJMveNmYasDYAADn1/Gi5+McTurYWc15NLDpCCNt9gcj8hWvA41uOKRWz4C3AaHJH2SykA/BwaVJFOudj+191edk+I8YnlSTiPCYHxq/1FAypPxt8VyWeQXqzT3U7qxw0cQYlQx+1gHkP51bexXE+C9nrXj3C+0KX31i/Q2r/V0VlCYIzuRvlifbG9VS/svqVxPazNl7eRo2bGM4OM4qd9GugBjypFsitmUDlWrVgmm9KltSqlHcYbBrLor7rUr+zwzDGBjoaGlh7hiqrnJwK1gsAVAD4jXQvohGLvircgsUX5t/WqJJDOj5aI4JxXU/oyse47P3N4wUSTyuGUDcBAmkH5Zj8is3Quya4lcqjg4BKnnjJxTvaDi8vAOy1xexKTOkYEeRkK7HAJ9ic1X+NXklvKGXHeFsIMcjRt7E1/2euuH3FyZTNEQJHOWB5g/fXPdTMl5OOXVzNdTPNcyvLLIxZ3c5LMeZNF8A4b+2OLW9iZhCspOp/IAZ28zRMvZm9Q4EkBYfaUsRg/dvUz2V4QvDL0X9+6mSP/BWMkgHGCTt60t8SnV7WGELFDEumKJAq+wGKrfbjsvZ8aMt5Flb4RaI314ViOQYffvTtn2jgS4TWG0HZmxyqwcQSNbYY22z70VLGCHIOBdkr4cSSTiCCG3i8RZZAdR6AfxoBuzfEeH3qyd33tvC3eGZXAAC77nodvKupsYzEuqRcAch0oC8sUnsWtl3Epyd+YzQ5JN/RnJJWcyvb+5vLl7mUr3j7fZHhHTFCymSRSG1MxOSxOSSfOr/AP2dtAcGPJB33p1+C2nd6O6XzzS5Ix6OXIc30sq4IrHds2yjJq/S9nrJlSTQAR0zTKcCtLdyyjxVuWJeQorwyJzQ0q6CeH26jUVHzSqcqLyAa8JVyNWtmPlmjYOBqSP7uzN0J3q4W6LLN3cNt4snQEkVhp9TnY43xT1rDPkZi05bOyhj6Z3wOu3TFeJ/lMLiytLwh2A124IG4yKsnCElteHBJQEiLHBHIcufzj7qkDw4qkbPJpX/AJDBPsM7/h801xW0Q2Jw6nDKxC8ts7/nV0ddSmkVRcXZXLuETQtJzluZglupHPB3P68qbThXFmbRhVCYzvzGcfG2/wAVO2VoZZbdCRiCEOM9C3M/jUz9T0tJ3EgdlOMEHOP6VtXW2zo6tuqRUhwJLmRVMhEgG+cHNFW3ZfXtd3eccliX+dTqWQghaSZ0DNggoCMj3/XKmfrtkVjAuAmtvD64rm9S+mclKS7GYuA2yQErE+tdtWBUTwy7ueJNd2d9sba9e31gY1psQffDAVZvrdtbhY5O9OsalKdPcedQ3E7YzdobK4srnurFZDNNHgjvWG25A67c66aE2t1+i4Av2d9X4mbUMzQZBXPlij4uDLMe+CzbjGvB60RxiNpeJ2jwh4QpUv4Ma1U6jj8vzo+6m0KjShpFYbIy6VA6cxgn5NDU1KjHb5NJJ9kVJwVII8tqIBwWboaDWK0cMdRA1ED/AJAHFStzxRu+ljm8SsAV0BWztuG26ee9OXKW8SKhiwC2rHPUxHocHrvuTiipushcF2iMj4I08YRIWSbUdUcuxUdOfnzrY9n1ilxdIAvVw4IXy60v2jBCzxJKRKVwVYnJIyPT1pmTjSyW0buItkA3IGFzuM7nqa5TereBR4/JluBRvcaNWpASNYOV2pVHXXGLeDvJLlX1OAGOdyOeAdz5f0pVv3PplTh6HrXiuZZxaylFYgMOZJHPJ/XT2osXivLp7yXS2SAjg5PPkQfWg7awjS3lKr4PsStuEl1HO4/Ro9YbNrdBP3YWI6dIjUgZH4j9edVuKdhQ5ZrePcFjOskQCkKPCdt9gdug3rTid5NdJKEfuYvCAMa2DZYNkZAOOeQd9qIlhW17sP3kSIS2uTce4HWlHLbsjd4SVI/dFRkMdsEj9dKilUtyLdYILh8vE7C5uCmi7jj0oAWCkx9COfL/AGnfnmrYLm8YA3FujllAMgOMdfn2oBwyOrW0UjquzaY8A9T91Oo6Orn6yr6lwEPQeQ6VZve7KpBEcsqiSO6jEiMPBokz05EjkTv8etR8ltai8izw/VKu6CQ9PPf05UZbhwA0SodI0g9cefvW0hDSqzjUB/mJ3XoB6VFhkcrMLFDHCIm1NcLgKuoaR6bfGefvTcbukw/doU3QKMDVnqSR7fNHohJSUrEEJw7M3TNOSWkcgYkt3I3EgGBy322/Cop7bXsVPwBxGaeQARp3mltDNJ9geQ6ff99YTv5F0sEbwany+oMQPPHlWy3OlYsJkYKqGJbljp91ZdGmt4+9uBHGTkr3edL7AED7/Ki2ZZA1EY0s0kJ1A7yISCvPG2TWyxXczEqYFRiVRAxOCNwcD229zT1xdwxsuZmkmAOtkQKW8hknaowXn1iRkOoLpywYD08utZW1gLaiAz8LFxKtyXniVpMgZA8Wdzg81/LNY+pR281wrExvI2vvNevGegG+c+4+KkpJRcMZCXLR5BZzqG3LpgCmJ5+8XUrK+tA7kkKozvz5DmKacqyS0REtrdvM5lEcsQx43K6vLkTny2HnWakJZ0gij76KEiRASFYa4vLO+2R99KmpNhcUaRusvcl1XCDdiOm/p12qRhSCJMyMMNHtIu4Ujn13H8qj+y0cc17aJMiyK0LlgwyCd96y6hZIAoAHdtsPeg/k9pf5VhDPLImESJ7dNtKhQS3QgHeirR7YmPurbutbDUpbG/Ik5H6xWL1VXu9IA8GdhUqVDCF2ALHcsRuT50JNRElZH3BALRWrRd7GNRLkkN7EZ/hTSS3z+FykmljjbmPP0O1Jv+pXB8i1K5O4bqW3PnTStAbCBJIV/vEewHiKnOfzxWHQTNKY5YxGrYUucHIHlW3+lAOjMAR5703f8n/7zURnhBBucWKmV2aVThQRq2860E8i3LRxuki6Bg6CMbevKn+CRpJKA6KwDLzGfOgeKbDA2BG4HXeiqk2hO1GwqG1Yq8kzuQoBXGk7kelR7WY2me670AkhEXBIHn+dDW00q7LI4GejHyNE3Kr/AGavpNI7xRHpbG436Gk7iRNS6Iu5uWtbgg2z5UhiTzK880dYn6xbukSIxkbUyCPLN/8APfrQ9tvbrnf99jfyzRd0iLxCNVVQukbAbV01Figr2OT21la6dWtBMCSJpNI35cuQ8+lCcRuLifFqjKIkwH7vJ14O29F8V8cFtr8WEI33/wAtAAkCLBI2/jXLT+WWdJNp0iOvtCxyPe93LqZdjnf8j8+tKmLr95Exk8ZEmAW3wKVehBTZ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wgHBgkIBwgKCgkLDRYPDQwMDRsUFRAWIB0iIiAdHx8kKDQsJCYxJx8fLT0tMTU3Ojo6Iys/RD84QzQ5OjcBCgoKDQwNGg8PGjclHyU3Nzc3Nzc3Nzc3Nzc3Nzc3Nzc3Nzc3Nzc3Nzc3Nzc3Nzc3Nzc3Nzc3Nzc3Nzc3Nzc3N//AABEIAFoAhwMBIgACEQEDEQH/xAAcAAABBAMBAAAAAAAAAAAAAAAEAAMFBgECBwj/xAA9EAACAQMCAwcABwUHBQAAAAABAgMABBESIQUxQQYTIlFhcYEHFDKRobHwFSPB0eEWJDNCQ1JiNXKzwvH/xAAYAQEBAQEBAAAAAAAAAAAAAAACAQADBP/EACMRAAICAQQCAgMAAAAAAAAAAAABAhEhAxITMUFRImEEIzL/2gAMAwEAAhEDEQA/AOVyGPOhNwTvn+FaXKa3bulysQwxX7IpuRQGbBJCjasrdSCMoMYIwfWoAYbekp0mkawOe/KmIdUeIYopdbMkjABAc+EUzJZ3EKkzwSxjqXQr+dYUFfDrGD0zWI0Sa3fcsDGwGd9xkCt2mlmVnkdST1xUeqMhjMuAGOFyedF/VbqYlYbad/8AbojJ3+KlINAsuMkHcjqK1iWSSNiqFvPap2x7Hdpb9c2nBbx8nBYx6QPlsVI2v0cds9ynCZY889U0Y/8Aas2kKirQRKq5ljHLY5rCmMHUMY8qtd19H3au3QM/B7htskxsj/karrWUsd9JYSR91dRsQ0UhAK9edTsNMGwWORyNNOd6vjfRzxE27Il2rcRC6ltVhOlhjOO85Z+MetUWaJ4jiRHQ5Iwy43qGqhgkg7GkWJHi+K1k5+taknlVKYxmlWDnNKsU2kkDEkDGRvWucCslOda1TCJ32q/fQ7wjh9/2glvuKnMHDkSRI9OdUjE6SfbST74qgDlXRfoh/wATiq9cQn/yVjM7bxntNwThNlHPxS5iSGZwkYcZ1n0HkPPkKhOIcfMt4pis7SS3A8KyRBsj3rjnbq1v+IdtPqMkrN32hbYN9lEIGcD0IbNdZsrFDFFjcKuB8VEkmZsx2p7S31l2cnn4Zwy0SZWQZZRpUFgCfxqM7M8Sm4jJDAEJmmP75pCAsWxOCSck4308x1qt/StxO64fxKztrWZhElsJCkZxpdiQC/kcYwPXNc5PE7xkVDcyGNeS5298e9NJUVHrO27u1tlSIroRck7b+tV677d8Hi4v+yJLxIrwJqIf7G/JdXIMQc4qtdlbqeLshw2N5nlZoFcnP+7f8M4rkfbZZk7UcSFxks8mvccwQCP5fFc1BXk1nXPpQ7UXMXZO5htQUeR1iaTPJSd/v5fNcJMveNmYasDYAADn1/Gi5+McTurYWc15NLDpCCNt9gcj8hWvA41uOKRWz4C3AaHJH2SykA/BwaVJFOudj+191edk+I8YnlSTiPCYHxq/1FAypPxt8VyWeQXqzT3U7qxw0cQYlQx+1gHkP51bexXE+C9nrXj3C+0KX31i/Q2r/V0VlCYIzuRvlifbG9VS/svqVxPazNl7eRo2bGM4OM4qd9GugBjypFsitmUDlWrVgmm9KltSqlHcYbBrLor7rUr+zwzDGBjoaGlh7hiqrnJwK1gsAVAD4jXQvohGLvircgsUX5t/WqJJDOj5aI4JxXU/oyse47P3N4wUSTyuGUDcBAmkH5Zj8is3Quya4lcqjg4BKnnjJxTvaDi8vAOy1xexKTOkYEeRkK7HAJ9ic1X+NXklvKGXHeFsIMcjRt7E1/2euuH3FyZTNEQJHOWB5g/fXPdTMl5OOXVzNdTPNcyvLLIxZ3c5LMeZNF8A4b+2OLW9iZhCspOp/IAZ28zRMvZm9Q4EkBYfaUsRg/dvUz2V4QvDL0X9+6mSP/BWMkgHGCTt60t8SnV7WGELFDEumKJAq+wGKrfbjsvZ8aMt5Flb4RaI314ViOQYffvTtn2jgS4TWG0HZmxyqwcQSNbYY22z70VLGCHIOBdkr4cSSTiCCG3i8RZZAdR6AfxoBuzfEeH3qyd33tvC3eGZXAAC77nodvKupsYzEuqRcAch0oC8sUnsWtl3Epyd+YzQ5JN/RnJJWcyvb+5vLl7mUr3j7fZHhHTFCymSRSG1MxOSxOSSfOr/AP2dtAcGPJB33p1+C2nd6O6XzzS5Ix6OXIc30sq4IrHds2yjJq/S9nrJlSTQAR0zTKcCtLdyyjxVuWJeQorwyJzQ0q6CeH26jUVHzSqcqLyAa8JVyNWtmPlmjYOBqSP7uzN0J3q4W6LLN3cNt4snQEkVhp9TnY43xT1rDPkZi05bOyhj6Z3wOu3TFeJ/lMLiytLwh2A124IG4yKsnCElteHBJQEiLHBHIcufzj7qkDw4qkbPJpX/AJDBPsM7/h801xW0Q2Jw6nDKxC8ts7/nV0ddSmkVRcXZXLuETQtJzluZglupHPB3P68qbThXFmbRhVCYzvzGcfG2/wAVO2VoZZbdCRiCEOM9C3M/jUz9T0tJ3EgdlOMEHOP6VtXW2zo6tuqRUhwJLmRVMhEgG+cHNFW3ZfXtd3eccliX+dTqWQghaSZ0DNggoCMj3/XKmfrtkVjAuAmtvD64rm9S+mclKS7GYuA2yQErE+tdtWBUTwy7ueJNd2d9sba9e31gY1psQffDAVZvrdtbhY5O9OsalKdPcedQ3E7YzdobK4srnurFZDNNHgjvWG25A67c66aE2t1+i4Av2d9X4mbUMzQZBXPlij4uDLMe+CzbjGvB60RxiNpeJ2jwh4QpUv4Ma1U6jj8vzo+6m0KjShpFYbIy6VA6cxgn5NDU1KjHb5NJJ9kVJwVII8tqIBwWboaDWK0cMdRA1ED/AJAHFStzxRu+ljm8SsAV0BWztuG26ee9OXKW8SKhiwC2rHPUxHocHrvuTiipushcF2iMj4I08YRIWSbUdUcuxUdOfnzrY9n1ilxdIAvVw4IXy60v2jBCzxJKRKVwVYnJIyPT1pmTjSyW0buItkA3IGFzuM7nqa5TereBR4/JluBRvcaNWpASNYOV2pVHXXGLeDvJLlX1OAGOdyOeAdz5f0pVv3PplTh6HrXiuZZxaylFYgMOZJHPJ/XT2osXivLp7yXS2SAjg5PPkQfWg7awjS3lKr4PsStuEl1HO4/Ro9YbNrdBP3YWI6dIjUgZH4j9edVuKdhQ5ZrePcFjOskQCkKPCdt9gdug3rTid5NdJKEfuYvCAMa2DZYNkZAOOeQd9qIlhW17sP3kSIS2uTce4HWlHLbsjd4SVI/dFRkMdsEj9dKilUtyLdYILh8vE7C5uCmi7jj0oAWCkx9COfL/AGnfnmrYLm8YA3FujllAMgOMdfn2oBwyOrW0UjquzaY8A9T91Oo6Orn6yr6lwEPQeQ6VZve7KpBEcsqiSO6jEiMPBokz05EjkTv8etR8ltai8izw/VKu6CQ9PPf05UZbhwA0SodI0g9cefvW0hDSqzjUB/mJ3XoB6VFhkcrMLFDHCIm1NcLgKuoaR6bfGefvTcbukw/doU3QKMDVnqSR7fNHohJSUrEEJw7M3TNOSWkcgYkt3I3EgGBy322/Cop7bXsVPwBxGaeQARp3mltDNJ9geQ6ff99YTv5F0sEbwany+oMQPPHlWy3OlYsJkYKqGJbljp91ZdGmt4+9uBHGTkr3edL7AED7/Ki2ZZA1EY0s0kJ1A7yISCvPG2TWyxXczEqYFRiVRAxOCNwcD229zT1xdwxsuZmkmAOtkQKW8hknaowXn1iRkOoLpywYD08utZW1gLaiAz8LFxKtyXniVpMgZA8Wdzg81/LNY+pR281wrExvI2vvNevGegG+c+4+KkpJRcMZCXLR5BZzqG3LpgCmJ5+8XUrK+tA7kkKozvz5DmKacqyS0REtrdvM5lEcsQx43K6vLkTny2HnWakJZ0gij76KEiRASFYa4vLO+2R99KmpNhcUaRusvcl1XCDdiOm/p12qRhSCJMyMMNHtIu4Ujn13H8qj+y0cc17aJMiyK0LlgwyCd96y6hZIAoAHdtsPeg/k9pf5VhDPLImESJ7dNtKhQS3QgHeirR7YmPurbutbDUpbG/Ik5H6xWL1VXu9IA8GdhUqVDCF2ALHcsRuT50JNRElZH3BALRWrRd7GNRLkkN7EZ/hTSS3z+FykmljjbmPP0O1Jv+pXB8i1K5O4bqW3PnTStAbCBJIV/vEewHiKnOfzxWHQTNKY5YxGrYUucHIHlW3+lAOjMAR5703f8n/7zURnhBBucWKmV2aVThQRq2860E8i3LRxuki6Bg6CMbevKn+CRpJKA6KwDLzGfOgeKbDA2BG4HXeiqk2hO1GwqG1Yq8kzuQoBXGk7kelR7WY2me670AkhEXBIHn+dDW00q7LI4GejHyNE3Kr/AGavpNI7xRHpbG436Gk7iRNS6Iu5uWtbgg2z5UhiTzK880dYn6xbukSIxkbUyCPLN/8APfrQ9tvbrnf99jfyzRd0iLxCNVVQukbAbV01Figr2OT21la6dWtBMCSJpNI35cuQ8+lCcRuLifFqjKIkwH7vJ14O29F8V8cFtr8WEI33/wAtAAkCLBI2/jXLT+WWdJNp0iOvtCxyPe93LqZdjnf8j8+tKmLr95Exk8ZEmAW3wKVehBTZ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http://images5.fanpop.com/image/photos/31400000/Cow-cows-31450226-1561-1121.jpg"/>
          <p:cNvSpPr>
            <a:spLocks noChangeAspect="1" noChangeArrowheads="1"/>
          </p:cNvSpPr>
          <p:nvPr/>
        </p:nvSpPr>
        <p:spPr bwMode="auto">
          <a:xfrm>
            <a:off x="63500" y="-136525"/>
            <a:ext cx="6229350" cy="4467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4" name="Picture 12" descr="http://t2.gstatic.com/images?q=tbn:ANd9GcTE6zukb3hcougHQ56VCFGPg6QQL7J0qgmvrERzxQb-lcxeKteDSEPnvjU7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86200"/>
            <a:ext cx="5410200" cy="2743200"/>
          </a:xfrm>
          <a:prstGeom prst="rect">
            <a:avLst/>
          </a:prstGeom>
          <a:noFill/>
        </p:spPr>
      </p:pic>
      <p:sp>
        <p:nvSpPr>
          <p:cNvPr id="3086" name="AutoShape 14" descr="data:image/jpeg;base64,/9j/4AAQSkZJRgABAQAAAQABAAD/2wCEAAkGBwgHBgkIBwgKCgkLDRYPDQwMDRsUFRAWIB0iIiAdHx8kKDQsJCYxJx8fLT0tMTU3Ojo6Iys/RD84QzQ5OjcBCgoKDQwNGg8PGjclHyU3Nzc3Nzc3Nzc3Nzc3Nzc3Nzc3Nzc3Nzc3Nzc3Nzc3Nzc3Nzc3Nzc3Nzc3Nzc3Nzc3N//AABEIAHcAoAMBIgACEQEDEQH/xAAcAAAABwEBAAAAAAAAAAAAAAABAgMEBQYHAAj/xAA8EAACAQMDAQYDBgUDAwUAAAABAgMABBEFEiExBhMiQVFhMnGBBxSRobHwFUJSwdEj4fFykuIkMzVDRP/EABkBAAMBAQEAAAAAAAAAAAAAAAABAgMEBf/EACMRAAICAgIBBQEBAAAAAAAAAAABAhEhMQMSBBQiQVFhgRP/2gAMAwEAAhEDEQA/AO07tvcF9txbwsFHiIbbj1qVTtxZ9wW7pu8H8u9duPmKgDawMCGhjI9Noov3G0PW2gx6bRWXrJfBjSJvVe3MdsAtrbsTxlpMcZ9BQW/2gWIVVu4tr9PAwP5ZqEl02xmIaa0gcjoWHSk/4LpR/wDwwmn6yX2HVFwk7baJGwXv2JKhgApzzSS9utLaJm2TAr1Bx+tZ32plstLgjEFnD94Iwhbnaoqn/wAYuhIXHdlveMVsvI5JK0CgbLP9oNjczC3tkmQOMiQ4yR7CkZe3drprCIo8jSdN7jw+hqgaL2ptnkFvqltCschwZFQAA+4q8QR29upWCMRqTkhBjmsZ+TyReQ6pDdu2lxes1uX4YYwqgA1HzpPdyrHEGaRyFC9ST6Cr12V0RdZvGNwzG2jUFwjYOT0B+eDV8s9H07Sy8mnWMMUuOWAO48etL3TzJmkVRiEvZLtFgE6dMuOQcDrUKyPazGG43CboVZcV6E1BmVRcNBNvAGFjYc8efyqpa/p1h2hVxJFH36/DMcLID6MAcmjoaNGZQqGADbsp03ChnlEqlIjtfHHHQ+9BfLcWM8tu8ex42KsCetNZmWNA6vl/QHzrOmiROZ28AyGI6lfzpCG4EUZU54JwPSkZpWkxnar4wxHn1pg8o3MqhQMcnFVVgS8VwZJhHEAfX51LWqk5UNx75qu2swQbtu5sEE46e9StnqIKBX355bIbORWc07JY4uoyzBgQVUbmAFIyQ5DAxsD8vb0oJ7raO8RtwIOcnypm9+zO4ZQ2egJFJJiouQjx5mjBFB4Fdk9V5PlXIfNjxn61iIOFGaEEZICniis4zlTkelDuIPTA96G0BBdsNJXUrAvEP/UQcqPX2rM3UoxVgQQcEGtqDZGN3n6VUO1HZc3Lm709R3h+OMcA/wC9b8PKl7WNMoYOCDV37L9pbq5EkF2ocRrlZegUehA61Tri0uIGxNBIhzjDL1qU0jvTA0FuFG4F3lxgggdPz/Guuoy2Vs9G/ZbIknZ6WYOrFrhwSMeQFW0zrtd+qoDuwCenp61mn2ERzjQdSWcNtN34eOPhGa0Obu45VTeQW96JbKSFZt020cBc5yf38qSurVWhYmONyAc5A5Pzpy7wojTPtCouSxPQCsT+0P7Up555rDQJIVtB4GlZdzSepHkB9M0IQ+1jRhruoOllKpuoVy234tueA2PL0NMH+zvW2hBihVSPIN1qG+ynt7DoOqXVvqz4t78qe92/+3IvGSf6SP0q+699qWlabMVgmN24Pw2/I/7ulKUVY1koms9i9YhP/wAdcnGM7Y8gfLHWqrNpGpW7uJ7GaIZx4kIzz71rVl9tdlLLtudOliX+rcDV20HtlpeuoDZPufzQ9RQoCo8+6Joc17fQQSW113RZRNLGhwik884qf7Q6XoemW00dpFM9wGRLWWV/C4wGcnH8wBGOg/ECts1DVnhjKpa7i/hXdwPqaxXtDdyaVr8v8c0KK9sJGHdjeyHYP6WBwSOnPpzT6AVWdllmnitULww7m3FwNqA49vb39qcdmINPvby9l1EN91s7N7gorhS5BGB9d3Qc1ftN7O6D2stlfsnq0mn3GAZLO7jWQqQPTgngnkEitC0LsNoOkW8cf3CK6lVNrXFygdm8z7DqaOiQGWbmDeEEjrxQiVdwHG3phqS7xcY3KRjhccUUMFJLRtnpw/Bx9a8nZkO88ZJwPL2oXbwcZO04NIxsOoC/U5xXPhQTuBPlRoYf4WIDAj38qMsYYhiM+5pvHIBksOc+dOFLscxjb7kZAoQIGWCOdP8AUjRsVUbqMRXl1FGqxWkLncFGM55wPxq5AjDYYEgZ9qhdI0OftTrKWNuT3TTGS4ccbI89fw4rt8W7bKRq/wBlFmLXsfbzBCjXTtLhvTOB+QqQ7SXf3C0a6JGQeOoJxn9/WpuC2itLSG3gBWKFAiKD0AGBVD+0a8ErW9ohOMkkg11JWym6RTe2v2jXUGi3enWx2XF4uxWB+BCfF+I4rHgBtYtJjA4HrU723I/jW0H4YVB+fJqvgjaeuaqSoSdgFvECaf2lvLfXUdtbY3Pnbu4HAz/ao44J4GK0rsF2p7LdmLUXMum3t3rG0p3saqFVT5DLY655xWPJKUY3FWykikx2V20jo4aMxsUfcPhYcEVN6Hd3GkX8FxZTSd+rAAKCA/tU7FpN92w1Ka80zTjp1pPKSiu+cep9yTk+lXO17HaV2egFzcKbm7UZ3ydFPsK0hdZE/wALdp+qTXsOzZlWAyCM4p/NZWl/pxtNRtYriF/iSUZU+/zqA0a/hNosoUADg460u+sb5WRcYC1dgtGP9t9BuuyOv7rCRkt2bvbSYNyvtn1FXjTftF1eTR7OacBp5IwWOMZPmfypftvbWupdlbr7wozEplhl842A/wCRWV9ntXZp7axnyAAyLzxycj+/5U3kllo2bmDFmLdCvt+lHggdJSVUAnqTmnG9EckAknwkA8Uoi4bJUqT15rxkiAiqUDKFyf5vKgKtuLHHToBilpHUY5z6jP8Aam8lzucquMDqMEY+tDQxdIz/APZgKMcHGaNhVdguc9Occ0kszOMdztHXdu9vWlEYN0iXIGck4/ShIaHNtpdxqYa3tmSLI/1J2BCRr5k/vmr12Ng0HQLWa1sLjvpuDc3BT4iPf0H96jr+2h0vsvZ2c0HN2pllZG2kNjIAJ+vWqF2n1650+WO3uR3MzLyIztBjwNuQOOgr0OOPWNGsYKrZuDXqSoGikyPYZzVC7XRws33wZMhOz2Pn/eqQnbG8WBGF13aRAnw+vlxTpu27613Ng6Rsuzc0hGG3Hp+/etIOnkJxTWDK9auJLnVrqWX4u9Ix7A4A/KmrY7tnwASQAB+P7+dTXavTntdUeVY8RXDFkI5yfMfv1qFuVMT903DKcEe9N7IQjT3SmUXI3HjBpiaPGdrAjqKEMvPZvtlddnXdEXvYxIHVWPT+ofXitG1fW4NW0u1vLRiY7hAwB6gHyrDbOF767jt0YCSVtqlumfL8TxV+7OSTR6BbRXClXjLrg+Q3Gqslssum3hiheMH5U+iuwHMh+IeearKSkNkE08W52ryMk+dBNkzqk0d3YT2r57qeMow6fWsMnSewvTHICk8D/mPStWNw0m5BkDp8jWedpJEv9WV7bLuQYyuPNT/ih6HZoMSAPuTj+ogYGKO8w5UZZhwWx0pq88hUiGM8+btilQduzcwaTaeFzxXkZEHSNyoMhJ5yKUNvvzuIGccY6/hSRkdWXYp69en/ABSlsZTkNlTt+EHNACwiKrtQYA464pTTTBHeW8lwrGFXDP74NIA7hhmGfT0NKt3a9csM+RPNOLrIyU+0nthbXmnwxWVrcP3eX71UOF4xjr0rFb+7kvLlp5XYs3qa1JtpDIq/EMeLy/eag7vs5p9wWKo8UhHG3GM/KuiPP9l9ijmZpF2OcJ5irN2etUiUSImARnmuHY6QSYF0gbPHhzipeGwnsERZdrjoHTofpWi5Ysdkdr85hk+9ShTFboREh/mc+f0qgyOZJGdzlmJJPvVo7W38Uii1j5cHLH09qqpFaQd5EAetCKDFDVgLxSmNkkQ4dCGB9CK0bS7o3elWs743uni9z51ma9RV17K3XfaWsOMdwdufXOT/AHpt0S0TxfzFG3ZFJjHFDkAGpsloPuaOJpPMAk+9Z1pU8n8UjkijDSu52j0Lf7Vdddu+60m4KNhymEx61DdmbFLGQzXiYmaM7Af5R/k028DWi3lAIwpYK3qT0pNlYqGAO7GeG/tS8aSyDlRu8snp7ULIyNyceWU4Ary7wIIFfZjwM4PiUdcetLQskY2L1xyODwa7YqnmVUct8RPB9Kc28Mi+EunLdfQdP800rGIW6sZN2w7nwFTbyB9POueSMHnKgnaB7/KlY9wnEe0ZzncpxSJMMrkQMHwTkqxHipuNIbWAAO9BRWcgE8ZxzmjpAUUp8OehDfpQ5YlVdyqqDyMdf8UMk4JMZky3/T0/2qcBQikMm4ncD7nypyFEsJibBU859DSRZZQ2wjnyAwRXbFAG0OfPHrmnF9cgZ92j0C7truSZMzLI2eF5GahbCAzX0cbLnxcr8q1y5hF3bJ4QJlyNuOoqvQaRbWc7ukISQk5JrtjO4lIq2saMyHv7NCwY+KMDofUVBlSOvBrTTGVkQoucthvYetReu9mhfOZ7aQRybQoQjg81UJfAMowq29jJo/utxERhw4b6EAfqKhYtFvJJrqDuWE9um7afPnHHr5/hT3sW2NYKOCY2ibcPlg1csKxNluY9dvOPSkI1uppSiQPj1qZVUxut2AU846Y/frRQUVsM2HP1x74rkfL+EjOPTg0JkuFPeK3wEdB5fpTG/j6OnUe1WJNjaddOQd4CdRjPP/NRRjMtvK/wKBg5/fyro45XC2S3kfiXBOQFUdepNE76HJEpAVuQcEAfOkEcOvCybicnJPFGwsh3c5I6jOOvWuDJVizt3kZZEDJnIPtz5fhRd90gUd+SzAnOK4vvDJHkrjqP360oTbwLiR902Dw3mafwOzjcsvhDJgcLxnNES3trSdpypidl8Sgkr7YHlR5GDFDbosYA8Rfmk2ZnYGVV59V3ZA6daalQWA13IE8A7zBGSVyR9KNbzb5EaZcgjzXGPnS0axwx7fDwp9M5/ZoqIr4cIHLMSdx4H+etS0gFE7sNv8s8MB+/xo0rArzuBxjr5UaSNCpG9CP5gB1pss4KCPvA/Xkrj6GpBioHQ94VPGPXNKTWa3cDrDueeNS/HUqOv1pMPwoJwOpyOv1p9Y3QsboTN4h3ZUrjxHp5VcJ0wRWZZCuAAd2eMdak7cSEL3iAZXn50vq13p1zPEbG37sbtzv/AFfL611s29Cwzt8veumD68iiOQR403bio3EYJxzj0qC7P6GtheXdwcZeRo4QTnCcHP79Kk9UvUs7WW4k+GJc49faj6TLIbGB50ZHdSzA9QSc4+la+TJ9aRmkC0LFyC3gJ49KOoZWzuXpwce9Lo5ZigxjHQ9enyoI8S3CxgqWY7doA/vXnjpg3e2HTmGTmWQZz6KP/KojUCtrpkJLc3BII9h+/wAqDtTf9zMljZkFoE2nZySSdx/X8qS7WXth91t7ZDuktpEDkH+UqCf1Fd0XUUjToKorSSCOCYI5x1XOaWuLh4diFiykZZvUDz/Gurq5fgh4ASWQsO42YB3HI+Lr+FLN/qTIChYBRlyQuOfbk9KCupPQxRiGdQQBuJAHUD3xj0FHgtonuVaZ2eQdc9N1dXVC2TeRe4UbgCAynoG86brKozuUnqF560NdVSQ2B96UJtKEL1Hn7V3dB2VowqIR09fWhrqzvIIVXuxI8a7SwODleQRT3S4IW1S3Eiby8gPPp1/Surqccsa2RerQLb6xPEgCLgsvGQMnI4p1bAiB3ZR6A+Zrq6u6KX+38FIq/alZLuTT7RCRHPcYkHqB/tmp9QXjCBvCCOTyaGuqfIfuQLQBBMYIHXkEeQ6f3po+t2ulOGuIHn8OCinaW9ieoXpnHWurqxgrkgbqmik31/JcahLdITG0jFviJxk802mmeYlpXZ29Sc0NdXYkO28n/9k="/>
          <p:cNvSpPr>
            <a:spLocks noChangeAspect="1" noChangeArrowheads="1"/>
          </p:cNvSpPr>
          <p:nvPr/>
        </p:nvSpPr>
        <p:spPr bwMode="auto">
          <a:xfrm>
            <a:off x="155575" y="-541338"/>
            <a:ext cx="1524000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AutoShape 16" descr="data:image/jpeg;base64,/9j/4AAQSkZJRgABAQAAAQABAAD/2wCEAAkGBwgHBgkIBwgKCgkLDRYPDQwMDRsUFRAWIB0iIiAdHx8kKDQsJCYxJx8fLT0tMTU3Ojo6Iys/RD84QzQ5OjcBCgoKDQwNGg8PGjclHyU3Nzc3Nzc3Nzc3Nzc3Nzc3Nzc3Nzc3Nzc3Nzc3Nzc3Nzc3Nzc3Nzc3Nzc3Nzc3Nzc3N//AABEIAHcAoAMBIgACEQEDEQH/xAAcAAAABwEBAAAAAAAAAAAAAAABAgMEBQYHAAj/xAA8EAACAQMDAQYDBgUDAwUAAAABAgMABBEFEiExBhMiQVFhMnGBBxSRobHwFUJSwdEj4fFykuIkMzVDRP/EABkBAAMBAQEAAAAAAAAAAAAAAAABAgMEBf/EACMRAAICAgIBBQEBAAAAAAAAAAABAhEhMQMSBBQiQVFhgRP/2gAMAwEAAhEDEQA/AO07tvcF9txbwsFHiIbbj1qVTtxZ9wW7pu8H8u9duPmKgDawMCGhjI9Noov3G0PW2gx6bRWXrJfBjSJvVe3MdsAtrbsTxlpMcZ9BQW/2gWIVVu4tr9PAwP5ZqEl02xmIaa0gcjoWHSk/4LpR/wDwwmn6yX2HVFwk7baJGwXv2JKhgApzzSS9utLaJm2TAr1Bx+tZ32plstLgjEFnD94Iwhbnaoqn/wAYuhIXHdlveMVsvI5JK0CgbLP9oNjczC3tkmQOMiQ4yR7CkZe3drprCIo8jSdN7jw+hqgaL2ptnkFvqltCschwZFQAA+4q8QR29upWCMRqTkhBjmsZ+TyReQ6pDdu2lxes1uX4YYwqgA1HzpPdyrHEGaRyFC9ST6Cr12V0RdZvGNwzG2jUFwjYOT0B+eDV8s9H07Sy8mnWMMUuOWAO48etL3TzJmkVRiEvZLtFgE6dMuOQcDrUKyPazGG43CboVZcV6E1BmVRcNBNvAGFjYc8efyqpa/p1h2hVxJFH36/DMcLID6MAcmjoaNGZQqGADbsp03ChnlEqlIjtfHHHQ+9BfLcWM8tu8ex42KsCetNZmWNA6vl/QHzrOmiROZ28AyGI6lfzpCG4EUZU54JwPSkZpWkxnar4wxHn1pg8o3MqhQMcnFVVgS8VwZJhHEAfX51LWqk5UNx75qu2swQbtu5sEE46e9StnqIKBX355bIbORWc07JY4uoyzBgQVUbmAFIyQ5DAxsD8vb0oJ7raO8RtwIOcnypm9+zO4ZQ2egJFJJiouQjx5mjBFB4Fdk9V5PlXIfNjxn61iIOFGaEEZICniis4zlTkelDuIPTA96G0BBdsNJXUrAvEP/UQcqPX2rM3UoxVgQQcEGtqDZGN3n6VUO1HZc3Lm709R3h+OMcA/wC9b8PKl7WNMoYOCDV37L9pbq5EkF2ocRrlZegUehA61Tri0uIGxNBIhzjDL1qU0jvTA0FuFG4F3lxgggdPz/Guuoy2Vs9G/ZbIknZ6WYOrFrhwSMeQFW0zrtd+qoDuwCenp61mn2ERzjQdSWcNtN34eOPhGa0Obu45VTeQW96JbKSFZt020cBc5yf38qSurVWhYmONyAc5A5Pzpy7wojTPtCouSxPQCsT+0P7Up555rDQJIVtB4GlZdzSepHkB9M0IQ+1jRhruoOllKpuoVy234tueA2PL0NMH+zvW2hBihVSPIN1qG+ynt7DoOqXVvqz4t78qe92/+3IvGSf6SP0q+699qWlabMVgmN24Pw2/I/7ulKUVY1koms9i9YhP/wAdcnGM7Y8gfLHWqrNpGpW7uJ7GaIZx4kIzz71rVl9tdlLLtudOliX+rcDV20HtlpeuoDZPufzQ9RQoCo8+6Joc17fQQSW113RZRNLGhwik884qf7Q6XoemW00dpFM9wGRLWWV/C4wGcnH8wBGOg/ECts1DVnhjKpa7i/hXdwPqaxXtDdyaVr8v8c0KK9sJGHdjeyHYP6WBwSOnPpzT6AVWdllmnitULww7m3FwNqA49vb39qcdmINPvby9l1EN91s7N7gorhS5BGB9d3Qc1ftN7O6D2stlfsnq0mn3GAZLO7jWQqQPTgngnkEitC0LsNoOkW8cf3CK6lVNrXFygdm8z7DqaOiQGWbmDeEEjrxQiVdwHG3phqS7xcY3KRjhccUUMFJLRtnpw/Bx9a8nZkO88ZJwPL2oXbwcZO04NIxsOoC/U5xXPhQTuBPlRoYf4WIDAj38qMsYYhiM+5pvHIBksOc+dOFLscxjb7kZAoQIGWCOdP8AUjRsVUbqMRXl1FGqxWkLncFGM55wPxq5AjDYYEgZ9qhdI0OftTrKWNuT3TTGS4ccbI89fw4rt8W7bKRq/wBlFmLXsfbzBCjXTtLhvTOB+QqQ7SXf3C0a6JGQeOoJxn9/WpuC2itLSG3gBWKFAiKD0AGBVD+0a8ErW9ohOMkkg11JWym6RTe2v2jXUGi3enWx2XF4uxWB+BCfF+I4rHgBtYtJjA4HrU723I/jW0H4YVB+fJqvgjaeuaqSoSdgFvECaf2lvLfXUdtbY3Pnbu4HAz/ao44J4GK0rsF2p7LdmLUXMum3t3rG0p3saqFVT5DLY655xWPJKUY3FWykikx2V20jo4aMxsUfcPhYcEVN6Hd3GkX8FxZTSd+rAAKCA/tU7FpN92w1Ka80zTjp1pPKSiu+cep9yTk+lXO17HaV2egFzcKbm7UZ3ydFPsK0hdZE/wALdp+qTXsOzZlWAyCM4p/NZWl/pxtNRtYriF/iSUZU+/zqA0a/hNosoUADg460u+sb5WRcYC1dgtGP9t9BuuyOv7rCRkt2bvbSYNyvtn1FXjTftF1eTR7OacBp5IwWOMZPmfypftvbWupdlbr7wozEplhl842A/wCRWV9ntXZp7axnyAAyLzxycj+/5U3kllo2bmDFmLdCvt+lHggdJSVUAnqTmnG9EckAknwkA8Uoi4bJUqT15rxkiAiqUDKFyf5vKgKtuLHHToBilpHUY5z6jP8Aam8lzucquMDqMEY+tDQxdIz/APZgKMcHGaNhVdguc9Occ0kszOMdztHXdu9vWlEYN0iXIGck4/ShIaHNtpdxqYa3tmSLI/1J2BCRr5k/vmr12Ng0HQLWa1sLjvpuDc3BT4iPf0H96jr+2h0vsvZ2c0HN2pllZG2kNjIAJ+vWqF2n1650+WO3uR3MzLyIztBjwNuQOOgr0OOPWNGsYKrZuDXqSoGikyPYZzVC7XRws33wZMhOz2Pn/eqQnbG8WBGF13aRAnw+vlxTpu27613Ng6Rsuzc0hGG3Hp+/etIOnkJxTWDK9auJLnVrqWX4u9Ix7A4A/KmrY7tnwASQAB+P7+dTXavTntdUeVY8RXDFkI5yfMfv1qFuVMT903DKcEe9N7IQjT3SmUXI3HjBpiaPGdrAjqKEMvPZvtlddnXdEXvYxIHVWPT+ofXitG1fW4NW0u1vLRiY7hAwB6gHyrDbOF767jt0YCSVtqlumfL8TxV+7OSTR6BbRXClXjLrg+Q3Gqslssum3hiheMH5U+iuwHMh+IeearKSkNkE08W52ryMk+dBNkzqk0d3YT2r57qeMow6fWsMnSewvTHICk8D/mPStWNw0m5BkDp8jWedpJEv9WV7bLuQYyuPNT/ih6HZoMSAPuTj+ogYGKO8w5UZZhwWx0pq88hUiGM8+btilQduzcwaTaeFzxXkZEHSNyoMhJ5yKUNvvzuIGccY6/hSRkdWXYp69en/ABSlsZTkNlTt+EHNACwiKrtQYA464pTTTBHeW8lwrGFXDP74NIA7hhmGfT0NKt3a9csM+RPNOLrIyU+0nthbXmnwxWVrcP3eX71UOF4xjr0rFb+7kvLlp5XYs3qa1JtpDIq/EMeLy/eag7vs5p9wWKo8UhHG3GM/KuiPP9l9ijmZpF2OcJ5irN2etUiUSImARnmuHY6QSYF0gbPHhzipeGwnsERZdrjoHTofpWi5Ysdkdr85hk+9ShTFboREh/mc+f0qgyOZJGdzlmJJPvVo7W38Uii1j5cHLH09qqpFaQd5EAetCKDFDVgLxSmNkkQ4dCGB9CK0bS7o3elWs743uni9z51ma9RV17K3XfaWsOMdwdufXOT/AHpt0S0TxfzFG3ZFJjHFDkAGpsloPuaOJpPMAk+9Z1pU8n8UjkijDSu52j0Lf7Vdddu+60m4KNhymEx61DdmbFLGQzXiYmaM7Af5R/k028DWi3lAIwpYK3qT0pNlYqGAO7GeG/tS8aSyDlRu8snp7ULIyNyceWU4Ary7wIIFfZjwM4PiUdcetLQskY2L1xyODwa7YqnmVUct8RPB9Kc28Mi+EunLdfQdP800rGIW6sZN2w7nwFTbyB9POueSMHnKgnaB7/KlY9wnEe0ZzncpxSJMMrkQMHwTkqxHipuNIbWAAO9BRWcgE8ZxzmjpAUUp8OehDfpQ5YlVdyqqDyMdf8UMk4JMZky3/T0/2qcBQikMm4ncD7nypyFEsJibBU859DSRZZQ2wjnyAwRXbFAG0OfPHrmnF9cgZ92j0C7truSZMzLI2eF5GahbCAzX0cbLnxcr8q1y5hF3bJ4QJlyNuOoqvQaRbWc7ukISQk5JrtjO4lIq2saMyHv7NCwY+KMDofUVBlSOvBrTTGVkQoucthvYetReu9mhfOZ7aQRybQoQjg81UJfAMowq29jJo/utxERhw4b6EAfqKhYtFvJJrqDuWE9um7afPnHHr5/hT3sW2NYKOCY2ibcPlg1csKxNluY9dvOPSkI1uppSiQPj1qZVUxut2AU846Y/frRQUVsM2HP1x74rkfL+EjOPTg0JkuFPeK3wEdB5fpTG/j6OnUe1WJNjaddOQd4CdRjPP/NRRjMtvK/wKBg5/fyro45XC2S3kfiXBOQFUdepNE76HJEpAVuQcEAfOkEcOvCybicnJPFGwsh3c5I6jOOvWuDJVizt3kZZEDJnIPtz5fhRd90gUd+SzAnOK4vvDJHkrjqP360oTbwLiR902Dw3mafwOzjcsvhDJgcLxnNES3trSdpypidl8Sgkr7YHlR5GDFDbosYA8Rfmk2ZnYGVV59V3ZA6daalQWA13IE8A7zBGSVyR9KNbzb5EaZcgjzXGPnS0axwx7fDwp9M5/ZoqIr4cIHLMSdx4H+etS0gFE7sNv8s8MB+/xo0rArzuBxjr5UaSNCpG9CP5gB1pss4KCPvA/Xkrj6GpBioHQ94VPGPXNKTWa3cDrDueeNS/HUqOv1pMPwoJwOpyOv1p9Y3QsboTN4h3ZUrjxHp5VcJ0wRWZZCuAAd2eMdak7cSEL3iAZXn50vq13p1zPEbG37sbtzv/AFfL611s29Cwzt8veumD68iiOQR403bio3EYJxzj0qC7P6GtheXdwcZeRo4QTnCcHP79Kk9UvUs7WW4k+GJc49faj6TLIbGB50ZHdSzA9QSc4+la+TJ9aRmkC0LFyC3gJ49KOoZWzuXpwce9Lo5ZigxjHQ9enyoI8S3CxgqWY7doA/vXnjpg3e2HTmGTmWQZz6KP/KojUCtrpkJLc3BII9h+/wAqDtTf9zMljZkFoE2nZySSdx/X8qS7WXth91t7ZDuktpEDkH+UqCf1Fd0XUUjToKorSSCOCYI5x1XOaWuLh4diFiykZZvUDz/Gurq5fgh4ASWQsO42YB3HI+Lr+FLN/qTIChYBRlyQuOfbk9KCupPQxRiGdQQBuJAHUD3xj0FHgtonuVaZ2eQdc9N1dXVC2TeRe4UbgCAynoG86brKozuUnqF560NdVSQ2B96UJtKEL1Hn7V3dB2VowqIR09fWhrqzvIIVXuxI8a7SwODleQRT3S4IW1S3Eiby8gPPp1/Surqccsa2RerQLb6xPEgCLgsvGQMnI4p1bAiB3ZR6A+Zrq6u6KX+38FIq/alZLuTT7RCRHPcYkHqB/tmp9QXjCBvCCOTyaGuqfIfuQLQBBMYIHXkEeQ6f3po+t2ulOGuIHn8OCinaW9ieoXpnHWurqxgrkgbqmik31/JcahLdITG0jFviJxk802mmeYlpXZ29Sc0NdXYkO28n/9k="/>
          <p:cNvSpPr>
            <a:spLocks noChangeAspect="1" noChangeArrowheads="1"/>
          </p:cNvSpPr>
          <p:nvPr/>
        </p:nvSpPr>
        <p:spPr bwMode="auto">
          <a:xfrm>
            <a:off x="155575" y="-541338"/>
            <a:ext cx="1524000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209800" y="228600"/>
            <a:ext cx="4267200" cy="914400"/>
            <a:chOff x="2209800" y="228600"/>
            <a:chExt cx="4267200" cy="914400"/>
          </a:xfrm>
        </p:grpSpPr>
        <p:sp>
          <p:nvSpPr>
            <p:cNvPr id="11" name="Round Single Corner Rectangle 10"/>
            <p:cNvSpPr/>
            <p:nvPr/>
          </p:nvSpPr>
          <p:spPr>
            <a:xfrm>
              <a:off x="2209800" y="228600"/>
              <a:ext cx="4267200" cy="914400"/>
            </a:xfrm>
            <a:prstGeom prst="round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0800" y="381000"/>
              <a:ext cx="335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নিচের ছবিগুলি কিসের</a:t>
              </a:r>
              <a:r>
                <a:rPr lang="bn-BD" sz="2800" dirty="0" smtClean="0"/>
                <a:t>।</a:t>
              </a:r>
              <a:endParaRPr lang="en-US" sz="2800" dirty="0"/>
            </a:p>
          </p:txBody>
        </p:sp>
      </p:grpSp>
      <p:pic>
        <p:nvPicPr>
          <p:cNvPr id="10242" name="Picture 2" descr="http://ak1.picdn.net/shutterstock/videos/2808358/preview/stock-footage-animal-cow-far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371600"/>
            <a:ext cx="3810000" cy="2133601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317626"/>
            <a:ext cx="3930650" cy="2187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উন্নত জাতের গাভি পালনের সংক্ষিপ্ত আলোচনা করব । 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9144000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শিরোনাম 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: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উন্নত জাতের গাভি পালন।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218" name="Picture 2" descr="http://www.globalresearch.ca/articlePictures/cows-with-mastitis-stand-in-shi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52800"/>
            <a:ext cx="4419600" cy="3048000"/>
          </a:xfrm>
          <a:prstGeom prst="rect">
            <a:avLst/>
          </a:prstGeom>
          <a:noFill/>
        </p:spPr>
      </p:pic>
      <p:pic>
        <p:nvPicPr>
          <p:cNvPr id="9220" name="Picture 4" descr="http://image1.masterfile.com/em_w/00/65/12/700-00651279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362325"/>
            <a:ext cx="3886200" cy="319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44627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কর্মপত্র -১</a:t>
            </a:r>
          </a:p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কাজঃ 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গাভি কীভাবে পালন করলে ভাল ফলাফল পাওয়া যায়  ।</a:t>
            </a:r>
          </a:p>
          <a:p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0600" y="5257800"/>
            <a:ext cx="4953000" cy="1143000"/>
            <a:chOff x="990600" y="5257800"/>
            <a:chExt cx="4953000" cy="1143000"/>
          </a:xfrm>
        </p:grpSpPr>
        <p:sp>
          <p:nvSpPr>
            <p:cNvPr id="3" name="Rectangle 2"/>
            <p:cNvSpPr/>
            <p:nvPr/>
          </p:nvSpPr>
          <p:spPr>
            <a:xfrm>
              <a:off x="990600" y="5257800"/>
              <a:ext cx="49530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47800" y="5486400"/>
              <a:ext cx="3581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সম্ভব্য উত্তর </a:t>
              </a:r>
              <a:r>
                <a:rPr lang="en-US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খামারে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t2.gstatic.com/images?q=tbn:ANd9GcTE6zukb3hcougHQ56VCFGPg6QQL7J0qgmvrERzxQb-lcxeKteDSEPnvjU7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429000"/>
            <a:ext cx="4125384" cy="2743200"/>
          </a:xfrm>
          <a:prstGeom prst="rect">
            <a:avLst/>
          </a:prstGeom>
          <a:noFill/>
        </p:spPr>
      </p:pic>
      <p:pic>
        <p:nvPicPr>
          <p:cNvPr id="7170" name="Picture 2" descr="http://4.bp.blogspot.com/-YgDZuC8WxSU/TbZR_rVJRKI/AAAAAAAACV8/HHvMCUFz88c/s1600/animals+cow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4202544" cy="2667000"/>
          </a:xfrm>
          <a:prstGeom prst="rect">
            <a:avLst/>
          </a:prstGeom>
          <a:noFill/>
        </p:spPr>
      </p:pic>
      <p:pic>
        <p:nvPicPr>
          <p:cNvPr id="7172" name="Picture 4" descr="http://www.farmersguardian.com/Pictures/inline/g/k/o/cows_graz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81000"/>
            <a:ext cx="4162534" cy="2743200"/>
          </a:xfrm>
          <a:prstGeom prst="rect">
            <a:avLst/>
          </a:prstGeom>
          <a:noFill/>
        </p:spPr>
      </p:pic>
      <p:pic>
        <p:nvPicPr>
          <p:cNvPr id="7174" name="Picture 6" descr="http://www.all-creatures.org/anex/cattle-dairy-0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5436" y="3428999"/>
            <a:ext cx="3865564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2400"/>
            <a:ext cx="205740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কর্মপত্র -২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7848600" cy="258532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জোড়াই কাজঃ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উপরের গাভি গুলো দেখ এবংখাতায় লিখ কোনগুলো উন্নত জাতের গাভি 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                             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4876800"/>
            <a:ext cx="6705600" cy="1600200"/>
            <a:chOff x="609600" y="4876800"/>
            <a:chExt cx="6705600" cy="1600200"/>
          </a:xfrm>
        </p:grpSpPr>
        <p:sp>
          <p:nvSpPr>
            <p:cNvPr id="4" name="Rectangle 3"/>
            <p:cNvSpPr/>
            <p:nvPr/>
          </p:nvSpPr>
          <p:spPr>
            <a:xfrm>
              <a:off x="609600" y="4876800"/>
              <a:ext cx="6705600" cy="1600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43000" y="5257800"/>
              <a:ext cx="533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সম্ভাব্য উত্তর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ফিজিয়াম, জার্সি  ।</a:t>
              </a:r>
              <a:endParaRPr lang="en-US" sz="3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219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Gothic</vt:lpstr>
      <vt:lpstr>Arial</vt:lpstr>
      <vt:lpstr>Calibri</vt:lpstr>
      <vt:lpstr>Nikosh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Computer-5</dc:creator>
  <cp:lastModifiedBy>pc</cp:lastModifiedBy>
  <cp:revision>73</cp:revision>
  <dcterms:created xsi:type="dcterms:W3CDTF">2012-12-22T04:39:12Z</dcterms:created>
  <dcterms:modified xsi:type="dcterms:W3CDTF">2021-04-27T08:55:35Z</dcterms:modified>
</cp:coreProperties>
</file>