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6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5D96-1C18-4CE8-8C50-B2A1F8CDB94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C82B-9B52-47C4-9CCA-0F96341C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43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5D96-1C18-4CE8-8C50-B2A1F8CDB94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C82B-9B52-47C4-9CCA-0F96341C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85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5D96-1C18-4CE8-8C50-B2A1F8CDB94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C82B-9B52-47C4-9CCA-0F96341C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59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5D96-1C18-4CE8-8C50-B2A1F8CDB94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C82B-9B52-47C4-9CCA-0F96341C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02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5D96-1C18-4CE8-8C50-B2A1F8CDB94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C82B-9B52-47C4-9CCA-0F96341C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3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5D96-1C18-4CE8-8C50-B2A1F8CDB94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C82B-9B52-47C4-9CCA-0F96341C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6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5D96-1C18-4CE8-8C50-B2A1F8CDB94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C82B-9B52-47C4-9CCA-0F96341C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69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5D96-1C18-4CE8-8C50-B2A1F8CDB94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C82B-9B52-47C4-9CCA-0F96341C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38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5D96-1C18-4CE8-8C50-B2A1F8CDB94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C82B-9B52-47C4-9CCA-0F96341C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4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5D96-1C18-4CE8-8C50-B2A1F8CDB94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C82B-9B52-47C4-9CCA-0F96341C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757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5D96-1C18-4CE8-8C50-B2A1F8CDB94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C82B-9B52-47C4-9CCA-0F96341C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54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A5D96-1C18-4CE8-8C50-B2A1F8CDB945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5C82B-9B52-47C4-9CCA-0F96341CB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06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4622" y="1214438"/>
            <a:ext cx="9144000" cy="2387600"/>
          </a:xfrm>
        </p:spPr>
        <p:txBody>
          <a:bodyPr>
            <a:noAutofit/>
          </a:bodyPr>
          <a:lstStyle/>
          <a:p>
            <a:r>
              <a:rPr lang="ar-SA" sz="4400" dirty="0" smtClean="0"/>
              <a:t>بسم الله الرحمن الرحيم</a:t>
            </a:r>
            <a:br>
              <a:rPr lang="ar-SA" sz="4400" dirty="0" smtClean="0"/>
            </a:br>
            <a:r>
              <a:rPr lang="ar-SA" sz="4400" dirty="0" smtClean="0"/>
              <a:t/>
            </a:r>
            <a:br>
              <a:rPr lang="ar-SA" sz="4400" dirty="0" smtClean="0"/>
            </a:br>
            <a:r>
              <a:rPr lang="ar-SA" sz="4400" dirty="0" smtClean="0"/>
              <a:t>السلام عليكم ورحمة الله</a:t>
            </a:r>
            <a:br>
              <a:rPr lang="ar-SA" sz="4400" dirty="0" smtClean="0"/>
            </a:br>
            <a:r>
              <a:rPr lang="ar-SA" sz="4400" dirty="0" smtClean="0"/>
              <a:t>اهلا سهلا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3685822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0679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8000" y="1016000"/>
            <a:ext cx="609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والتعصيب المحض –</a:t>
            </a: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وذلك عند عدم  الولد وولد الابن وان سفل-</a:t>
            </a: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881511" y="2923822"/>
            <a:ext cx="3894667" cy="1128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9335911" y="2528711"/>
            <a:ext cx="259645" cy="541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182637" y="2449689"/>
            <a:ext cx="90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076267" y="3036711"/>
            <a:ext cx="101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اب </a:t>
            </a:r>
          </a:p>
          <a:p>
            <a:r>
              <a:rPr lang="ar-SA" dirty="0"/>
              <a:t>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62133" y="3070578"/>
            <a:ext cx="1501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ام 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993" y="1732844"/>
            <a:ext cx="2143125" cy="2133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69600" y="2528711"/>
            <a:ext cx="368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55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38670" y="2215166"/>
            <a:ext cx="579549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400" dirty="0"/>
              <a:t>الي اللقاء</a:t>
            </a:r>
          </a:p>
          <a:p>
            <a:endParaRPr lang="ar-SA" sz="4400" dirty="0"/>
          </a:p>
          <a:p>
            <a:r>
              <a:rPr lang="ar-SA" sz="4400" dirty="0"/>
              <a:t>السلام عليكم ورحمة الله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6049" y="2424299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82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88" y="1743075"/>
            <a:ext cx="418623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/>
              <a:t>تعريف الأستاذ : </a:t>
            </a:r>
          </a:p>
          <a:p>
            <a:r>
              <a:rPr lang="ar-SA" sz="3200" dirty="0"/>
              <a:t>محمد مجيب الرحمن</a:t>
            </a:r>
          </a:p>
          <a:p>
            <a:r>
              <a:rPr lang="ar-SA" sz="3200" dirty="0"/>
              <a:t>الأستاذ المساعد</a:t>
            </a:r>
          </a:p>
          <a:p>
            <a:r>
              <a:rPr lang="ar-SA" sz="3200" dirty="0"/>
              <a:t>المدرسة المجددية الأسلا مية (العالم)</a:t>
            </a:r>
          </a:p>
          <a:p>
            <a:r>
              <a:rPr lang="ar-SA" sz="3200" dirty="0"/>
              <a:t>برى بارى – كالياكوير –غازى فور-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7230" y="2576973"/>
            <a:ext cx="1511939" cy="187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02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89690" y="2156178"/>
            <a:ext cx="66152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تعريف الأستاذ</a:t>
            </a:r>
            <a:br>
              <a:rPr lang="ar-SA" sz="3600" dirty="0"/>
            </a:br>
            <a:r>
              <a:rPr lang="ar-SA" sz="3600" dirty="0"/>
              <a:t>محمد مجيب الرحمن</a:t>
            </a:r>
            <a:br>
              <a:rPr lang="ar-SA" sz="3600" dirty="0"/>
            </a:br>
            <a:r>
              <a:rPr lang="ar-SA" sz="3600" dirty="0"/>
              <a:t>أستاذ مساعد</a:t>
            </a:r>
            <a:br>
              <a:rPr lang="ar-SA" sz="3600" dirty="0"/>
            </a:br>
            <a:r>
              <a:rPr lang="ar-SA" sz="3600" dirty="0"/>
              <a:t>المدرسة </a:t>
            </a:r>
            <a:r>
              <a:rPr lang="ar-SA" sz="3600" dirty="0" err="1"/>
              <a:t>المجددية</a:t>
            </a:r>
            <a:r>
              <a:rPr lang="ar-SA" sz="3600" dirty="0"/>
              <a:t> الإسلامية(العالم)</a:t>
            </a:r>
            <a:br>
              <a:rPr lang="ar-SA" sz="3600" dirty="0"/>
            </a:br>
            <a:r>
              <a:rPr lang="ar-SA" sz="3600" dirty="0"/>
              <a:t>برى بارى-</a:t>
            </a:r>
            <a:r>
              <a:rPr lang="ar-SA" sz="3600" dirty="0" err="1"/>
              <a:t>كالياكوير</a:t>
            </a:r>
            <a:r>
              <a:rPr lang="ar-SA" sz="3600" dirty="0"/>
              <a:t>-</a:t>
            </a:r>
            <a:r>
              <a:rPr lang="ar-SA" sz="3600" dirty="0" err="1"/>
              <a:t>غازيفور</a:t>
            </a:r>
            <a:endParaRPr lang="ar-SA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067" y="243840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359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17067" y="2065866"/>
            <a:ext cx="57686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عنوان الدرس</a:t>
            </a:r>
          </a:p>
          <a:p>
            <a:endParaRPr lang="ar-SA" sz="3600" dirty="0"/>
          </a:p>
          <a:p>
            <a:r>
              <a:rPr lang="ar-SA" sz="3600" dirty="0"/>
              <a:t>الصف العالم</a:t>
            </a:r>
          </a:p>
          <a:p>
            <a:endParaRPr lang="ar-SA" sz="3600" dirty="0"/>
          </a:p>
          <a:p>
            <a:r>
              <a:rPr lang="ar-SA" sz="3600" dirty="0"/>
              <a:t>الورقة الثانية للفقه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601" y="2625489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73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9644" y="1828800"/>
            <a:ext cx="51025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000" dirty="0"/>
              <a:t>عنوان الدرس</a:t>
            </a:r>
          </a:p>
          <a:p>
            <a:endParaRPr lang="ar-SA" sz="4000" dirty="0"/>
          </a:p>
          <a:p>
            <a:r>
              <a:rPr lang="ar-SA" sz="4000" dirty="0"/>
              <a:t>الصف العالم</a:t>
            </a:r>
          </a:p>
          <a:p>
            <a:endParaRPr lang="ar-SA" sz="4000" dirty="0"/>
          </a:p>
          <a:p>
            <a:r>
              <a:rPr lang="ar-SA" sz="4000" dirty="0"/>
              <a:t>الورقة الثانية </a:t>
            </a:r>
            <a:r>
              <a:rPr lang="ar-SA" sz="4000" dirty="0" smtClean="0"/>
              <a:t>للفقه</a:t>
            </a:r>
          </a:p>
          <a:p>
            <a:r>
              <a:rPr lang="ar-SA" sz="4000" dirty="0" smtClean="0"/>
              <a:t>فرائض</a:t>
            </a:r>
            <a:endParaRPr lang="ar-SA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142" y="2308401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63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5724" y="1477107"/>
            <a:ext cx="50760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اعلان الدرس</a:t>
            </a:r>
          </a:p>
          <a:p>
            <a:endParaRPr lang="ar-SA" sz="3600" dirty="0"/>
          </a:p>
          <a:p>
            <a:r>
              <a:rPr lang="ar-SA" sz="3600" dirty="0" smtClean="0"/>
              <a:t> حالات الأب في الميراث</a:t>
            </a:r>
            <a:endParaRPr lang="ar-SA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329" y="1304558"/>
            <a:ext cx="214312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767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97689" y="2269066"/>
            <a:ext cx="479777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/>
              <a:t>النتائج من الدرس</a:t>
            </a:r>
          </a:p>
          <a:p>
            <a:endParaRPr lang="ar-SA" sz="2800" dirty="0"/>
          </a:p>
          <a:p>
            <a:r>
              <a:rPr lang="ar-SA" sz="2800" dirty="0"/>
              <a:t>يستطيع الطلاب بعد انتهاء هذا الدرس</a:t>
            </a:r>
          </a:p>
          <a:p>
            <a:endParaRPr lang="ar-SA" sz="2800" dirty="0"/>
          </a:p>
          <a:p>
            <a:r>
              <a:rPr lang="ar-SA" sz="2800" dirty="0"/>
              <a:t>ان يبينوا   أحوال </a:t>
            </a:r>
            <a:r>
              <a:rPr lang="ar-SA" sz="2800" dirty="0" smtClean="0"/>
              <a:t> الاب</a:t>
            </a:r>
            <a:endParaRPr lang="ar-SA" sz="2800" dirty="0"/>
          </a:p>
          <a:p>
            <a:r>
              <a:rPr lang="ar-SA" sz="2800" dirty="0"/>
              <a:t> </a:t>
            </a:r>
          </a:p>
          <a:p>
            <a:r>
              <a:rPr lang="ar-SA" sz="2800" dirty="0"/>
              <a:t>ان </a:t>
            </a:r>
            <a:r>
              <a:rPr lang="ar-SA" sz="2800" dirty="0" smtClean="0"/>
              <a:t>يقولوا </a:t>
            </a:r>
            <a:r>
              <a:rPr lang="ar-SA" sz="2800" dirty="0"/>
              <a:t>أحوال </a:t>
            </a:r>
            <a:r>
              <a:rPr lang="ar-SA" sz="2800" dirty="0" smtClean="0"/>
              <a:t>الاب </a:t>
            </a:r>
            <a:r>
              <a:rPr lang="ar-SA" sz="2800" dirty="0"/>
              <a:t>كم هي وما هي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945" y="2708029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770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37956" y="1004711"/>
            <a:ext cx="482035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اما الاب فله أحوال ثلاث :</a:t>
            </a: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الفرض المطلق وهو السدس: </a:t>
            </a: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وذلك مع الابن  وابن الابن وان سفل-</a:t>
            </a:r>
          </a:p>
          <a:p>
            <a:endParaRPr lang="ar-S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633156" y="3826933"/>
            <a:ext cx="4560711" cy="11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9708444" y="3296356"/>
            <a:ext cx="620889" cy="5418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347200" y="3330222"/>
            <a:ext cx="846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708444" y="55315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347200" y="3951111"/>
            <a:ext cx="982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اب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847644" y="3965601"/>
            <a:ext cx="2799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ابن او ابن الابن</a:t>
            </a:r>
          </a:p>
          <a:p>
            <a:r>
              <a:rPr lang="ar-SA" dirty="0"/>
              <a:t>5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25" y="2385530"/>
            <a:ext cx="2390775" cy="19145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19555" y="3699554"/>
            <a:ext cx="450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0150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02489" y="1467556"/>
            <a:ext cx="48993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والفرض والتعصيب معا –</a:t>
            </a:r>
          </a:p>
          <a:p>
            <a:endParaRPr lang="ar-S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وذلك مع الابنة  او ابنة الابن وان سفلت- </a:t>
            </a: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802489" y="3826933"/>
            <a:ext cx="5057423" cy="45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9922933" y="3081867"/>
            <a:ext cx="654756" cy="767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725378" y="3175716"/>
            <a:ext cx="1134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725378" y="3979164"/>
            <a:ext cx="1134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اب</a:t>
            </a:r>
            <a:r>
              <a:rPr lang="en-US" dirty="0" smtClean="0"/>
              <a:t> </a:t>
            </a:r>
          </a:p>
          <a:p>
            <a:r>
              <a:rPr lang="en-US" dirty="0" smtClean="0"/>
              <a:t>1+2=3 </a:t>
            </a:r>
          </a:p>
          <a:p>
            <a:endParaRPr lang="ar-SA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83111" y="394336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بنت او بنت الابن </a:t>
            </a:r>
          </a:p>
          <a:p>
            <a:r>
              <a:rPr lang="en-US" dirty="0"/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353800" y="3390900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36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146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بسم الله الرحمن الرحيم  السلام عليكم ورحمة الله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السلام عليكم ورحمة الله اهلا سهلا</dc:title>
  <dc:creator>Microsoft account</dc:creator>
  <cp:lastModifiedBy>Microsoft account</cp:lastModifiedBy>
  <cp:revision>21</cp:revision>
  <dcterms:created xsi:type="dcterms:W3CDTF">2020-10-06T03:41:27Z</dcterms:created>
  <dcterms:modified xsi:type="dcterms:W3CDTF">2021-04-26T20:58:31Z</dcterms:modified>
</cp:coreProperties>
</file>