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17"/>
  </p:notesMasterIdLst>
  <p:sldIdLst>
    <p:sldId id="273" r:id="rId2"/>
    <p:sldId id="276" r:id="rId3"/>
    <p:sldId id="277" r:id="rId4"/>
    <p:sldId id="260" r:id="rId5"/>
    <p:sldId id="262" r:id="rId6"/>
    <p:sldId id="265" r:id="rId7"/>
    <p:sldId id="261" r:id="rId8"/>
    <p:sldId id="272" r:id="rId9"/>
    <p:sldId id="278" r:id="rId10"/>
    <p:sldId id="279" r:id="rId11"/>
    <p:sldId id="271" r:id="rId12"/>
    <p:sldId id="266" r:id="rId13"/>
    <p:sldId id="263" r:id="rId14"/>
    <p:sldId id="269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43BA3-3655-4D2C-8C5A-E31D8E8DD28B}" type="datetimeFigureOut">
              <a:rPr lang="en-US" smtClean="0"/>
              <a:t>27-Apr-21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88AE4-AEDA-4F0A-A252-9481076DE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/>
              <a:t>শি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ক্ষাথীদের ডেকে গনণা করতে দেব একক দশক বোঝাব</a:t>
            </a:r>
            <a:r>
              <a:rPr lang="bn-IN" sz="1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88AE4-AEDA-4F0A-A252-9481076DE1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61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88AE4-AEDA-4F0A-A252-9481076DE12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18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88AE4-AEDA-4F0A-A252-9481076DE1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21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88AE4-AEDA-4F0A-A252-9481076DE12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81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উপকরন ব্যবহার করে</a:t>
            </a:r>
            <a:r>
              <a:rPr lang="bn-IN" baseline="0" dirty="0">
                <a:latin typeface="NikoshBAN" panose="02000000000000000000" pitchFamily="2" charset="0"/>
                <a:cs typeface="NikoshBAN" panose="02000000000000000000" pitchFamily="2" charset="0"/>
              </a:rPr>
              <a:t> যোগ করতে দেব।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88AE4-AEDA-4F0A-A252-9481076DE12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98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বই,</a:t>
            </a:r>
            <a:r>
              <a:rPr lang="bn-IN" baseline="0" dirty="0">
                <a:latin typeface="NikoshBAN" panose="02000000000000000000" pitchFamily="2" charset="0"/>
                <a:cs typeface="NikoshBAN" panose="02000000000000000000" pitchFamily="2" charset="0"/>
              </a:rPr>
              <a:t> গাছের পাতা ও কাঠি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ব্যবহার করে</a:t>
            </a:r>
            <a:r>
              <a:rPr lang="bn-IN" baseline="0" dirty="0">
                <a:latin typeface="NikoshBAN" panose="02000000000000000000" pitchFamily="2" charset="0"/>
                <a:cs typeface="NikoshBAN" panose="02000000000000000000" pitchFamily="2" charset="0"/>
              </a:rPr>
              <a:t> যোগ করতে দেব।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88AE4-AEDA-4F0A-A252-9481076DE12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91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596ED330-3741-4A95-A1C9-40BD225607B9}" type="datetimeFigureOut">
              <a:rPr lang="en-US" smtClean="0"/>
              <a:t>27-Apr-21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7AE5A17-29A4-4E5A-A0A5-B83CC39F6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330-3741-4A95-A1C9-40BD225607B9}" type="datetimeFigureOut">
              <a:rPr lang="en-US" smtClean="0"/>
              <a:t>27-Apr-21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5A17-29A4-4E5A-A0A5-B83CC39F6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7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330-3741-4A95-A1C9-40BD225607B9}" type="datetimeFigureOut">
              <a:rPr lang="en-US" smtClean="0"/>
              <a:t>27-Apr-21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5A17-29A4-4E5A-A0A5-B83CC39F6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1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330-3741-4A95-A1C9-40BD225607B9}" type="datetimeFigureOut">
              <a:rPr lang="en-US" smtClean="0"/>
              <a:t>27-Apr-21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5A17-29A4-4E5A-A0A5-B83CC39F6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5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96ED330-3741-4A95-A1C9-40BD225607B9}" type="datetimeFigureOut">
              <a:rPr lang="en-US" smtClean="0"/>
              <a:t>27-Apr-21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7AE5A17-29A4-4E5A-A0A5-B83CC39F6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01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330-3741-4A95-A1C9-40BD225607B9}" type="datetimeFigureOut">
              <a:rPr lang="en-US" smtClean="0"/>
              <a:t>27-Apr-21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5A17-29A4-4E5A-A0A5-B83CC39F6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5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330-3741-4A95-A1C9-40BD225607B9}" type="datetimeFigureOut">
              <a:rPr lang="en-US" smtClean="0"/>
              <a:t>27-Apr-21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5A17-29A4-4E5A-A0A5-B83CC39F6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8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330-3741-4A95-A1C9-40BD225607B9}" type="datetimeFigureOut">
              <a:rPr lang="en-US" smtClean="0"/>
              <a:t>27-Apr-21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5A17-29A4-4E5A-A0A5-B83CC39F6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69822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330-3741-4A95-A1C9-40BD225607B9}" type="datetimeFigureOut">
              <a:rPr lang="en-US" smtClean="0"/>
              <a:t>27-Apr-21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5A17-29A4-4E5A-A0A5-B83CC39F6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17212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330-3741-4A95-A1C9-40BD225607B9}" type="datetimeFigureOut">
              <a:rPr lang="en-US" smtClean="0"/>
              <a:t>27-Apr-21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7AE5A17-29A4-4E5A-A0A5-B83CC39F6D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0608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96ED330-3741-4A95-A1C9-40BD225607B9}" type="datetimeFigureOut">
              <a:rPr lang="en-US" smtClean="0"/>
              <a:t>27-Apr-21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7AE5A17-29A4-4E5A-A0A5-B83CC39F6D5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25253169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96ED330-3741-4A95-A1C9-40BD225607B9}" type="datetimeFigureOut">
              <a:rPr lang="en-US" smtClean="0"/>
              <a:t>27-Apr-21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7AE5A17-29A4-4E5A-A0A5-B83CC39F6D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71910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ransition spd="slow">
    <p:randomBar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FF0AB7B-C079-4694-BCD7-887085195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23" y="387433"/>
            <a:ext cx="11257613" cy="595109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CC1F3811-F7CF-4F83-A863-256B53C29A18}"/>
              </a:ext>
            </a:extLst>
          </p:cNvPr>
          <p:cNvGrpSpPr/>
          <p:nvPr/>
        </p:nvGrpSpPr>
        <p:grpSpPr>
          <a:xfrm>
            <a:off x="621745" y="470699"/>
            <a:ext cx="12368503" cy="5973804"/>
            <a:chOff x="621745" y="470699"/>
            <a:chExt cx="12368503" cy="597380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DA45EDE-28D8-42F5-94C5-1411B1A4F61E}"/>
                </a:ext>
              </a:extLst>
            </p:cNvPr>
            <p:cNvSpPr txBox="1"/>
            <p:nvPr/>
          </p:nvSpPr>
          <p:spPr>
            <a:xfrm>
              <a:off x="621745" y="470699"/>
              <a:ext cx="447076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dirty="0" err="1">
                  <a:solidFill>
                    <a:schemeClr val="bg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সবাইকে</a:t>
              </a:r>
              <a:r>
                <a:rPr lang="en-US" sz="8800" dirty="0">
                  <a:solidFill>
                    <a:schemeClr val="bg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800" dirty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6B94CBA-2CD9-49F9-B397-0C1812D50C20}"/>
                </a:ext>
              </a:extLst>
            </p:cNvPr>
            <p:cNvSpPr txBox="1"/>
            <p:nvPr/>
          </p:nvSpPr>
          <p:spPr>
            <a:xfrm flipH="1">
              <a:off x="8122826" y="4997953"/>
              <a:ext cx="4867422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8800" dirty="0">
                  <a:solidFill>
                    <a:schemeClr val="tx2">
                      <a:lumMod val="10000"/>
                      <a:lumOff val="90000"/>
                    </a:schemeClr>
                  </a:solidFill>
                </a:rPr>
                <a:t>শুভেচ্ছা </a:t>
              </a:r>
              <a:endParaRPr lang="en-US" sz="8800" dirty="0">
                <a:solidFill>
                  <a:schemeClr val="tx2">
                    <a:lumMod val="10000"/>
                    <a:lumOff val="90000"/>
                  </a:schemeClr>
                </a:solidFill>
              </a:endParaRPr>
            </a:p>
          </p:txBody>
        </p:sp>
      </p:grp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E9600D7-671C-4A86-8689-283CE2266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473F-AAAB-46A3-B3B2-F10DD1CEFF63}" type="datetime1">
              <a:rPr lang="en-US" smtClean="0"/>
              <a:t>27-Apr-21</a:t>
            </a:fld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DB52DA-2C8D-4F7B-8165-7BC4073B5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6E0D-D5E6-4F45-AD34-E7C0D9B355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999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261ABA01-C97E-42DF-AB47-4DCDB705AA13}"/>
              </a:ext>
            </a:extLst>
          </p:cNvPr>
          <p:cNvGrpSpPr/>
          <p:nvPr/>
        </p:nvGrpSpPr>
        <p:grpSpPr>
          <a:xfrm>
            <a:off x="2304373" y="1123407"/>
            <a:ext cx="692046" cy="2261382"/>
            <a:chOff x="545911" y="1134470"/>
            <a:chExt cx="914400" cy="3185046"/>
          </a:xfrm>
        </p:grpSpPr>
        <p:sp>
          <p:nvSpPr>
            <p:cNvPr id="2" name="Rectangle 1"/>
            <p:cNvSpPr/>
            <p:nvPr/>
          </p:nvSpPr>
          <p:spPr>
            <a:xfrm>
              <a:off x="545911" y="1134470"/>
              <a:ext cx="914400" cy="2968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545911" y="1448368"/>
              <a:ext cx="914400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45911" y="1749188"/>
              <a:ext cx="914400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5911" y="2063086"/>
              <a:ext cx="900752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45911" y="2363905"/>
              <a:ext cx="900752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45911" y="2664724"/>
              <a:ext cx="900752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45911" y="2978622"/>
              <a:ext cx="900752" cy="3309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45911" y="3309580"/>
              <a:ext cx="900752" cy="3178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45911" y="3610400"/>
              <a:ext cx="900752" cy="3545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45911" y="3964958"/>
              <a:ext cx="900752" cy="3545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2151AD3-4B06-484B-9DED-A4EADEED4F73}"/>
              </a:ext>
            </a:extLst>
          </p:cNvPr>
          <p:cNvGrpSpPr/>
          <p:nvPr/>
        </p:nvGrpSpPr>
        <p:grpSpPr>
          <a:xfrm>
            <a:off x="1493924" y="1123407"/>
            <a:ext cx="692046" cy="2261382"/>
            <a:chOff x="545911" y="1134470"/>
            <a:chExt cx="914400" cy="3185046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EE1C55A9-5DEF-47F9-8464-B5353BBF3A92}"/>
                </a:ext>
              </a:extLst>
            </p:cNvPr>
            <p:cNvSpPr/>
            <p:nvPr/>
          </p:nvSpPr>
          <p:spPr>
            <a:xfrm>
              <a:off x="545911" y="1134470"/>
              <a:ext cx="914400" cy="2968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100C6C36-8E0F-4834-93C8-158482A400D8}"/>
                </a:ext>
              </a:extLst>
            </p:cNvPr>
            <p:cNvSpPr/>
            <p:nvPr/>
          </p:nvSpPr>
          <p:spPr>
            <a:xfrm>
              <a:off x="545911" y="1448368"/>
              <a:ext cx="914400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A9320D4-FCB0-4B91-868B-6F17A5400CB1}"/>
                </a:ext>
              </a:extLst>
            </p:cNvPr>
            <p:cNvSpPr/>
            <p:nvPr/>
          </p:nvSpPr>
          <p:spPr>
            <a:xfrm>
              <a:off x="545911" y="1749188"/>
              <a:ext cx="914400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FDF8A636-6B23-4DAC-8F00-B61A9F12856B}"/>
                </a:ext>
              </a:extLst>
            </p:cNvPr>
            <p:cNvSpPr/>
            <p:nvPr/>
          </p:nvSpPr>
          <p:spPr>
            <a:xfrm>
              <a:off x="545911" y="2063086"/>
              <a:ext cx="900752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F7835F52-A55C-4DFC-8301-46C1DCE1070E}"/>
                </a:ext>
              </a:extLst>
            </p:cNvPr>
            <p:cNvSpPr/>
            <p:nvPr/>
          </p:nvSpPr>
          <p:spPr>
            <a:xfrm>
              <a:off x="545911" y="2363905"/>
              <a:ext cx="900752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594EEA66-1F45-4306-89A6-411DC32F090E}"/>
                </a:ext>
              </a:extLst>
            </p:cNvPr>
            <p:cNvSpPr/>
            <p:nvPr/>
          </p:nvSpPr>
          <p:spPr>
            <a:xfrm>
              <a:off x="545911" y="2664724"/>
              <a:ext cx="900752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EFF0AA8A-3AEC-4F88-98C1-0F08EBBCCED1}"/>
                </a:ext>
              </a:extLst>
            </p:cNvPr>
            <p:cNvSpPr/>
            <p:nvPr/>
          </p:nvSpPr>
          <p:spPr>
            <a:xfrm>
              <a:off x="545911" y="2978622"/>
              <a:ext cx="900752" cy="3309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CC7410F-AD0D-460F-BE2F-67F7515C3108}"/>
                </a:ext>
              </a:extLst>
            </p:cNvPr>
            <p:cNvSpPr/>
            <p:nvPr/>
          </p:nvSpPr>
          <p:spPr>
            <a:xfrm>
              <a:off x="545911" y="3309580"/>
              <a:ext cx="900752" cy="3178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23AE858D-94A1-4B4D-8D15-C15E2F734305}"/>
                </a:ext>
              </a:extLst>
            </p:cNvPr>
            <p:cNvSpPr/>
            <p:nvPr/>
          </p:nvSpPr>
          <p:spPr>
            <a:xfrm>
              <a:off x="545911" y="3610400"/>
              <a:ext cx="900752" cy="3545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E901C569-CA10-4FC1-BD6B-42D3D698C8BE}"/>
                </a:ext>
              </a:extLst>
            </p:cNvPr>
            <p:cNvSpPr/>
            <p:nvPr/>
          </p:nvSpPr>
          <p:spPr>
            <a:xfrm>
              <a:off x="545911" y="3964958"/>
              <a:ext cx="900752" cy="3545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A97E8B58-592E-4FDB-B0B7-EED666F03CE8}"/>
              </a:ext>
            </a:extLst>
          </p:cNvPr>
          <p:cNvGrpSpPr/>
          <p:nvPr/>
        </p:nvGrpSpPr>
        <p:grpSpPr>
          <a:xfrm>
            <a:off x="3233225" y="1123407"/>
            <a:ext cx="692046" cy="2261382"/>
            <a:chOff x="545911" y="1134470"/>
            <a:chExt cx="914400" cy="3185046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F582DF4F-E0E3-4D6C-B4BE-7F2DB5194352}"/>
                </a:ext>
              </a:extLst>
            </p:cNvPr>
            <p:cNvSpPr/>
            <p:nvPr/>
          </p:nvSpPr>
          <p:spPr>
            <a:xfrm>
              <a:off x="545911" y="1134470"/>
              <a:ext cx="914400" cy="2968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60014C09-AD10-4FBB-ADC7-720644A62B25}"/>
                </a:ext>
              </a:extLst>
            </p:cNvPr>
            <p:cNvSpPr/>
            <p:nvPr/>
          </p:nvSpPr>
          <p:spPr>
            <a:xfrm>
              <a:off x="545911" y="1448368"/>
              <a:ext cx="914400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B1F1DFAC-C591-4888-A78C-A181114AD4A3}"/>
                </a:ext>
              </a:extLst>
            </p:cNvPr>
            <p:cNvSpPr/>
            <p:nvPr/>
          </p:nvSpPr>
          <p:spPr>
            <a:xfrm>
              <a:off x="545911" y="1749188"/>
              <a:ext cx="914400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90112986-88AF-46E0-A30F-2EA6A06C7B93}"/>
                </a:ext>
              </a:extLst>
            </p:cNvPr>
            <p:cNvSpPr/>
            <p:nvPr/>
          </p:nvSpPr>
          <p:spPr>
            <a:xfrm>
              <a:off x="545911" y="2063086"/>
              <a:ext cx="900752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4C374913-E530-4C60-8427-6093E7951002}"/>
                </a:ext>
              </a:extLst>
            </p:cNvPr>
            <p:cNvSpPr/>
            <p:nvPr/>
          </p:nvSpPr>
          <p:spPr>
            <a:xfrm>
              <a:off x="545911" y="2363905"/>
              <a:ext cx="900752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E40CD05C-B088-4358-9F61-2D3CB1CE6FE4}"/>
                </a:ext>
              </a:extLst>
            </p:cNvPr>
            <p:cNvSpPr/>
            <p:nvPr/>
          </p:nvSpPr>
          <p:spPr>
            <a:xfrm>
              <a:off x="545911" y="2664724"/>
              <a:ext cx="900752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BC859A73-1BDF-4C7E-8E27-757FAAABCA5A}"/>
                </a:ext>
              </a:extLst>
            </p:cNvPr>
            <p:cNvSpPr/>
            <p:nvPr/>
          </p:nvSpPr>
          <p:spPr>
            <a:xfrm>
              <a:off x="545911" y="2978622"/>
              <a:ext cx="900752" cy="3309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46C43BBC-60B2-4FFE-9233-9121555F2CFA}"/>
                </a:ext>
              </a:extLst>
            </p:cNvPr>
            <p:cNvSpPr/>
            <p:nvPr/>
          </p:nvSpPr>
          <p:spPr>
            <a:xfrm>
              <a:off x="545911" y="3309580"/>
              <a:ext cx="900752" cy="3178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17A5E3EF-0144-44F7-976C-4A6FBAF3E877}"/>
                </a:ext>
              </a:extLst>
            </p:cNvPr>
            <p:cNvSpPr/>
            <p:nvPr/>
          </p:nvSpPr>
          <p:spPr>
            <a:xfrm>
              <a:off x="545911" y="3610400"/>
              <a:ext cx="900752" cy="3545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E6D51800-8A08-4FD9-A683-0F78126AF477}"/>
                </a:ext>
              </a:extLst>
            </p:cNvPr>
            <p:cNvSpPr/>
            <p:nvPr/>
          </p:nvSpPr>
          <p:spPr>
            <a:xfrm>
              <a:off x="545911" y="3964958"/>
              <a:ext cx="900752" cy="3545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B8B169E-B76A-4E37-86C2-2CCAA95C6A55}"/>
              </a:ext>
            </a:extLst>
          </p:cNvPr>
          <p:cNvGrpSpPr/>
          <p:nvPr/>
        </p:nvGrpSpPr>
        <p:grpSpPr>
          <a:xfrm>
            <a:off x="4752152" y="1559856"/>
            <a:ext cx="692046" cy="1824932"/>
            <a:chOff x="545911" y="1749188"/>
            <a:chExt cx="914400" cy="257032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0609D85F-725E-4D87-B59E-F2AE43688D5F}"/>
                </a:ext>
              </a:extLst>
            </p:cNvPr>
            <p:cNvSpPr/>
            <p:nvPr/>
          </p:nvSpPr>
          <p:spPr>
            <a:xfrm>
              <a:off x="545911" y="1749188"/>
              <a:ext cx="914400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4EFA90A9-FBAF-4F15-94E2-5048D9B66E70}"/>
                </a:ext>
              </a:extLst>
            </p:cNvPr>
            <p:cNvSpPr/>
            <p:nvPr/>
          </p:nvSpPr>
          <p:spPr>
            <a:xfrm>
              <a:off x="545911" y="2063086"/>
              <a:ext cx="900752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F6B8310-FA7A-4279-9245-0AD8A0B2D9D3}"/>
                </a:ext>
              </a:extLst>
            </p:cNvPr>
            <p:cNvSpPr/>
            <p:nvPr/>
          </p:nvSpPr>
          <p:spPr>
            <a:xfrm>
              <a:off x="545911" y="2363905"/>
              <a:ext cx="900752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92E3C4E6-52CC-4159-8B4E-50852CDBC46F}"/>
                </a:ext>
              </a:extLst>
            </p:cNvPr>
            <p:cNvSpPr/>
            <p:nvPr/>
          </p:nvSpPr>
          <p:spPr>
            <a:xfrm>
              <a:off x="545911" y="2664724"/>
              <a:ext cx="900752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9704EE94-5C2C-4D4A-B4AC-453B0035AFF2}"/>
                </a:ext>
              </a:extLst>
            </p:cNvPr>
            <p:cNvSpPr/>
            <p:nvPr/>
          </p:nvSpPr>
          <p:spPr>
            <a:xfrm>
              <a:off x="545911" y="2978622"/>
              <a:ext cx="900752" cy="3309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BC87DAC5-D10D-4A5F-A957-740A9F57F872}"/>
                </a:ext>
              </a:extLst>
            </p:cNvPr>
            <p:cNvSpPr/>
            <p:nvPr/>
          </p:nvSpPr>
          <p:spPr>
            <a:xfrm>
              <a:off x="545911" y="3309580"/>
              <a:ext cx="900752" cy="3178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C5CAAC1-B14D-440B-8434-20542EACB78D}"/>
                </a:ext>
              </a:extLst>
            </p:cNvPr>
            <p:cNvSpPr/>
            <p:nvPr/>
          </p:nvSpPr>
          <p:spPr>
            <a:xfrm>
              <a:off x="545911" y="3610400"/>
              <a:ext cx="900752" cy="3545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B540B73F-6A6C-49DC-8120-1A5D92AF8A14}"/>
                </a:ext>
              </a:extLst>
            </p:cNvPr>
            <p:cNvSpPr/>
            <p:nvPr/>
          </p:nvSpPr>
          <p:spPr>
            <a:xfrm>
              <a:off x="545911" y="3964958"/>
              <a:ext cx="900752" cy="3545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84CBB949-635D-435B-B306-AB6A2E6F1362}"/>
              </a:ext>
            </a:extLst>
          </p:cNvPr>
          <p:cNvGrpSpPr/>
          <p:nvPr/>
        </p:nvGrpSpPr>
        <p:grpSpPr>
          <a:xfrm>
            <a:off x="5552139" y="2209886"/>
            <a:ext cx="681717" cy="1174902"/>
            <a:chOff x="545911" y="2664724"/>
            <a:chExt cx="900752" cy="1654792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B361E10A-8C62-437A-82BE-3AEBA3A3479B}"/>
                </a:ext>
              </a:extLst>
            </p:cNvPr>
            <p:cNvSpPr/>
            <p:nvPr/>
          </p:nvSpPr>
          <p:spPr>
            <a:xfrm>
              <a:off x="545911" y="2664724"/>
              <a:ext cx="900752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33108CE4-D481-4576-9469-AC8388936BF9}"/>
                </a:ext>
              </a:extLst>
            </p:cNvPr>
            <p:cNvSpPr/>
            <p:nvPr/>
          </p:nvSpPr>
          <p:spPr>
            <a:xfrm>
              <a:off x="545911" y="2978622"/>
              <a:ext cx="900752" cy="3309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CBF15298-0269-46AD-8D01-D559D9168138}"/>
                </a:ext>
              </a:extLst>
            </p:cNvPr>
            <p:cNvSpPr/>
            <p:nvPr/>
          </p:nvSpPr>
          <p:spPr>
            <a:xfrm>
              <a:off x="545911" y="3309580"/>
              <a:ext cx="900752" cy="3178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E6C84C06-F28B-44B0-BB9F-C0862CE4A30C}"/>
                </a:ext>
              </a:extLst>
            </p:cNvPr>
            <p:cNvSpPr/>
            <p:nvPr/>
          </p:nvSpPr>
          <p:spPr>
            <a:xfrm>
              <a:off x="545911" y="3610400"/>
              <a:ext cx="900752" cy="3545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600AF991-6766-4004-B761-639A639A2EA4}"/>
                </a:ext>
              </a:extLst>
            </p:cNvPr>
            <p:cNvSpPr/>
            <p:nvPr/>
          </p:nvSpPr>
          <p:spPr>
            <a:xfrm>
              <a:off x="545911" y="3964958"/>
              <a:ext cx="900752" cy="3545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FE420C30-6DF1-4BE8-B645-687AB6D7C0E6}"/>
              </a:ext>
            </a:extLst>
          </p:cNvPr>
          <p:cNvSpPr txBox="1"/>
          <p:nvPr/>
        </p:nvSpPr>
        <p:spPr>
          <a:xfrm>
            <a:off x="4559912" y="541923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এ </a:t>
            </a:r>
            <a:r>
              <a:rPr lang="en-US" b="1" dirty="0" err="1"/>
              <a:t>কক</a:t>
            </a:r>
            <a:endParaRPr lang="en-US" b="1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1AF3DFD6-8330-406F-9B59-2E5E1665B3FE}"/>
              </a:ext>
            </a:extLst>
          </p:cNvPr>
          <p:cNvSpPr txBox="1"/>
          <p:nvPr/>
        </p:nvSpPr>
        <p:spPr>
          <a:xfrm>
            <a:off x="3137104" y="513781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দশক</a:t>
            </a:r>
            <a:endParaRPr lang="en-US" b="1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845441E-CBF3-4B1D-9C87-A285235A9914}"/>
              </a:ext>
            </a:extLst>
          </p:cNvPr>
          <p:cNvSpPr txBox="1"/>
          <p:nvPr/>
        </p:nvSpPr>
        <p:spPr>
          <a:xfrm>
            <a:off x="7662291" y="1940184"/>
            <a:ext cx="311355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/>
              <a:t>   ২৮</a:t>
            </a:r>
          </a:p>
          <a:p>
            <a:pPr algn="ctr"/>
            <a:r>
              <a:rPr lang="en-US" sz="8000" b="1" dirty="0"/>
              <a:t>+১</a:t>
            </a:r>
            <a:r>
              <a:rPr lang="as-IN" sz="8000" b="1" dirty="0"/>
              <a:t>৫</a:t>
            </a:r>
            <a:endParaRPr lang="en-US" sz="8000" b="1" dirty="0"/>
          </a:p>
          <a:p>
            <a:pPr algn="ctr"/>
            <a:r>
              <a:rPr lang="en-US" sz="8000" b="1" dirty="0"/>
              <a:t>   </a:t>
            </a:r>
            <a:r>
              <a:rPr lang="as-IN" sz="8000" b="1" dirty="0"/>
              <a:t>৪</a:t>
            </a:r>
            <a:r>
              <a:rPr lang="en-US" sz="8000" b="1" dirty="0"/>
              <a:t>৩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5059821-D076-475D-B71E-E82A6CA7AE24}"/>
              </a:ext>
            </a:extLst>
          </p:cNvPr>
          <p:cNvCxnSpPr>
            <a:cxnSpLocks/>
          </p:cNvCxnSpPr>
          <p:nvPr/>
        </p:nvCxnSpPr>
        <p:spPr>
          <a:xfrm flipV="1">
            <a:off x="8266731" y="4460337"/>
            <a:ext cx="224183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33DCC722-8165-483E-9AB9-1611EC6620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844332"/>
              </p:ext>
            </p:extLst>
          </p:nvPr>
        </p:nvGraphicFramePr>
        <p:xfrm>
          <a:off x="1195756" y="541924"/>
          <a:ext cx="5233179" cy="3016646"/>
        </p:xfrm>
        <a:graphic>
          <a:graphicData uri="http://schemas.openxmlformats.org/drawingml/2006/table">
            <a:tbl>
              <a:tblPr/>
              <a:tblGrid>
                <a:gridCol w="5233179">
                  <a:extLst>
                    <a:ext uri="{9D8B030D-6E8A-4147-A177-3AD203B41FA5}">
                      <a16:colId xmlns:a16="http://schemas.microsoft.com/office/drawing/2014/main" val="1935043193"/>
                    </a:ext>
                  </a:extLst>
                </a:gridCol>
              </a:tblGrid>
              <a:tr h="30166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2066928"/>
                  </a:ext>
                </a:extLst>
              </a:tr>
            </a:tbl>
          </a:graphicData>
        </a:graphic>
      </p:graphicFrame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5D6C953E-AEA0-4809-ABD1-75528E61723B}"/>
              </a:ext>
            </a:extLst>
          </p:cNvPr>
          <p:cNvCxnSpPr>
            <a:cxnSpLocks/>
          </p:cNvCxnSpPr>
          <p:nvPr/>
        </p:nvCxnSpPr>
        <p:spPr>
          <a:xfrm>
            <a:off x="4276578" y="541923"/>
            <a:ext cx="0" cy="30166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430632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69795" y="614149"/>
            <a:ext cx="48858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</a:t>
            </a:r>
            <a:r>
              <a:rPr lang="bn-IN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বোর্ডের</a:t>
            </a:r>
            <a:r>
              <a:rPr lang="en-US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ব্যবহারঃ</a:t>
            </a:r>
            <a:endParaRPr lang="en-US" sz="4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87898" y="2508437"/>
            <a:ext cx="10999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+1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316361" y="3656644"/>
            <a:ext cx="154219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247834" y="2237953"/>
            <a:ext cx="10999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073254" y="3643952"/>
            <a:ext cx="1296537" cy="1269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686799" y="2183362"/>
            <a:ext cx="20335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663594" y="3656644"/>
            <a:ext cx="144666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flipH="1">
            <a:off x="6877752" y="3506801"/>
            <a:ext cx="418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78274" y="3540106"/>
            <a:ext cx="8226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225837" y="2216667"/>
            <a:ext cx="27295" cy="19241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85502" y="2216667"/>
            <a:ext cx="27295" cy="19241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666302" y="2223462"/>
            <a:ext cx="27295" cy="19241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304569" y="2299506"/>
            <a:ext cx="27295" cy="19241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865546" y="2297879"/>
            <a:ext cx="27295" cy="19241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320520" y="2306472"/>
            <a:ext cx="27295" cy="19241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783276" y="2209701"/>
            <a:ext cx="27295" cy="19241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344253" y="2208074"/>
            <a:ext cx="27295" cy="19241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9783072" y="2216667"/>
            <a:ext cx="27295" cy="19241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Punched Tape 23"/>
          <p:cNvSpPr/>
          <p:nvPr/>
        </p:nvSpPr>
        <p:spPr>
          <a:xfrm>
            <a:off x="782473" y="4116851"/>
            <a:ext cx="3352800" cy="1746857"/>
          </a:xfrm>
          <a:prstGeom prst="flowChartPunchedTap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স্থানের সংখ্যার </a:t>
            </a: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পাশে খাড়াভাবে দাগ টানি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Flowchart: Punched Tape 24"/>
          <p:cNvSpPr/>
          <p:nvPr/>
        </p:nvSpPr>
        <p:spPr>
          <a:xfrm>
            <a:off x="4940490" y="4290564"/>
            <a:ext cx="3098041" cy="161571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একক স্থানের অঙ্ক যোগ করি (৮+৫=১৩)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Flowchart: Punched Tape 25"/>
          <p:cNvSpPr/>
          <p:nvPr/>
        </p:nvSpPr>
        <p:spPr>
          <a:xfrm>
            <a:off x="8663594" y="4132240"/>
            <a:ext cx="2773230" cy="1731468"/>
          </a:xfrm>
          <a:prstGeom prst="flowChartPunchedTap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 স্থানের অঙ্ক যোগ করি (২৮+১৫=৪৩)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5402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550" y="406021"/>
            <a:ext cx="662150" cy="288309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796942" y="3795594"/>
            <a:ext cx="9602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851" y="377590"/>
            <a:ext cx="4496702" cy="510881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9288411" y="5650173"/>
            <a:ext cx="6735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400" y="406021"/>
            <a:ext cx="662150" cy="288309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250" y="406021"/>
            <a:ext cx="662150" cy="288309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572" y="406021"/>
            <a:ext cx="662150" cy="288309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658" y="406021"/>
            <a:ext cx="662150" cy="288309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691" y="406021"/>
            <a:ext cx="662150" cy="288309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748" y="406021"/>
            <a:ext cx="662150" cy="288309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070" y="406021"/>
            <a:ext cx="662150" cy="288309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43" y="406021"/>
            <a:ext cx="662150" cy="288309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43" y="406021"/>
            <a:ext cx="662150" cy="288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7238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736396"/>
              </p:ext>
            </p:extLst>
          </p:nvPr>
        </p:nvGraphicFramePr>
        <p:xfrm>
          <a:off x="1289429" y="876514"/>
          <a:ext cx="8482368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89429" y="876514"/>
                        <a:ext cx="8482368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42366" y="1910686"/>
            <a:ext cx="25818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  ২ ১</a:t>
            </a: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+১ ৯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747849" y="4020696"/>
            <a:ext cx="223496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37528" y="2081704"/>
            <a:ext cx="142539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 ২ ৫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+২ ৫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6687403" y="3836030"/>
            <a:ext cx="2169994" cy="13648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226803" y="5472752"/>
            <a:ext cx="1624084" cy="223068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709107" y="700515"/>
            <a:ext cx="38411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5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কাজঃ</a:t>
            </a:r>
            <a:endParaRPr lang="en-US" sz="5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372299" y="23337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7410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22126" y="1392072"/>
            <a:ext cx="28328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5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93776" y="3408907"/>
            <a:ext cx="119455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 ২ ৪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+১ ৬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310382" y="5063319"/>
            <a:ext cx="1457779" cy="2729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946710" y="3452884"/>
            <a:ext cx="11368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 ৭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+১ ৩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688284" y="5090614"/>
            <a:ext cx="1653702" cy="136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54747" y="3408907"/>
            <a:ext cx="14112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 ২ ৭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+১ ৩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454747" y="5022375"/>
            <a:ext cx="1520465" cy="2729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28469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02747" y="4831308"/>
            <a:ext cx="69385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আন্তরিক ধন্যবাদ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738" y="625698"/>
            <a:ext cx="6298924" cy="395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7261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36618" y="1066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F7F76C9-D280-415F-BC77-62C975BF7680}"/>
              </a:ext>
            </a:extLst>
          </p:cNvPr>
          <p:cNvGrpSpPr/>
          <p:nvPr/>
        </p:nvGrpSpPr>
        <p:grpSpPr>
          <a:xfrm>
            <a:off x="1301105" y="733427"/>
            <a:ext cx="10171765" cy="4408470"/>
            <a:chOff x="1301105" y="733427"/>
            <a:chExt cx="10171765" cy="440847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B136858-5248-40F4-B5B3-A694B06D3C13}"/>
                </a:ext>
              </a:extLst>
            </p:cNvPr>
            <p:cNvGrpSpPr/>
            <p:nvPr/>
          </p:nvGrpSpPr>
          <p:grpSpPr>
            <a:xfrm>
              <a:off x="1301105" y="733427"/>
              <a:ext cx="8478603" cy="4408470"/>
              <a:chOff x="1301105" y="733427"/>
              <a:chExt cx="8478603" cy="4408470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1301105" y="2002576"/>
                <a:ext cx="8478603" cy="31393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5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মোঃরকিবুল</a:t>
                </a:r>
                <a:r>
                  <a:rPr lang="en-US" sz="5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5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ইসলাম</a:t>
                </a:r>
                <a:r>
                  <a:rPr lang="en-US" sz="5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5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রিপন</a:t>
                </a:r>
                <a:r>
                  <a:rPr lang="en-US" sz="4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bn-BD" sz="4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en-US" sz="4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সহকারি</a:t>
                </a:r>
                <a:r>
                  <a:rPr lang="en-US" sz="4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শিক্ষক</a:t>
                </a:r>
                <a:endParaRPr lang="en-US" sz="4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en-US" sz="4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হুগড়া</a:t>
                </a:r>
                <a:r>
                  <a:rPr lang="en-US" sz="4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সরকারি</a:t>
                </a:r>
                <a:r>
                  <a:rPr lang="en-US" sz="4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প্রাথমিক</a:t>
                </a:r>
                <a:r>
                  <a:rPr lang="en-US" sz="4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বিদ্যালয়</a:t>
                </a:r>
                <a:endParaRPr lang="en-US" sz="4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en-US" sz="4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টাংগাইল</a:t>
                </a:r>
                <a:r>
                  <a:rPr lang="en-US" sz="4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সদর</a:t>
                </a:r>
                <a:r>
                  <a:rPr lang="en-US" sz="4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4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টাংগাইল</a:t>
                </a:r>
                <a:r>
                  <a:rPr lang="en-US" sz="4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</p:txBody>
          </p:sp>
          <p:sp>
            <p:nvSpPr>
              <p:cNvPr id="2" name="Rectangle 1"/>
              <p:cNvSpPr/>
              <p:nvPr/>
            </p:nvSpPr>
            <p:spPr>
              <a:xfrm>
                <a:off x="3485322" y="733427"/>
                <a:ext cx="489005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800" b="1" u="sng" dirty="0" err="1">
                    <a:solidFill>
                      <a:schemeClr val="accent5">
                        <a:lumMod val="75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শিক্ষক</a:t>
                </a:r>
                <a:r>
                  <a:rPr lang="en-US" sz="4800" b="1" u="sng" dirty="0">
                    <a:solidFill>
                      <a:schemeClr val="accent5">
                        <a:lumMod val="75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b="1" u="sng" dirty="0" err="1">
                    <a:solidFill>
                      <a:schemeClr val="accent5">
                        <a:lumMod val="75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পরিচিতি</a:t>
                </a:r>
                <a:endParaRPr lang="en-US" sz="4800" b="1" u="sng" dirty="0">
                  <a:solidFill>
                    <a:schemeClr val="accent5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BA07D50-A529-4684-BF31-817BD47C81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41848" y="1436132"/>
              <a:ext cx="1531022" cy="1804416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chemeClr val="bg2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8615233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90104D-03CE-4526-9C09-8CB6B8E37055}"/>
              </a:ext>
            </a:extLst>
          </p:cNvPr>
          <p:cNvSpPr txBox="1"/>
          <p:nvPr/>
        </p:nvSpPr>
        <p:spPr>
          <a:xfrm>
            <a:off x="1010530" y="1167798"/>
            <a:ext cx="994585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/>
              <a:t>          </a:t>
            </a:r>
            <a:r>
              <a:rPr lang="en-US" sz="4800" b="1" dirty="0"/>
              <a:t>   </a:t>
            </a:r>
            <a:r>
              <a:rPr lang="bn-BD" sz="4800" b="1" dirty="0"/>
              <a:t> </a:t>
            </a:r>
            <a:r>
              <a:rPr lang="bn-BD" sz="6000" b="1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 </a:t>
            </a:r>
          </a:p>
          <a:p>
            <a:endParaRPr lang="en-US" sz="4400" dirty="0"/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গ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শ্রেনিঃ ২য় </a:t>
            </a: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পাঠঃযোগ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২.২ 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22A39-D321-4F70-9C47-3092FA7EC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5064-28E9-4E19-ADCA-0A7FC23A07B5}" type="datetime1">
              <a:rPr lang="en-US" smtClean="0"/>
              <a:t>27-Apr-21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434FB9-C7CC-440F-98CA-CBEE3B5F5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6E0D-D5E6-4F45-AD34-E7C0D9B355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027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5588" y="1458001"/>
            <a:ext cx="108602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sz="6000" u="sng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4000" u="sng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৯.১.১: উপকরন ব্যবহার করে যোগ করতে পারবে।</a:t>
            </a: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(যোগফল ১০০ এর বেশি হবে না)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5422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5278" y="1651379"/>
            <a:ext cx="8843749" cy="2947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4899" y="1651379"/>
            <a:ext cx="724759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</a:t>
            </a:r>
            <a:endParaRPr lang="en-US" sz="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যোগের ধারণা </a:t>
            </a:r>
          </a:p>
        </p:txBody>
      </p:sp>
      <p:sp>
        <p:nvSpPr>
          <p:cNvPr id="4" name="Callout: Down Arrow 3">
            <a:extLst>
              <a:ext uri="{FF2B5EF4-FFF2-40B4-BE49-F238E27FC236}">
                <a16:creationId xmlns:a16="http://schemas.microsoft.com/office/drawing/2014/main" id="{3873A997-2148-47A5-A08D-550059276184}"/>
              </a:ext>
            </a:extLst>
          </p:cNvPr>
          <p:cNvSpPr/>
          <p:nvPr/>
        </p:nvSpPr>
        <p:spPr>
          <a:xfrm>
            <a:off x="2433711" y="1651379"/>
            <a:ext cx="6935372" cy="1654529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535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58" y="455183"/>
            <a:ext cx="2679511" cy="23064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644" y="415593"/>
            <a:ext cx="2988860" cy="22996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34" y="3392320"/>
            <a:ext cx="3083259" cy="23124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073" y="3392321"/>
            <a:ext cx="2988860" cy="24971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204" y="474185"/>
            <a:ext cx="2467969" cy="22604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22823" y="2778712"/>
            <a:ext cx="640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11591" y="5795152"/>
            <a:ext cx="479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04647" y="2715239"/>
            <a:ext cx="640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21503" y="2638295"/>
            <a:ext cx="640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075761" y="6045958"/>
            <a:ext cx="750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512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805218" y="641444"/>
            <a:ext cx="1610436" cy="1746914"/>
            <a:chOff x="1978925" y="1201002"/>
            <a:chExt cx="1610436" cy="1746914"/>
          </a:xfrm>
        </p:grpSpPr>
        <p:sp>
          <p:nvSpPr>
            <p:cNvPr id="4" name="Rectangle 3"/>
            <p:cNvSpPr/>
            <p:nvPr/>
          </p:nvSpPr>
          <p:spPr>
            <a:xfrm>
              <a:off x="1978925" y="1201002"/>
              <a:ext cx="1610436" cy="51861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978925" y="1719617"/>
              <a:ext cx="1610436" cy="70968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978925" y="2429301"/>
              <a:ext cx="1610436" cy="51861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46161" y="2715904"/>
            <a:ext cx="1610436" cy="1746914"/>
            <a:chOff x="1978925" y="1201002"/>
            <a:chExt cx="1610436" cy="1746914"/>
          </a:xfrm>
        </p:grpSpPr>
        <p:sp>
          <p:nvSpPr>
            <p:cNvPr id="9" name="Rectangle 8"/>
            <p:cNvSpPr/>
            <p:nvPr/>
          </p:nvSpPr>
          <p:spPr>
            <a:xfrm>
              <a:off x="1978925" y="1201002"/>
              <a:ext cx="1610436" cy="51861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78925" y="1719617"/>
              <a:ext cx="1610436" cy="70968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978925" y="2429301"/>
              <a:ext cx="1610436" cy="51861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4326336" y="2388355"/>
            <a:ext cx="1542197" cy="17469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76213" y="2238230"/>
            <a:ext cx="1542197" cy="17469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012442" y="2101753"/>
            <a:ext cx="1542197" cy="17469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62319" y="1937979"/>
            <a:ext cx="1542197" cy="17469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712196" y="1774205"/>
            <a:ext cx="1542197" cy="17469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27946" y="1610432"/>
            <a:ext cx="1542197" cy="17469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418766" y="1460307"/>
            <a:ext cx="1542197" cy="17469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268643" y="1310182"/>
            <a:ext cx="1542197" cy="17469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933973" y="3057098"/>
            <a:ext cx="1542197" cy="17469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706598" y="2866655"/>
            <a:ext cx="1542197" cy="17469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576750" y="2676211"/>
            <a:ext cx="1542197" cy="17469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393761" y="2415858"/>
            <a:ext cx="1542197" cy="17469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9257075" y="2171253"/>
            <a:ext cx="1542197" cy="17469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680579" y="641444"/>
            <a:ext cx="1610436" cy="1746914"/>
            <a:chOff x="1978925" y="1201002"/>
            <a:chExt cx="1610436" cy="1746914"/>
          </a:xfrm>
        </p:grpSpPr>
        <p:sp>
          <p:nvSpPr>
            <p:cNvPr id="29" name="Rectangle 28"/>
            <p:cNvSpPr/>
            <p:nvPr/>
          </p:nvSpPr>
          <p:spPr>
            <a:xfrm>
              <a:off x="1978925" y="1201002"/>
              <a:ext cx="1610436" cy="51861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978925" y="1719617"/>
              <a:ext cx="1610436" cy="70968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78925" y="2429301"/>
              <a:ext cx="1610436" cy="51861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712196" y="4804012"/>
            <a:ext cx="5527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গাণিতিক বাক্য লিখিঃ ২৮+১৫=৪৩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9087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5911" y="1134470"/>
            <a:ext cx="914400" cy="29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45911" y="1448368"/>
            <a:ext cx="914400" cy="313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5911" y="1749188"/>
            <a:ext cx="914400" cy="313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5911" y="2063086"/>
            <a:ext cx="900752" cy="313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5911" y="2363905"/>
            <a:ext cx="900752" cy="313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5911" y="2664724"/>
            <a:ext cx="900752" cy="313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5911" y="2978622"/>
            <a:ext cx="900752" cy="330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5911" y="3309580"/>
            <a:ext cx="900752" cy="3178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5911" y="3610400"/>
            <a:ext cx="900752" cy="354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5911" y="3964958"/>
            <a:ext cx="900752" cy="354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51631" y="3585947"/>
            <a:ext cx="914400" cy="29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951631" y="2079422"/>
            <a:ext cx="914400" cy="29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951631" y="3289109"/>
            <a:ext cx="914400" cy="29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951631" y="2391052"/>
            <a:ext cx="914400" cy="29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951631" y="2679147"/>
            <a:ext cx="914400" cy="29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951631" y="2992271"/>
            <a:ext cx="914400" cy="29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951631" y="1769876"/>
            <a:ext cx="914400" cy="29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51631" y="1460837"/>
            <a:ext cx="914400" cy="29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951631" y="1172742"/>
            <a:ext cx="914400" cy="29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951631" y="3882785"/>
            <a:ext cx="914400" cy="441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9565EB-E2C7-4C2B-B915-7AAF038697D8}"/>
              </a:ext>
            </a:extLst>
          </p:cNvPr>
          <p:cNvGrpSpPr/>
          <p:nvPr/>
        </p:nvGrpSpPr>
        <p:grpSpPr>
          <a:xfrm>
            <a:off x="3342863" y="1827804"/>
            <a:ext cx="914820" cy="2505780"/>
            <a:chOff x="5324523" y="2000853"/>
            <a:chExt cx="914820" cy="2346799"/>
          </a:xfrm>
        </p:grpSpPr>
        <p:sp>
          <p:nvSpPr>
            <p:cNvPr id="24" name="Rectangle 23"/>
            <p:cNvSpPr/>
            <p:nvPr/>
          </p:nvSpPr>
          <p:spPr>
            <a:xfrm>
              <a:off x="5324943" y="2633459"/>
              <a:ext cx="914400" cy="3326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 flipV="1">
              <a:off x="5324943" y="2972652"/>
              <a:ext cx="914400" cy="2320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324943" y="3214276"/>
              <a:ext cx="914400" cy="3186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324943" y="3547040"/>
              <a:ext cx="914400" cy="22878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324943" y="4042567"/>
              <a:ext cx="914400" cy="30508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324943" y="3793127"/>
              <a:ext cx="914400" cy="2433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324523" y="2310883"/>
              <a:ext cx="914400" cy="3129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324943" y="2000853"/>
              <a:ext cx="914400" cy="30508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10749928" y="3163646"/>
            <a:ext cx="914400" cy="305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10749928" y="3486783"/>
            <a:ext cx="914400" cy="305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9457981" y="3846247"/>
            <a:ext cx="914400" cy="305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9451116" y="3213530"/>
            <a:ext cx="914400" cy="305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9457981" y="2885309"/>
            <a:ext cx="914400" cy="305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9457981" y="3530451"/>
            <a:ext cx="914400" cy="305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9457981" y="995302"/>
            <a:ext cx="914400" cy="305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9451116" y="1303805"/>
            <a:ext cx="914400" cy="305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9457981" y="1624757"/>
            <a:ext cx="914400" cy="305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9451116" y="1936701"/>
            <a:ext cx="914400" cy="305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9451116" y="2559399"/>
            <a:ext cx="914400" cy="305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9451116" y="2249958"/>
            <a:ext cx="914400" cy="305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10742725" y="3808781"/>
            <a:ext cx="914400" cy="305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0728657" y="2547924"/>
            <a:ext cx="914400" cy="305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10749928" y="2858561"/>
            <a:ext cx="914400" cy="305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ight Arrow Callout 50"/>
          <p:cNvSpPr/>
          <p:nvPr/>
        </p:nvSpPr>
        <p:spPr>
          <a:xfrm>
            <a:off x="1446663" y="5063320"/>
            <a:ext cx="3261815" cy="1310184"/>
          </a:xfrm>
          <a:prstGeom prst="right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আমরা এককের স্থান থেকে শুরু করব</a:t>
            </a: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8830101" y="4926842"/>
            <a:ext cx="2661314" cy="155584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এটি হবে  ৮+৫ যা১০ থেকে বেশি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153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261ABA01-C97E-42DF-AB47-4DCDB705AA13}"/>
              </a:ext>
            </a:extLst>
          </p:cNvPr>
          <p:cNvGrpSpPr/>
          <p:nvPr/>
        </p:nvGrpSpPr>
        <p:grpSpPr>
          <a:xfrm>
            <a:off x="2304373" y="1123407"/>
            <a:ext cx="692046" cy="2261382"/>
            <a:chOff x="545911" y="1134470"/>
            <a:chExt cx="914400" cy="3185046"/>
          </a:xfrm>
        </p:grpSpPr>
        <p:sp>
          <p:nvSpPr>
            <p:cNvPr id="2" name="Rectangle 1"/>
            <p:cNvSpPr/>
            <p:nvPr/>
          </p:nvSpPr>
          <p:spPr>
            <a:xfrm>
              <a:off x="545911" y="1134470"/>
              <a:ext cx="914400" cy="2968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545911" y="1448368"/>
              <a:ext cx="914400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45911" y="1749188"/>
              <a:ext cx="914400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5911" y="2063086"/>
              <a:ext cx="900752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45911" y="2363905"/>
              <a:ext cx="900752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45911" y="2664724"/>
              <a:ext cx="900752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45911" y="2978622"/>
              <a:ext cx="900752" cy="3309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45911" y="3309580"/>
              <a:ext cx="900752" cy="3178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45911" y="3610400"/>
              <a:ext cx="900752" cy="3545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45911" y="3964958"/>
              <a:ext cx="900752" cy="3545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2151AD3-4B06-484B-9DED-A4EADEED4F73}"/>
              </a:ext>
            </a:extLst>
          </p:cNvPr>
          <p:cNvGrpSpPr/>
          <p:nvPr/>
        </p:nvGrpSpPr>
        <p:grpSpPr>
          <a:xfrm>
            <a:off x="3233225" y="3587438"/>
            <a:ext cx="692046" cy="2261382"/>
            <a:chOff x="545911" y="1134470"/>
            <a:chExt cx="914400" cy="3185046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EE1C55A9-5DEF-47F9-8464-B5353BBF3A92}"/>
                </a:ext>
              </a:extLst>
            </p:cNvPr>
            <p:cNvSpPr/>
            <p:nvPr/>
          </p:nvSpPr>
          <p:spPr>
            <a:xfrm>
              <a:off x="545911" y="1134470"/>
              <a:ext cx="914400" cy="2968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100C6C36-8E0F-4834-93C8-158482A400D8}"/>
                </a:ext>
              </a:extLst>
            </p:cNvPr>
            <p:cNvSpPr/>
            <p:nvPr/>
          </p:nvSpPr>
          <p:spPr>
            <a:xfrm>
              <a:off x="545911" y="1448368"/>
              <a:ext cx="914400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A9320D4-FCB0-4B91-868B-6F17A5400CB1}"/>
                </a:ext>
              </a:extLst>
            </p:cNvPr>
            <p:cNvSpPr/>
            <p:nvPr/>
          </p:nvSpPr>
          <p:spPr>
            <a:xfrm>
              <a:off x="545911" y="1749188"/>
              <a:ext cx="914400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FDF8A636-6B23-4DAC-8F00-B61A9F12856B}"/>
                </a:ext>
              </a:extLst>
            </p:cNvPr>
            <p:cNvSpPr/>
            <p:nvPr/>
          </p:nvSpPr>
          <p:spPr>
            <a:xfrm>
              <a:off x="545911" y="2063086"/>
              <a:ext cx="900752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F7835F52-A55C-4DFC-8301-46C1DCE1070E}"/>
                </a:ext>
              </a:extLst>
            </p:cNvPr>
            <p:cNvSpPr/>
            <p:nvPr/>
          </p:nvSpPr>
          <p:spPr>
            <a:xfrm>
              <a:off x="545911" y="2363905"/>
              <a:ext cx="900752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594EEA66-1F45-4306-89A6-411DC32F090E}"/>
                </a:ext>
              </a:extLst>
            </p:cNvPr>
            <p:cNvSpPr/>
            <p:nvPr/>
          </p:nvSpPr>
          <p:spPr>
            <a:xfrm>
              <a:off x="545911" y="2664724"/>
              <a:ext cx="900752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EFF0AA8A-3AEC-4F88-98C1-0F08EBBCCED1}"/>
                </a:ext>
              </a:extLst>
            </p:cNvPr>
            <p:cNvSpPr/>
            <p:nvPr/>
          </p:nvSpPr>
          <p:spPr>
            <a:xfrm>
              <a:off x="545911" y="2978622"/>
              <a:ext cx="900752" cy="3309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CC7410F-AD0D-460F-BE2F-67F7515C3108}"/>
                </a:ext>
              </a:extLst>
            </p:cNvPr>
            <p:cNvSpPr/>
            <p:nvPr/>
          </p:nvSpPr>
          <p:spPr>
            <a:xfrm>
              <a:off x="545911" y="3309580"/>
              <a:ext cx="900752" cy="3178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23AE858D-94A1-4B4D-8D15-C15E2F734305}"/>
                </a:ext>
              </a:extLst>
            </p:cNvPr>
            <p:cNvSpPr/>
            <p:nvPr/>
          </p:nvSpPr>
          <p:spPr>
            <a:xfrm>
              <a:off x="545911" y="3610400"/>
              <a:ext cx="900752" cy="3545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E901C569-CA10-4FC1-BD6B-42D3D698C8BE}"/>
                </a:ext>
              </a:extLst>
            </p:cNvPr>
            <p:cNvSpPr/>
            <p:nvPr/>
          </p:nvSpPr>
          <p:spPr>
            <a:xfrm>
              <a:off x="545911" y="3964958"/>
              <a:ext cx="900752" cy="3545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A97E8B58-592E-4FDB-B0B7-EED666F03CE8}"/>
              </a:ext>
            </a:extLst>
          </p:cNvPr>
          <p:cNvGrpSpPr/>
          <p:nvPr/>
        </p:nvGrpSpPr>
        <p:grpSpPr>
          <a:xfrm>
            <a:off x="3233225" y="1123407"/>
            <a:ext cx="692046" cy="2261382"/>
            <a:chOff x="545911" y="1134470"/>
            <a:chExt cx="914400" cy="3185046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F582DF4F-E0E3-4D6C-B4BE-7F2DB5194352}"/>
                </a:ext>
              </a:extLst>
            </p:cNvPr>
            <p:cNvSpPr/>
            <p:nvPr/>
          </p:nvSpPr>
          <p:spPr>
            <a:xfrm>
              <a:off x="545911" y="1134470"/>
              <a:ext cx="914400" cy="2968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60014C09-AD10-4FBB-ADC7-720644A62B25}"/>
                </a:ext>
              </a:extLst>
            </p:cNvPr>
            <p:cNvSpPr/>
            <p:nvPr/>
          </p:nvSpPr>
          <p:spPr>
            <a:xfrm>
              <a:off x="545911" y="1448368"/>
              <a:ext cx="914400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B1F1DFAC-C591-4888-A78C-A181114AD4A3}"/>
                </a:ext>
              </a:extLst>
            </p:cNvPr>
            <p:cNvSpPr/>
            <p:nvPr/>
          </p:nvSpPr>
          <p:spPr>
            <a:xfrm>
              <a:off x="545911" y="1749188"/>
              <a:ext cx="914400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90112986-88AF-46E0-A30F-2EA6A06C7B93}"/>
                </a:ext>
              </a:extLst>
            </p:cNvPr>
            <p:cNvSpPr/>
            <p:nvPr/>
          </p:nvSpPr>
          <p:spPr>
            <a:xfrm>
              <a:off x="545911" y="2063086"/>
              <a:ext cx="900752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4C374913-E530-4C60-8427-6093E7951002}"/>
                </a:ext>
              </a:extLst>
            </p:cNvPr>
            <p:cNvSpPr/>
            <p:nvPr/>
          </p:nvSpPr>
          <p:spPr>
            <a:xfrm>
              <a:off x="545911" y="2363905"/>
              <a:ext cx="900752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E40CD05C-B088-4358-9F61-2D3CB1CE6FE4}"/>
                </a:ext>
              </a:extLst>
            </p:cNvPr>
            <p:cNvSpPr/>
            <p:nvPr/>
          </p:nvSpPr>
          <p:spPr>
            <a:xfrm>
              <a:off x="545911" y="2664724"/>
              <a:ext cx="900752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BC859A73-1BDF-4C7E-8E27-757FAAABCA5A}"/>
                </a:ext>
              </a:extLst>
            </p:cNvPr>
            <p:cNvSpPr/>
            <p:nvPr/>
          </p:nvSpPr>
          <p:spPr>
            <a:xfrm>
              <a:off x="545911" y="2978622"/>
              <a:ext cx="900752" cy="3309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46C43BBC-60B2-4FFE-9233-9121555F2CFA}"/>
                </a:ext>
              </a:extLst>
            </p:cNvPr>
            <p:cNvSpPr/>
            <p:nvPr/>
          </p:nvSpPr>
          <p:spPr>
            <a:xfrm>
              <a:off x="545911" y="3309580"/>
              <a:ext cx="900752" cy="3178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17A5E3EF-0144-44F7-976C-4A6FBAF3E877}"/>
                </a:ext>
              </a:extLst>
            </p:cNvPr>
            <p:cNvSpPr/>
            <p:nvPr/>
          </p:nvSpPr>
          <p:spPr>
            <a:xfrm>
              <a:off x="545911" y="3610400"/>
              <a:ext cx="900752" cy="3545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E6D51800-8A08-4FD9-A683-0F78126AF477}"/>
                </a:ext>
              </a:extLst>
            </p:cNvPr>
            <p:cNvSpPr/>
            <p:nvPr/>
          </p:nvSpPr>
          <p:spPr>
            <a:xfrm>
              <a:off x="545911" y="3964958"/>
              <a:ext cx="900752" cy="3545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B8B169E-B76A-4E37-86C2-2CCAA95C6A55}"/>
              </a:ext>
            </a:extLst>
          </p:cNvPr>
          <p:cNvGrpSpPr/>
          <p:nvPr/>
        </p:nvGrpSpPr>
        <p:grpSpPr>
          <a:xfrm>
            <a:off x="4752152" y="1559856"/>
            <a:ext cx="692046" cy="1824932"/>
            <a:chOff x="545911" y="1749188"/>
            <a:chExt cx="914400" cy="257032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0609D85F-725E-4D87-B59E-F2AE43688D5F}"/>
                </a:ext>
              </a:extLst>
            </p:cNvPr>
            <p:cNvSpPr/>
            <p:nvPr/>
          </p:nvSpPr>
          <p:spPr>
            <a:xfrm>
              <a:off x="545911" y="1749188"/>
              <a:ext cx="914400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4EFA90A9-FBAF-4F15-94E2-5048D9B66E70}"/>
                </a:ext>
              </a:extLst>
            </p:cNvPr>
            <p:cNvSpPr/>
            <p:nvPr/>
          </p:nvSpPr>
          <p:spPr>
            <a:xfrm>
              <a:off x="545911" y="2063086"/>
              <a:ext cx="900752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F6B8310-FA7A-4279-9245-0AD8A0B2D9D3}"/>
                </a:ext>
              </a:extLst>
            </p:cNvPr>
            <p:cNvSpPr/>
            <p:nvPr/>
          </p:nvSpPr>
          <p:spPr>
            <a:xfrm>
              <a:off x="545911" y="2363905"/>
              <a:ext cx="900752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92E3C4E6-52CC-4159-8B4E-50852CDBC46F}"/>
                </a:ext>
              </a:extLst>
            </p:cNvPr>
            <p:cNvSpPr/>
            <p:nvPr/>
          </p:nvSpPr>
          <p:spPr>
            <a:xfrm>
              <a:off x="545911" y="2664724"/>
              <a:ext cx="900752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9704EE94-5C2C-4D4A-B4AC-453B0035AFF2}"/>
                </a:ext>
              </a:extLst>
            </p:cNvPr>
            <p:cNvSpPr/>
            <p:nvPr/>
          </p:nvSpPr>
          <p:spPr>
            <a:xfrm>
              <a:off x="545911" y="2978622"/>
              <a:ext cx="900752" cy="3309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BC87DAC5-D10D-4A5F-A957-740A9F57F872}"/>
                </a:ext>
              </a:extLst>
            </p:cNvPr>
            <p:cNvSpPr/>
            <p:nvPr/>
          </p:nvSpPr>
          <p:spPr>
            <a:xfrm>
              <a:off x="545911" y="3309580"/>
              <a:ext cx="900752" cy="3178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C5CAAC1-B14D-440B-8434-20542EACB78D}"/>
                </a:ext>
              </a:extLst>
            </p:cNvPr>
            <p:cNvSpPr/>
            <p:nvPr/>
          </p:nvSpPr>
          <p:spPr>
            <a:xfrm>
              <a:off x="545911" y="3610400"/>
              <a:ext cx="900752" cy="3545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B540B73F-6A6C-49DC-8120-1A5D92AF8A14}"/>
                </a:ext>
              </a:extLst>
            </p:cNvPr>
            <p:cNvSpPr/>
            <p:nvPr/>
          </p:nvSpPr>
          <p:spPr>
            <a:xfrm>
              <a:off x="545911" y="3964958"/>
              <a:ext cx="900752" cy="3545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84CBB949-635D-435B-B306-AB6A2E6F1362}"/>
              </a:ext>
            </a:extLst>
          </p:cNvPr>
          <p:cNvGrpSpPr/>
          <p:nvPr/>
        </p:nvGrpSpPr>
        <p:grpSpPr>
          <a:xfrm>
            <a:off x="4752152" y="4638994"/>
            <a:ext cx="681717" cy="1174902"/>
            <a:chOff x="545911" y="2664724"/>
            <a:chExt cx="900752" cy="1654792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B361E10A-8C62-437A-82BE-3AEBA3A3479B}"/>
                </a:ext>
              </a:extLst>
            </p:cNvPr>
            <p:cNvSpPr/>
            <p:nvPr/>
          </p:nvSpPr>
          <p:spPr>
            <a:xfrm>
              <a:off x="545911" y="2664724"/>
              <a:ext cx="900752" cy="3138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33108CE4-D481-4576-9469-AC8388936BF9}"/>
                </a:ext>
              </a:extLst>
            </p:cNvPr>
            <p:cNvSpPr/>
            <p:nvPr/>
          </p:nvSpPr>
          <p:spPr>
            <a:xfrm>
              <a:off x="545911" y="2978622"/>
              <a:ext cx="900752" cy="3309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CBF15298-0269-46AD-8D01-D559D9168138}"/>
                </a:ext>
              </a:extLst>
            </p:cNvPr>
            <p:cNvSpPr/>
            <p:nvPr/>
          </p:nvSpPr>
          <p:spPr>
            <a:xfrm>
              <a:off x="545911" y="3309580"/>
              <a:ext cx="900752" cy="3178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E6C84C06-F28B-44B0-BB9F-C0862CE4A30C}"/>
                </a:ext>
              </a:extLst>
            </p:cNvPr>
            <p:cNvSpPr/>
            <p:nvPr/>
          </p:nvSpPr>
          <p:spPr>
            <a:xfrm>
              <a:off x="545911" y="3610400"/>
              <a:ext cx="900752" cy="3545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600AF991-6766-4004-B761-639A639A2EA4}"/>
                </a:ext>
              </a:extLst>
            </p:cNvPr>
            <p:cNvSpPr/>
            <p:nvPr/>
          </p:nvSpPr>
          <p:spPr>
            <a:xfrm>
              <a:off x="545911" y="3964958"/>
              <a:ext cx="900752" cy="3545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FE420C30-6DF1-4BE8-B645-687AB6D7C0E6}"/>
              </a:ext>
            </a:extLst>
          </p:cNvPr>
          <p:cNvSpPr txBox="1"/>
          <p:nvPr/>
        </p:nvSpPr>
        <p:spPr>
          <a:xfrm>
            <a:off x="4559912" y="541923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এ </a:t>
            </a:r>
            <a:r>
              <a:rPr lang="en-US" b="1" dirty="0" err="1"/>
              <a:t>কক</a:t>
            </a:r>
            <a:endParaRPr lang="en-US" b="1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1AF3DFD6-8330-406F-9B59-2E5E1665B3FE}"/>
              </a:ext>
            </a:extLst>
          </p:cNvPr>
          <p:cNvSpPr txBox="1"/>
          <p:nvPr/>
        </p:nvSpPr>
        <p:spPr>
          <a:xfrm>
            <a:off x="3137104" y="513781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দশক</a:t>
            </a:r>
            <a:endParaRPr lang="en-US" b="1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845441E-CBF3-4B1D-9C87-A285235A9914}"/>
              </a:ext>
            </a:extLst>
          </p:cNvPr>
          <p:cNvSpPr txBox="1"/>
          <p:nvPr/>
        </p:nvSpPr>
        <p:spPr>
          <a:xfrm>
            <a:off x="7695028" y="2107738"/>
            <a:ext cx="298235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/>
              <a:t>  ২৮</a:t>
            </a:r>
          </a:p>
          <a:p>
            <a:pPr algn="ctr"/>
            <a:r>
              <a:rPr lang="en-US" sz="8000" b="1" dirty="0"/>
              <a:t>+১</a:t>
            </a:r>
            <a:r>
              <a:rPr lang="as-IN" sz="8000" b="1" dirty="0"/>
              <a:t>৫</a:t>
            </a:r>
            <a:endParaRPr lang="en-US" sz="8000" b="1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5059821-D076-475D-B71E-E82A6CA7AE24}"/>
              </a:ext>
            </a:extLst>
          </p:cNvPr>
          <p:cNvCxnSpPr>
            <a:cxnSpLocks/>
          </p:cNvCxnSpPr>
          <p:nvPr/>
        </p:nvCxnSpPr>
        <p:spPr>
          <a:xfrm flipV="1">
            <a:off x="8266731" y="4460337"/>
            <a:ext cx="224183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33DCC722-8165-483E-9AB9-1611EC6620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264357"/>
              </p:ext>
            </p:extLst>
          </p:nvPr>
        </p:nvGraphicFramePr>
        <p:xfrm>
          <a:off x="1589649" y="541924"/>
          <a:ext cx="4839286" cy="5436846"/>
        </p:xfrm>
        <a:graphic>
          <a:graphicData uri="http://schemas.openxmlformats.org/drawingml/2006/table">
            <a:tbl>
              <a:tblPr/>
              <a:tblGrid>
                <a:gridCol w="4839286">
                  <a:extLst>
                    <a:ext uri="{9D8B030D-6E8A-4147-A177-3AD203B41FA5}">
                      <a16:colId xmlns:a16="http://schemas.microsoft.com/office/drawing/2014/main" val="1935043193"/>
                    </a:ext>
                  </a:extLst>
                </a:gridCol>
              </a:tblGrid>
              <a:tr h="54368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2066928"/>
                  </a:ext>
                </a:extLst>
              </a:tr>
            </a:tbl>
          </a:graphicData>
        </a:graphic>
      </p:graphicFrame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5D6C953E-AEA0-4809-ABD1-75528E61723B}"/>
              </a:ext>
            </a:extLst>
          </p:cNvPr>
          <p:cNvCxnSpPr/>
          <p:nvPr/>
        </p:nvCxnSpPr>
        <p:spPr>
          <a:xfrm>
            <a:off x="4276578" y="541923"/>
            <a:ext cx="0" cy="54368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600BD322-C6A4-4303-8EF8-6CD5A7113227}"/>
              </a:ext>
            </a:extLst>
          </p:cNvPr>
          <p:cNvCxnSpPr>
            <a:cxnSpLocks/>
          </p:cNvCxnSpPr>
          <p:nvPr/>
        </p:nvCxnSpPr>
        <p:spPr>
          <a:xfrm>
            <a:off x="1589649" y="3490757"/>
            <a:ext cx="483928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014791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654</TotalTime>
  <Words>224</Words>
  <Application>Microsoft Office PowerPoint</Application>
  <PresentationFormat>Widescreen</PresentationFormat>
  <Paragraphs>81</Paragraphs>
  <Slides>15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Garamond</vt:lpstr>
      <vt:lpstr>NikoshBAN</vt:lpstr>
      <vt:lpstr>Savon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SADAT AKASH</dc:creator>
  <cp:lastModifiedBy>UserAdmin</cp:lastModifiedBy>
  <cp:revision>114</cp:revision>
  <dcterms:created xsi:type="dcterms:W3CDTF">2018-05-09T06:57:21Z</dcterms:created>
  <dcterms:modified xsi:type="dcterms:W3CDTF">2021-04-27T09:09:34Z</dcterms:modified>
</cp:coreProperties>
</file>