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62" r:id="rId3"/>
    <p:sldId id="264" r:id="rId4"/>
    <p:sldId id="260" r:id="rId5"/>
    <p:sldId id="276" r:id="rId6"/>
    <p:sldId id="261" r:id="rId7"/>
    <p:sldId id="266" r:id="rId8"/>
    <p:sldId id="270" r:id="rId9"/>
    <p:sldId id="268" r:id="rId10"/>
    <p:sldId id="277" r:id="rId11"/>
    <p:sldId id="263" r:id="rId12"/>
    <p:sldId id="269" r:id="rId13"/>
    <p:sldId id="267" r:id="rId14"/>
    <p:sldId id="272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69406" y="810170"/>
            <a:ext cx="3252788" cy="6656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98049"/>
            <a:ext cx="41205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সিদ্দিকুর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আলাদিপুর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endParaRPr lang="en-US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279283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Calibri" panose="020F0502020204030204" pitchFamily="34" charset="0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৯</a:t>
            </a:r>
            <a:r>
              <a:rPr lang="bn-BD" sz="280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bn-BD" sz="280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২৭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০৪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২১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ইং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0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914400"/>
          </a:xfrm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59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বিদ্যুৎ চুম্বকীয় তরঙ্গের তরঙ্গ দৈর্ঘ্য কত হলে আমরা তাকে আলো বলি ?</a:t>
            </a:r>
          </a:p>
          <a:p>
            <a:pPr>
              <a:buFont typeface="Wingdings" pitchFamily="2" charset="2"/>
              <a:buChar char="§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প্রতিফলন বলতে কি বুঝ ?</a:t>
            </a:r>
          </a:p>
          <a:p>
            <a:pPr>
              <a:buFont typeface="Wingdings" pitchFamily="2" charset="2"/>
              <a:buChar char="§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প্রতিফলনের সূত্রগুলি ব্যাখ্যা কর ।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7121236" y="997527"/>
            <a:ext cx="914400" cy="914400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6629400" y="457200"/>
            <a:ext cx="914400" cy="914400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6477000" y="1052945"/>
            <a:ext cx="914400" cy="914400"/>
          </a:xfrm>
          <a:prstGeom prst="irregularSeal1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8" y="0"/>
            <a:ext cx="9177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5" y="990600"/>
            <a:ext cx="5362575" cy="4019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557461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6"/>
            <a:ext cx="9144000" cy="687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26" y="484910"/>
            <a:ext cx="7505155" cy="56087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627418" y="1611516"/>
            <a:ext cx="173182" cy="17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784698"/>
            <a:ext cx="228600" cy="272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2057400"/>
            <a:ext cx="193963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86300" y="1143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66804" y="2743200"/>
            <a:ext cx="162791" cy="122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37809" y="1341352"/>
            <a:ext cx="162791" cy="122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22222" y="2438400"/>
            <a:ext cx="162791" cy="10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10566" y="6102704"/>
            <a:ext cx="2023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সমতল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দর্পণ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895600" y="4495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17028" y="1143000"/>
            <a:ext cx="130753" cy="247176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5" idx="2"/>
          </p:cNvCxnSpPr>
          <p:nvPr/>
        </p:nvCxnSpPr>
        <p:spPr>
          <a:xfrm flipV="1">
            <a:off x="4682405" y="3544571"/>
            <a:ext cx="93950" cy="70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2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9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সমতল দর্পণে সৃষ্ট প্রতিবিম্বের আকার, অবস্থান, প্রকৃতি  আলোক রশ্মির সাহায্যে বর্ণনা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0"/>
            <a:ext cx="54864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r>
              <a:rPr lang="bn-IN" dirty="0" smtClean="0"/>
              <a:t>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থেকে যা শিখলামঃ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895599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 হচ্ছে বিদ্যুৎ চুম্বকীয় তরঙ্গ , যার তরঙ্গ দৈর্ঘ্য 400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nm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800nm । </a:t>
            </a:r>
          </a:p>
          <a:p>
            <a:pPr>
              <a:buFont typeface="Courier New" pitchFamily="49" charset="0"/>
              <a:buChar char="o"/>
            </a:pP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প্রতিফলন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। </a:t>
            </a:r>
          </a:p>
          <a:p>
            <a:pPr>
              <a:buFont typeface="Courier New" pitchFamily="49" charset="0"/>
              <a:buChar char="o"/>
            </a:pP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সমতল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দর্পণে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প্রতিবিম্ব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লক্ষ্যবস্তুর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অসদ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066800"/>
          </a:xfrm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914400"/>
          </a:xfrm>
        </p:spPr>
        <p:txBody>
          <a:bodyPr>
            <a:no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1.6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দৈর্ঘ্যের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পূর্ণ প্রতিবিম্ব দেখার জন্য আয়নার দৈর্ঘ্য নূন্যতম কত হওয়া প্রয়োজন ব্যাখ্যা কর । 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26719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6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0"/>
            <a:ext cx="9324109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7709" y="5715000"/>
            <a:ext cx="9296400" cy="1143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6705600" cy="1371600"/>
          </a:xfrm>
        </p:spPr>
        <p:txBody>
          <a:bodyPr/>
          <a:lstStyle/>
          <a:p>
            <a:r>
              <a:rPr lang="bn-IN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আলোর প্রতিফলন </a:t>
            </a:r>
            <a:endParaRPr lang="en-US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914400"/>
          </a:xfrm>
        </p:spPr>
        <p:txBody>
          <a:bodyPr/>
          <a:lstStyle/>
          <a:p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4383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আলোর প্রকৃতি ব্যাখ্যা করতে পারবে ।</a:t>
            </a:r>
          </a:p>
          <a:p>
            <a:pPr>
              <a:buFont typeface="Wingdings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আলোর প্রতিফলনের সূত্র ব্যাখ্যা করতে পারবে ।</a:t>
            </a:r>
          </a:p>
          <a:p>
            <a:pPr>
              <a:buFont typeface="Wingdings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দর্পণ ব্যাখ্যা করতে পারবে । </a:t>
            </a:r>
          </a:p>
          <a:p>
            <a:pPr>
              <a:buFont typeface="Wingdings" pitchFamily="2" charset="2"/>
              <a:buChar char="q"/>
            </a:pP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প্রতিবিম্ব ব্যাখ্যা করতে পারবে ।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2" y="422563"/>
            <a:ext cx="8382001" cy="609600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8677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6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90013"/>
            <a:ext cx="5562600" cy="37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562600"/>
            <a:ext cx="3810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মসৃণ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পৃষ্ঠ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5092" y="5634105"/>
            <a:ext cx="43989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অমসৃণ পৃষ্ঠ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1316</TotalTime>
  <Words>165</Words>
  <Application>Microsoft Office PowerPoint</Application>
  <PresentationFormat>On-screen Show 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PowerPoint Presentation</vt:lpstr>
      <vt:lpstr>PowerPoint Presentation</vt:lpstr>
      <vt:lpstr>PowerPoint Presentation</vt:lpstr>
      <vt:lpstr>আলোর প্রতিফলন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একক কাজঃ</vt:lpstr>
      <vt:lpstr>PowerPoint Presentation</vt:lpstr>
      <vt:lpstr>PowerPoint Presentation</vt:lpstr>
      <vt:lpstr>PowerPoint Presentation</vt:lpstr>
      <vt:lpstr>PowerPoint Presentation</vt:lpstr>
      <vt:lpstr>দলীয় কাজঃ </vt:lpstr>
      <vt:lpstr> পাঠ থেকে যা শিখলামঃ</vt:lpstr>
      <vt:lpstr>বাড়ির কাজঃ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BULBUL</cp:lastModifiedBy>
  <cp:revision>54</cp:revision>
  <dcterms:created xsi:type="dcterms:W3CDTF">2006-08-16T00:00:00Z</dcterms:created>
  <dcterms:modified xsi:type="dcterms:W3CDTF">2021-04-26T19:45:42Z</dcterms:modified>
</cp:coreProperties>
</file>