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1" r:id="rId4"/>
    <p:sldId id="262" r:id="rId5"/>
    <p:sldId id="263" r:id="rId6"/>
    <p:sldId id="265" r:id="rId7"/>
    <p:sldId id="281" r:id="rId8"/>
    <p:sldId id="282" r:id="rId9"/>
    <p:sldId id="266" r:id="rId10"/>
    <p:sldId id="267" r:id="rId11"/>
    <p:sldId id="268" r:id="rId12"/>
    <p:sldId id="269" r:id="rId13"/>
    <p:sldId id="270" r:id="rId14"/>
    <p:sldId id="280" r:id="rId15"/>
    <p:sldId id="277" r:id="rId16"/>
    <p:sldId id="278" r:id="rId17"/>
    <p:sldId id="273" r:id="rId18"/>
    <p:sldId id="283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C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78A8-960E-4E1A-B922-7F0BCD993508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A2BE-6D33-40F7-B602-A8D29B54B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1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6035-21FB-4A68-B208-41C9FB9CCA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0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D591D8-4BCB-4C30-97DF-1A612E0D29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3291840" y="444136"/>
            <a:ext cx="4153989" cy="164592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স্বাগতম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16" descr="images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12" y="2363968"/>
            <a:ext cx="6046468" cy="37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636399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24337" y="770709"/>
            <a:ext cx="4044942" cy="4225361"/>
            <a:chOff x="912439" y="968453"/>
            <a:chExt cx="4156271" cy="46232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666"/>
            <a:stretch/>
          </p:blipFill>
          <p:spPr>
            <a:xfrm>
              <a:off x="912439" y="968453"/>
              <a:ext cx="4156271" cy="21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667"/>
            <a:stretch/>
          </p:blipFill>
          <p:spPr>
            <a:xfrm>
              <a:off x="912440" y="3458188"/>
              <a:ext cx="4156270" cy="213348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087293" y="731521"/>
            <a:ext cx="4580707" cy="4245428"/>
            <a:chOff x="742054" y="839557"/>
            <a:chExt cx="4787300" cy="5138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2054" y="3429938"/>
              <a:ext cx="4650782" cy="25479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3" r="2836"/>
            <a:stretch/>
          </p:blipFill>
          <p:spPr>
            <a:xfrm>
              <a:off x="878573" y="839557"/>
              <a:ext cx="4650781" cy="244050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102059" y="5276620"/>
            <a:ext cx="2716752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028664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74227" y="875211"/>
            <a:ext cx="4532813" cy="3958045"/>
            <a:chOff x="6754691" y="1029127"/>
            <a:chExt cx="4286668" cy="44424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5611" y="1029127"/>
              <a:ext cx="4280066" cy="20739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7" t="2765" r="1055" b="4830"/>
            <a:stretch/>
          </p:blipFill>
          <p:spPr>
            <a:xfrm>
              <a:off x="6754691" y="3410810"/>
              <a:ext cx="4286668" cy="206077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54034" y="796835"/>
            <a:ext cx="4140925" cy="4036422"/>
            <a:chOff x="952684" y="1029127"/>
            <a:chExt cx="4280060" cy="44406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051" y="1029127"/>
              <a:ext cx="4266852" cy="20607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684" y="3408968"/>
              <a:ext cx="4280060" cy="206077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130922" y="5204950"/>
            <a:ext cx="2901246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888401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2778" y="522514"/>
            <a:ext cx="4501008" cy="4572000"/>
            <a:chOff x="1009710" y="1118658"/>
            <a:chExt cx="4148664" cy="43602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6" t="5452" r="2794" b="5096"/>
            <a:stretch/>
          </p:blipFill>
          <p:spPr>
            <a:xfrm>
              <a:off x="1009710" y="1118658"/>
              <a:ext cx="4148664" cy="19632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6" t="6022" r="3619" b="8264"/>
            <a:stretch/>
          </p:blipFill>
          <p:spPr>
            <a:xfrm>
              <a:off x="1009710" y="3515741"/>
              <a:ext cx="4148664" cy="196321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983357" y="561892"/>
            <a:ext cx="4794067" cy="4454434"/>
            <a:chOff x="7094421" y="1095508"/>
            <a:chExt cx="4153296" cy="54695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94421" y="3752790"/>
              <a:ext cx="4153296" cy="28122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94423" y="1095508"/>
              <a:ext cx="4153294" cy="250227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044801" y="5303898"/>
            <a:ext cx="2917701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92550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07360" y="849085"/>
            <a:ext cx="4669497" cy="4454435"/>
            <a:chOff x="6809647" y="767644"/>
            <a:chExt cx="4522051" cy="4874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81" t="50501" r="885" b="1206"/>
            <a:stretch/>
          </p:blipFill>
          <p:spPr>
            <a:xfrm>
              <a:off x="6809647" y="767644"/>
              <a:ext cx="4522051" cy="22590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1" t="272" r="1152" b="50861"/>
            <a:stretch/>
          </p:blipFill>
          <p:spPr>
            <a:xfrm>
              <a:off x="6809647" y="3504773"/>
              <a:ext cx="4522051" cy="213747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32411" y="853061"/>
            <a:ext cx="4219303" cy="4424333"/>
            <a:chOff x="718191" y="767644"/>
            <a:chExt cx="4508092" cy="4874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07"/>
            <a:stretch/>
          </p:blipFill>
          <p:spPr>
            <a:xfrm>
              <a:off x="718191" y="3504773"/>
              <a:ext cx="4474576" cy="21374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774"/>
            <a:stretch/>
          </p:blipFill>
          <p:spPr>
            <a:xfrm>
              <a:off x="718191" y="767644"/>
              <a:ext cx="4508092" cy="22590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083424" y="5605857"/>
            <a:ext cx="2901246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17864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91840" y="300446"/>
            <a:ext cx="4833257" cy="147610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একক 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8616" y="5434149"/>
            <a:ext cx="8007532" cy="888274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৫০ পয়সা ও ২টাকার মুদ্রা এবং ১টাকা,৫টাকা,২০ টাকা ,৫০ টাকার নোট শনাক্ত কর।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images (7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4" y="2118087"/>
            <a:ext cx="3261224" cy="2754357"/>
          </a:xfrm>
          <a:prstGeom prst="rect">
            <a:avLst/>
          </a:prstGeom>
        </p:spPr>
      </p:pic>
      <p:pic>
        <p:nvPicPr>
          <p:cNvPr id="5" name="Picture 4" descr="images (8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34" y="2122306"/>
            <a:ext cx="3540035" cy="2724014"/>
          </a:xfrm>
          <a:prstGeom prst="rect">
            <a:avLst/>
          </a:prstGeom>
        </p:spPr>
      </p:pic>
      <p:pic>
        <p:nvPicPr>
          <p:cNvPr id="6" name="Picture 5" descr="images (8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11" y="2146390"/>
            <a:ext cx="3487783" cy="2712993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320" y="618565"/>
            <a:ext cx="4370292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262" y="4397189"/>
            <a:ext cx="546480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মুদ্রা শনাক্ত কর।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8870" y="2541495"/>
            <a:ext cx="2816409" cy="941294"/>
            <a:chOff x="501560" y="1739899"/>
            <a:chExt cx="2404514" cy="825500"/>
          </a:xfrm>
          <a:effectLst>
            <a:glow rad="101600">
              <a:schemeClr val="accent1">
                <a:alpha val="60000"/>
              </a:schemeClr>
            </a:glow>
          </a:effectLst>
        </p:grpSpPr>
        <p:sp>
          <p:nvSpPr>
            <p:cNvPr id="4" name="Pentagon 3"/>
            <p:cNvSpPr/>
            <p:nvPr/>
          </p:nvSpPr>
          <p:spPr>
            <a:xfrm>
              <a:off x="501560" y="1739899"/>
              <a:ext cx="2404514" cy="825500"/>
            </a:xfrm>
            <a:prstGeom prst="homePlat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136" y="1866564"/>
              <a:ext cx="1835057" cy="487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দল: টাকা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8188" y="4222376"/>
            <a:ext cx="2856752" cy="886414"/>
            <a:chOff x="436411" y="1739900"/>
            <a:chExt cx="2306789" cy="825500"/>
          </a:xfrm>
          <a:effectLst>
            <a:glow rad="101600">
              <a:schemeClr val="accent1">
                <a:alpha val="60000"/>
              </a:schemeClr>
            </a:glow>
          </a:effectLst>
        </p:grpSpPr>
        <p:sp>
          <p:nvSpPr>
            <p:cNvPr id="8" name="Pentagon 7"/>
            <p:cNvSpPr/>
            <p:nvPr/>
          </p:nvSpPr>
          <p:spPr>
            <a:xfrm>
              <a:off x="436411" y="1739900"/>
              <a:ext cx="2306789" cy="825500"/>
            </a:xfrm>
            <a:prstGeom prst="homePlat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269" y="1891040"/>
              <a:ext cx="1911064" cy="487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দল: মুদ্রা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09499" y="2608728"/>
            <a:ext cx="543791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 কর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69055061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396" y="376203"/>
            <a:ext cx="864235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৭৪ পৃ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8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2" y="2501537"/>
            <a:ext cx="7197634" cy="35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08052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788" y="1956901"/>
            <a:ext cx="9156115" cy="218521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টাকার নোটে?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কত টাকার নোটে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   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৫,১০,২০ ও ৫০ টাকার নোটে কার ছবি আছে?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Up Ribbon 5"/>
          <p:cNvSpPr/>
          <p:nvPr/>
        </p:nvSpPr>
        <p:spPr>
          <a:xfrm>
            <a:off x="2054087" y="222069"/>
            <a:ext cx="6970643" cy="1502228"/>
          </a:xfrm>
          <a:prstGeom prst="ribbon2">
            <a:avLst>
              <a:gd name="adj1" fmla="val 26191"/>
              <a:gd name="adj2" fmla="val 63580"/>
            </a:avLst>
          </a:prstGeom>
          <a:solidFill>
            <a:schemeClr val="bg1"/>
          </a:solidFill>
          <a:ln w="57150">
            <a:solidFill>
              <a:srgbClr val="FF33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905" y="4376288"/>
            <a:ext cx="9078684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দাও: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টাকার নোটে কোন সংখ্যা লেখা থাকে?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১৫	খ) ১০		গ) ৫		ঘ) ২০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নোটে কোন সংখ্যা লেখা থাকে?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গ)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9030" y="5093689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2757" y="5934670"/>
            <a:ext cx="673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0492" y="3317967"/>
            <a:ext cx="1201782" cy="418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বঙ্গবন্ধুর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0490" y="2050869"/>
            <a:ext cx="1188721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 টাকার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17429" y="2834641"/>
            <a:ext cx="1227909" cy="391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 টাকার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61096"/>
      </p:ext>
    </p:extLst>
  </p:cSld>
  <p:clrMapOvr>
    <a:masterClrMapping/>
  </p:clrMapOvr>
  <p:transition spd="med">
    <p:fade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19" grpId="0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65268" y="431074"/>
            <a:ext cx="5133703" cy="16981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বাড়ির 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49122" y="2470089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baseline="0" dirty="0" smtClean="0"/>
                        <a:t>ক্রমিক নং</a:t>
                      </a:r>
                      <a:endParaRPr lang="en-US" sz="2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মুদ্রা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টাকা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০১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৫০ পয়সা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১ টাকা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0868" y="4493622"/>
            <a:ext cx="7576457" cy="1031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দেখানো ছকের মতো করে মুদ্রা ও টাকার একটি তালিকা তৈরি করবে।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57" y="2087201"/>
            <a:ext cx="6382432" cy="411417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834642" y="444137"/>
            <a:ext cx="6309359" cy="143691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সবাইকে ধন্যবাদ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935245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B_IMG_1600347818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78" y="1123406"/>
            <a:ext cx="1756680" cy="1845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8549" y="3082834"/>
            <a:ext cx="4362994" cy="26386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/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১৬</a:t>
            </a:r>
            <a:endParaRPr lang="bn-BD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গণিত</a:t>
            </a:r>
          </a:p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বাংলাদেশি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মুদ্রা ও</a:t>
            </a:r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নো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BD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৪০ মিনিট</a:t>
            </a:r>
            <a:endPara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তারিখঃ২৫.০৪.২০২১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6" y="3161211"/>
            <a:ext cx="5368834" cy="2521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মোঃ জাফর ইকবাল মন্ডল</a:t>
            </a:r>
          </a:p>
          <a:p>
            <a:pPr algn="ctr">
              <a:buNone/>
            </a:pP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সহকারি শিক্ষক</a:t>
            </a:r>
          </a:p>
          <a:p>
            <a:pPr algn="ctr">
              <a:buNone/>
            </a:pP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নারায়নপুর ১নং সরকারি প্রাথমিক বিদ্যালয়</a:t>
            </a:r>
          </a:p>
          <a:p>
            <a:pPr algn="ctr">
              <a:buNone/>
            </a:pP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পলাশবাড়ি,গাইবান্ধা।</a:t>
            </a:r>
          </a:p>
          <a:p>
            <a:pPr algn="ctr">
              <a:buNone/>
            </a:pP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মোবাইলঃ০১৭৩৩২৭৯৮৮২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Email:zaforiqbal01981@gmail.com</a:t>
            </a:r>
            <a:endPara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500846" y="195942"/>
            <a:ext cx="4271554" cy="160673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4219305" y="4297682"/>
            <a:ext cx="3331028" cy="13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4071898" y="4236079"/>
            <a:ext cx="3862253" cy="404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4467496" y="4336867"/>
            <a:ext cx="3344092" cy="52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ownload (7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695" y="1136467"/>
            <a:ext cx="1503273" cy="17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458077"/>
      </p:ext>
    </p:extLst>
  </p:cSld>
  <p:clrMapOvr>
    <a:masterClrMapping/>
  </p:clrMapOvr>
  <p:transition spd="med" advClick="0" advTm="5000">
    <p:fad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743" y="2599509"/>
            <a:ext cx="7070874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১.১।বাংলাদেশী মুদ্রা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৫০ টাকা পর্যন্ত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03114" y="1489165"/>
            <a:ext cx="3793066" cy="3370217"/>
          </a:xfrm>
          <a:prstGeom prst="verticalScroll">
            <a:avLst>
              <a:gd name="adj" fmla="val 20312"/>
            </a:avLst>
          </a:prstGeom>
          <a:solidFill>
            <a:schemeClr val="bg1"/>
          </a:solidFill>
          <a:ln w="57150"/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51224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3435532" y="222069"/>
            <a:ext cx="5747658" cy="3513907"/>
          </a:xfrm>
          <a:prstGeom prst="donut">
            <a:avLst>
              <a:gd name="adj" fmla="val 4031"/>
            </a:avLst>
          </a:prstGeom>
          <a:solidFill>
            <a:schemeClr val="accent4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2565" y="4070487"/>
          <a:ext cx="895350" cy="438150"/>
        </p:xfrm>
        <a:graphic>
          <a:graphicData uri="http://schemas.openxmlformats.org/presentationml/2006/ole">
            <p:oleObj spid="_x0000_s1093" name="Packager Shell Object" showAsIcon="1" r:id="rId4" imgW="89568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80486980"/>
      </p:ext>
    </p:extLst>
  </p:cSld>
  <p:clrMapOvr>
    <a:masterClrMapping/>
  </p:clrMapOvr>
  <p:transition spd="med">
    <p:fade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893919" y="2390502"/>
            <a:ext cx="9437512" cy="3579223"/>
          </a:xfrm>
          <a:prstGeom prst="ribbon">
            <a:avLst>
              <a:gd name="adj1" fmla="val 33333"/>
              <a:gd name="adj2" fmla="val 64953"/>
            </a:avLst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</a:t>
            </a:r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 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নোট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67543" y="313510"/>
            <a:ext cx="8190410" cy="175042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 আমরা পড়ব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654936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620" y="3804310"/>
            <a:ext cx="8967166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কিছু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টাকার নোট সরবরাহ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শিক্ষার্থীদের তা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নাক্ত করতে বলব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513908" y="365759"/>
            <a:ext cx="4284617" cy="3291841"/>
          </a:xfrm>
          <a:prstGeom prst="star6">
            <a:avLst>
              <a:gd name="adj" fmla="val 31049"/>
              <a:gd name="hf" fmla="val 115470"/>
            </a:avLst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063103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37" y="2058098"/>
            <a:ext cx="2364377" cy="2374933"/>
          </a:xfrm>
          <a:prstGeom prst="rect">
            <a:avLst/>
          </a:prstGeom>
        </p:spPr>
      </p:pic>
      <p:pic>
        <p:nvPicPr>
          <p:cNvPr id="3" name="Picture 2" descr="download (6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30" y="1969173"/>
            <a:ext cx="4781006" cy="276447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508069" y="209006"/>
            <a:ext cx="6126480" cy="156754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বাংলাদেশি মুদ্রা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989" y="4976949"/>
            <a:ext cx="1854925" cy="509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৫০ পয়সা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862" y="5055326"/>
            <a:ext cx="1737360" cy="522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 টাকা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50" y="2471058"/>
            <a:ext cx="3930491" cy="1996440"/>
          </a:xfrm>
          <a:prstGeom prst="rect">
            <a:avLst/>
          </a:prstGeom>
        </p:spPr>
      </p:pic>
      <p:pic>
        <p:nvPicPr>
          <p:cNvPr id="3" name="Picture 2" descr="download (6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614" y="2493646"/>
            <a:ext cx="3853314" cy="190853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364377" y="339634"/>
            <a:ext cx="5943601" cy="16851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বাংলাদেশি মুদ্রা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6007" y="4990768"/>
            <a:ext cx="1423851" cy="535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 টাকা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2502" y="4976949"/>
            <a:ext cx="1606731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৫ টাকা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1268" y="5775754"/>
            <a:ext cx="2476228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3770" y="5703305"/>
            <a:ext cx="2763294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93221" y="1554480"/>
            <a:ext cx="4075611" cy="4049485"/>
            <a:chOff x="547274" y="435922"/>
            <a:chExt cx="3923126" cy="47394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7274" y="435922"/>
              <a:ext cx="3923126" cy="225885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35" t="2561" r="1824" b="2761"/>
            <a:stretch/>
          </p:blipFill>
          <p:spPr>
            <a:xfrm>
              <a:off x="627791" y="2980818"/>
              <a:ext cx="3710211" cy="219455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812975" y="1658982"/>
            <a:ext cx="4101358" cy="3853543"/>
            <a:chOff x="7446610" y="1190706"/>
            <a:chExt cx="3761846" cy="4621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6190" y="1190706"/>
              <a:ext cx="3419952" cy="20379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6610" y="3626909"/>
              <a:ext cx="3761846" cy="2184982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2521132" y="156755"/>
            <a:ext cx="6400800" cy="144997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বাংলাদেশি নোট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71635"/>
      </p:ext>
    </p:extLst>
  </p:cSld>
  <p:clrMapOvr>
    <a:masterClrMapping/>
  </p:clrMapOvr>
  <p:transition spd="med">
    <p:fad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643</TotalTime>
  <Words>228</Words>
  <Application>Microsoft Office PowerPoint</Application>
  <PresentationFormat>Custom</PresentationFormat>
  <Paragraphs>67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Zaydul haque</cp:lastModifiedBy>
  <cp:revision>314</cp:revision>
  <dcterms:created xsi:type="dcterms:W3CDTF">2015-06-06T18:54:54Z</dcterms:created>
  <dcterms:modified xsi:type="dcterms:W3CDTF">2021-04-28T03:29:05Z</dcterms:modified>
</cp:coreProperties>
</file>