
<file path=[Content_Types].xml><?xml version="1.0" encoding="utf-8"?>
<Types xmlns="http://schemas.openxmlformats.org/package/2006/content-types">
  <Override PartName="/ppt/diagrams/colors22.xml" ContentType="application/vnd.openxmlformats-officedocument.drawingml.diagramColor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Override PartName="/ppt/diagrams/drawing29.xml" ContentType="application/vnd.ms-office.drawingml.diagramDrawing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quickStyle17.xml" ContentType="application/vnd.openxmlformats-officedocument.drawingml.diagramStyle+xml"/>
  <Override PartName="/ppt/diagrams/data20.xml" ContentType="application/vnd.openxmlformats-officedocument.drawingml.diagramData+xml"/>
  <Override PartName="/ppt/diagrams/drawing18.xml" ContentType="application/vnd.ms-office.drawingml.diagramDrawing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24.xml" ContentType="application/vnd.openxmlformats-officedocument.drawingml.diagramStyle+xml"/>
  <Override PartName="/ppt/diagrams/layout28.xml" ContentType="application/vnd.openxmlformats-officedocument.drawingml.diagramLayout+xml"/>
  <Override PartName="/ppt/diagrams/drawing25.xml" ContentType="application/vnd.ms-office.drawingml.diagramDrawing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layout24.xml" ContentType="application/vnd.openxmlformats-officedocument.drawingml.diagramLayout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diagrams/drawing7.xml" ContentType="application/vnd.ms-office.drawingml.diagramDrawing+xml"/>
  <Override PartName="/ppt/diagrams/drawing21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diagrams/drawing3.xml" ContentType="application/vnd.ms-office.drawingml.diagramDrawing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diagrams/colors3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ata21.xml" ContentType="application/vnd.openxmlformats-officedocument.drawingml.diagramData+xml"/>
  <Override PartName="/ppt/diagrams/quickStyle29.xml" ContentType="application/vnd.openxmlformats-officedocument.drawingml.diagramStyle+xml"/>
  <Override PartName="/ppt/diagrams/drawing19.xml" ContentType="application/vnd.ms-office.drawingml.diagramDrawing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diagrams/drawing15.xml" ContentType="application/vnd.ms-office.drawingml.diagramDrawing+xml"/>
  <Override PartName="/ppt/diagrams/drawing26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25.xml" ContentType="application/vnd.openxmlformats-officedocument.drawingml.diagramLayout+xml"/>
  <Override PartName="/ppt/diagrams/colors28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11.xml" ContentType="application/vnd.ms-office.drawingml.diagramDrawing+xml"/>
  <Override PartName="/ppt/diagrams/drawing22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drawing27.xml" ContentType="application/vnd.ms-office.drawingml.diagramDrawing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layout26.xml" ContentType="application/vnd.openxmlformats-officedocument.drawingml.diagramLayout+xml"/>
  <Override PartName="/ppt/diagrams/colors29.xml" ContentType="application/vnd.openxmlformats-officedocument.drawingml.diagramColors+xml"/>
  <Override PartName="/ppt/diagrams/drawing9.xml" ContentType="application/vnd.ms-office.drawingml.diagramDrawing+xml"/>
  <Override PartName="/ppt/diagrams/drawing23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diagrams/drawing30.xml" ContentType="application/vnd.ms-office.drawingml.diagramDrawing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diagrams/drawing5.xml" ContentType="application/vnd.ms-office.drawingml.diagramDrawing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diagrams/drawing1.xml" ContentType="application/vnd.ms-office.drawingml.diagramDrawing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ata30.xml" ContentType="application/vnd.openxmlformats-officedocument.drawingml.diagramData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27.xml" ContentType="application/vnd.openxmlformats-officedocument.drawingml.diagramStyle+xml"/>
  <Override PartName="/ppt/diagrams/drawing17.xml" ContentType="application/vnd.ms-office.drawingml.diagramDrawing+xml"/>
  <Override PartName="/ppt/diagrams/drawing28.xml" ContentType="application/vnd.ms-office.drawingml.diagramDrawing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diagrams/drawing13.xml" ContentType="application/vnd.ms-office.drawingml.diagramDrawing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diagrams/drawing6.xml" ContentType="application/vnd.ms-office.drawingml.diagramDrawing+xml"/>
  <Override PartName="/ppt/diagrams/drawing20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diagrams/data17.xml" ContentType="application/vnd.openxmlformats-officedocument.drawingml.diagramData+xml"/>
  <Override PartName="/ppt/diagrams/drawing2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7" r:id="rId1"/>
  </p:sldMasterIdLst>
  <p:notesMasterIdLst>
    <p:notesMasterId r:id="rId17"/>
  </p:notesMasterIdLst>
  <p:sldIdLst>
    <p:sldId id="283" r:id="rId2"/>
    <p:sldId id="258" r:id="rId3"/>
    <p:sldId id="274" r:id="rId4"/>
    <p:sldId id="275" r:id="rId5"/>
    <p:sldId id="262" r:id="rId6"/>
    <p:sldId id="263" r:id="rId7"/>
    <p:sldId id="265" r:id="rId8"/>
    <p:sldId id="264" r:id="rId9"/>
    <p:sldId id="267" r:id="rId10"/>
    <p:sldId id="277" r:id="rId11"/>
    <p:sldId id="278" r:id="rId12"/>
    <p:sldId id="284" r:id="rId13"/>
    <p:sldId id="282" r:id="rId14"/>
    <p:sldId id="272" r:id="rId15"/>
    <p:sldId id="27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372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ED239B-C9B7-453F-825B-886FA4A2299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491ADF7-3AA7-4F8E-96E8-BB24EB46A133}">
      <dgm:prSet/>
      <dgm:spPr/>
      <dgm:t>
        <a:bodyPr/>
        <a:lstStyle/>
        <a:p>
          <a:r>
            <a:rPr lang="en-US" dirty="0" err="1">
              <a:latin typeface="NikoshBAN" panose="02000000000000000000"/>
            </a:rPr>
            <a:t>শিক্ষক</a:t>
          </a:r>
          <a:r>
            <a:rPr lang="en-US" dirty="0">
              <a:latin typeface="NikoshBAN" panose="02000000000000000000"/>
            </a:rPr>
            <a:t> </a:t>
          </a:r>
          <a:r>
            <a:rPr lang="en-US" dirty="0" err="1">
              <a:latin typeface="NikoshBAN" panose="02000000000000000000"/>
            </a:rPr>
            <a:t>পরিচিতি</a:t>
          </a:r>
          <a:endParaRPr lang="en-US" dirty="0">
            <a:latin typeface="NikoshBAN" panose="02000000000000000000"/>
          </a:endParaRPr>
        </a:p>
      </dgm:t>
    </dgm:pt>
    <dgm:pt modelId="{3B13F230-4E18-4764-AAD3-6035F1256C4B}" type="parTrans" cxnId="{9CE96D61-338E-425E-A0DE-7B89F8CCF76E}">
      <dgm:prSet/>
      <dgm:spPr/>
      <dgm:t>
        <a:bodyPr/>
        <a:lstStyle/>
        <a:p>
          <a:endParaRPr lang="en-US"/>
        </a:p>
      </dgm:t>
    </dgm:pt>
    <dgm:pt modelId="{AF10279A-3807-44BE-AD51-BEC71C1EA7A1}" type="sibTrans" cxnId="{9CE96D61-338E-425E-A0DE-7B89F8CCF76E}">
      <dgm:prSet/>
      <dgm:spPr/>
      <dgm:t>
        <a:bodyPr/>
        <a:lstStyle/>
        <a:p>
          <a:endParaRPr lang="en-US"/>
        </a:p>
      </dgm:t>
    </dgm:pt>
    <dgm:pt modelId="{989FEA2C-9DC3-4C63-BD12-961A0A772927}" type="pres">
      <dgm:prSet presAssocID="{06ED239B-C9B7-453F-825B-886FA4A2299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E8DF5A-89A0-494E-81DD-39FF7AE64EC0}" type="pres">
      <dgm:prSet presAssocID="{0491ADF7-3AA7-4F8E-96E8-BB24EB46A13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E96D61-338E-425E-A0DE-7B89F8CCF76E}" srcId="{06ED239B-C9B7-453F-825B-886FA4A22995}" destId="{0491ADF7-3AA7-4F8E-96E8-BB24EB46A133}" srcOrd="0" destOrd="0" parTransId="{3B13F230-4E18-4764-AAD3-6035F1256C4B}" sibTransId="{AF10279A-3807-44BE-AD51-BEC71C1EA7A1}"/>
    <dgm:cxn modelId="{BAFAC351-16E4-4C3B-B16A-B197C7DEFB74}" type="presOf" srcId="{06ED239B-C9B7-453F-825B-886FA4A22995}" destId="{989FEA2C-9DC3-4C63-BD12-961A0A772927}" srcOrd="0" destOrd="0" presId="urn:microsoft.com/office/officeart/2005/8/layout/vList2"/>
    <dgm:cxn modelId="{12C83ADD-318D-4F34-95F8-B19DD2E488A5}" type="presOf" srcId="{0491ADF7-3AA7-4F8E-96E8-BB24EB46A133}" destId="{F4E8DF5A-89A0-494E-81DD-39FF7AE64EC0}" srcOrd="0" destOrd="0" presId="urn:microsoft.com/office/officeart/2005/8/layout/vList2"/>
    <dgm:cxn modelId="{03F3CDFD-98E0-4C60-9DEC-A8A2E8D31D84}" type="presParOf" srcId="{989FEA2C-9DC3-4C63-BD12-961A0A772927}" destId="{F4E8DF5A-89A0-494E-81DD-39FF7AE64EC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D0D782C-4BB7-472D-BB0A-B6E88A52501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D7CDA9-649A-496A-A374-9D083889EB4A}">
      <dgm:prSet/>
      <dgm:spPr/>
      <dgm:t>
        <a:bodyPr/>
        <a:lstStyle/>
        <a:p>
          <a:r>
            <a:rPr lang="en-US" dirty="0" err="1">
              <a:latin typeface="NikoshBAN" panose="02000000000000000000"/>
            </a:rPr>
            <a:t>ইমেইলঃ</a:t>
          </a:r>
          <a:r>
            <a:rPr lang="en-US" dirty="0">
              <a:latin typeface="NikoshBAN" panose="02000000000000000000"/>
            </a:rPr>
            <a:t>  sujoniyf@gmail.com</a:t>
          </a:r>
        </a:p>
      </dgm:t>
    </dgm:pt>
    <dgm:pt modelId="{4009D573-6B97-4B17-A7AE-6EED91076D84}" type="parTrans" cxnId="{0C229CEC-E4E1-4070-90ED-F5ECB5D9A0E5}">
      <dgm:prSet/>
      <dgm:spPr/>
      <dgm:t>
        <a:bodyPr/>
        <a:lstStyle/>
        <a:p>
          <a:endParaRPr lang="en-US"/>
        </a:p>
      </dgm:t>
    </dgm:pt>
    <dgm:pt modelId="{C9866941-DCAE-440D-8A40-2190827BF461}" type="sibTrans" cxnId="{0C229CEC-E4E1-4070-90ED-F5ECB5D9A0E5}">
      <dgm:prSet/>
      <dgm:spPr/>
      <dgm:t>
        <a:bodyPr/>
        <a:lstStyle/>
        <a:p>
          <a:endParaRPr lang="en-US"/>
        </a:p>
      </dgm:t>
    </dgm:pt>
    <dgm:pt modelId="{1BF791B9-77CD-4FEA-BD4D-59B5CE19FA97}" type="pres">
      <dgm:prSet presAssocID="{0D0D782C-4BB7-472D-BB0A-B6E88A52501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503D7C-39E8-4791-B5EC-88F4AD111897}" type="pres">
      <dgm:prSet presAssocID="{F8D7CDA9-649A-496A-A374-9D083889EB4A}" presName="parentText" presStyleLbl="node1" presStyleIdx="0" presStyleCnt="1" custLinFactNeighborX="3141" custLinFactNeighborY="-772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A2C6D2-20C3-4DDF-A65A-6F5992D93097}" type="presOf" srcId="{F8D7CDA9-649A-496A-A374-9D083889EB4A}" destId="{57503D7C-39E8-4791-B5EC-88F4AD111897}" srcOrd="0" destOrd="0" presId="urn:microsoft.com/office/officeart/2005/8/layout/vList2"/>
    <dgm:cxn modelId="{B3887275-505F-4784-B3E2-1A493689DB31}" type="presOf" srcId="{0D0D782C-4BB7-472D-BB0A-B6E88A52501D}" destId="{1BF791B9-77CD-4FEA-BD4D-59B5CE19FA97}" srcOrd="0" destOrd="0" presId="urn:microsoft.com/office/officeart/2005/8/layout/vList2"/>
    <dgm:cxn modelId="{0C229CEC-E4E1-4070-90ED-F5ECB5D9A0E5}" srcId="{0D0D782C-4BB7-472D-BB0A-B6E88A52501D}" destId="{F8D7CDA9-649A-496A-A374-9D083889EB4A}" srcOrd="0" destOrd="0" parTransId="{4009D573-6B97-4B17-A7AE-6EED91076D84}" sibTransId="{C9866941-DCAE-440D-8A40-2190827BF461}"/>
    <dgm:cxn modelId="{E34768E3-75DC-4860-BDB8-1E32E256060D}" type="presParOf" srcId="{1BF791B9-77CD-4FEA-BD4D-59B5CE19FA97}" destId="{57503D7C-39E8-4791-B5EC-88F4AD11189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5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D0D782C-4BB7-472D-BB0A-B6E88A52501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D7CDA9-649A-496A-A374-9D083889EB4A}">
      <dgm:prSet/>
      <dgm:spPr/>
      <dgm:t>
        <a:bodyPr/>
        <a:lstStyle/>
        <a:p>
          <a:r>
            <a:rPr lang="en-US" dirty="0" err="1">
              <a:latin typeface="NikoshBAN" panose="02000000000000000000"/>
            </a:rPr>
            <a:t>মোবাইলঃ</a:t>
          </a:r>
          <a:r>
            <a:rPr lang="en-US" dirty="0">
              <a:latin typeface="NikoshBAN" panose="02000000000000000000"/>
            </a:rPr>
            <a:t> ০১৭৮৮-৮৮৩৬০৩</a:t>
          </a:r>
        </a:p>
      </dgm:t>
    </dgm:pt>
    <dgm:pt modelId="{4009D573-6B97-4B17-A7AE-6EED91076D84}" type="parTrans" cxnId="{0C229CEC-E4E1-4070-90ED-F5ECB5D9A0E5}">
      <dgm:prSet/>
      <dgm:spPr/>
      <dgm:t>
        <a:bodyPr/>
        <a:lstStyle/>
        <a:p>
          <a:endParaRPr lang="en-US"/>
        </a:p>
      </dgm:t>
    </dgm:pt>
    <dgm:pt modelId="{C9866941-DCAE-440D-8A40-2190827BF461}" type="sibTrans" cxnId="{0C229CEC-E4E1-4070-90ED-F5ECB5D9A0E5}">
      <dgm:prSet/>
      <dgm:spPr/>
      <dgm:t>
        <a:bodyPr/>
        <a:lstStyle/>
        <a:p>
          <a:endParaRPr lang="en-US"/>
        </a:p>
      </dgm:t>
    </dgm:pt>
    <dgm:pt modelId="{1BF791B9-77CD-4FEA-BD4D-59B5CE19FA97}" type="pres">
      <dgm:prSet presAssocID="{0D0D782C-4BB7-472D-BB0A-B6E88A52501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503D7C-39E8-4791-B5EC-88F4AD111897}" type="pres">
      <dgm:prSet presAssocID="{F8D7CDA9-649A-496A-A374-9D083889EB4A}" presName="parentText" presStyleLbl="node1" presStyleIdx="0" presStyleCnt="1" custLinFactNeighborX="1434" custLinFactNeighborY="-4192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A2C6D2-20C3-4DDF-A65A-6F5992D93097}" type="presOf" srcId="{F8D7CDA9-649A-496A-A374-9D083889EB4A}" destId="{57503D7C-39E8-4791-B5EC-88F4AD111897}" srcOrd="0" destOrd="0" presId="urn:microsoft.com/office/officeart/2005/8/layout/vList2"/>
    <dgm:cxn modelId="{B3887275-505F-4784-B3E2-1A493689DB31}" type="presOf" srcId="{0D0D782C-4BB7-472D-BB0A-B6E88A52501D}" destId="{1BF791B9-77CD-4FEA-BD4D-59B5CE19FA97}" srcOrd="0" destOrd="0" presId="urn:microsoft.com/office/officeart/2005/8/layout/vList2"/>
    <dgm:cxn modelId="{0C229CEC-E4E1-4070-90ED-F5ECB5D9A0E5}" srcId="{0D0D782C-4BB7-472D-BB0A-B6E88A52501D}" destId="{F8D7CDA9-649A-496A-A374-9D083889EB4A}" srcOrd="0" destOrd="0" parTransId="{4009D573-6B97-4B17-A7AE-6EED91076D84}" sibTransId="{C9866941-DCAE-440D-8A40-2190827BF461}"/>
    <dgm:cxn modelId="{E34768E3-75DC-4860-BDB8-1E32E256060D}" type="presParOf" srcId="{1BF791B9-77CD-4FEA-BD4D-59B5CE19FA97}" destId="{57503D7C-39E8-4791-B5EC-88F4AD11189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5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3906EBA-0825-42AC-980C-E7544682B9E6}" type="doc">
      <dgm:prSet loTypeId="urn:microsoft.com/office/officeart/2005/8/layout/architecture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28B0DC-521F-4494-9F2E-6320EF8642F1}">
      <dgm:prSet custT="1"/>
      <dgm:spPr/>
      <dgm:t>
        <a:bodyPr/>
        <a:lstStyle/>
        <a:p>
          <a:r>
            <a:rPr lang="en-US" sz="4800" dirty="0" err="1">
              <a:latin typeface="NikoshBAN" panose="02000000000000000000"/>
            </a:rPr>
            <a:t>ধাতু</a:t>
          </a:r>
          <a:r>
            <a:rPr lang="en-US" sz="4800" dirty="0">
              <a:latin typeface="NikoshBAN" panose="02000000000000000000"/>
            </a:rPr>
            <a:t> ও </a:t>
          </a:r>
          <a:r>
            <a:rPr lang="en-US" sz="4800" dirty="0" err="1">
              <a:latin typeface="NikoshBAN" panose="02000000000000000000"/>
            </a:rPr>
            <a:t>অধাতুর</a:t>
          </a:r>
          <a:r>
            <a:rPr lang="en-US" sz="4800" dirty="0">
              <a:latin typeface="NikoshBAN" panose="02000000000000000000"/>
            </a:rPr>
            <a:t> </a:t>
          </a:r>
          <a:r>
            <a:rPr lang="en-US" sz="4800" dirty="0" err="1">
              <a:latin typeface="NikoshBAN" panose="02000000000000000000"/>
            </a:rPr>
            <a:t>বৈশিষ্ট্য</a:t>
          </a:r>
          <a:endParaRPr lang="en-US" sz="4800" dirty="0">
            <a:latin typeface="NikoshBAN" panose="02000000000000000000"/>
          </a:endParaRPr>
        </a:p>
      </dgm:t>
    </dgm:pt>
    <dgm:pt modelId="{F538D066-0E4C-4621-A2F9-9E7AFBF6D509}" type="parTrans" cxnId="{668DE00E-4401-4802-967E-9D0CE5E94B13}">
      <dgm:prSet/>
      <dgm:spPr/>
      <dgm:t>
        <a:bodyPr/>
        <a:lstStyle/>
        <a:p>
          <a:endParaRPr lang="en-US"/>
        </a:p>
      </dgm:t>
    </dgm:pt>
    <dgm:pt modelId="{A2D9250E-A930-4D43-82CE-161DF480E6F3}" type="sibTrans" cxnId="{668DE00E-4401-4802-967E-9D0CE5E94B13}">
      <dgm:prSet/>
      <dgm:spPr/>
      <dgm:t>
        <a:bodyPr/>
        <a:lstStyle/>
        <a:p>
          <a:endParaRPr lang="en-US"/>
        </a:p>
      </dgm:t>
    </dgm:pt>
    <dgm:pt modelId="{00B6CC58-8644-4C26-BDCE-D7FA517574B0}" type="pres">
      <dgm:prSet presAssocID="{C3906EBA-0825-42AC-980C-E7544682B9E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ED3A1DA-3F32-4BA8-8EAB-3EF9ADEA6979}" type="pres">
      <dgm:prSet presAssocID="{F028B0DC-521F-4494-9F2E-6320EF8642F1}" presName="vertOne" presStyleCnt="0"/>
      <dgm:spPr/>
    </dgm:pt>
    <dgm:pt modelId="{F3B6FB3A-9DD4-43EC-9221-ECCCC85A4107}" type="pres">
      <dgm:prSet presAssocID="{F028B0DC-521F-4494-9F2E-6320EF8642F1}" presName="txOne" presStyleLbl="node0" presStyleIdx="0" presStyleCnt="1" custLinFactY="-54615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5CBBDC-F763-44D9-B9A1-085641B34067}" type="pres">
      <dgm:prSet presAssocID="{F028B0DC-521F-4494-9F2E-6320EF8642F1}" presName="horzOne" presStyleCnt="0"/>
      <dgm:spPr/>
    </dgm:pt>
  </dgm:ptLst>
  <dgm:cxnLst>
    <dgm:cxn modelId="{00507828-7423-4041-8477-73F223872E8C}" type="presOf" srcId="{F028B0DC-521F-4494-9F2E-6320EF8642F1}" destId="{F3B6FB3A-9DD4-43EC-9221-ECCCC85A4107}" srcOrd="0" destOrd="0" presId="urn:microsoft.com/office/officeart/2005/8/layout/architecture"/>
    <dgm:cxn modelId="{168CB037-BBC9-41B0-A3D4-B0E070EA0CB8}" type="presOf" srcId="{C3906EBA-0825-42AC-980C-E7544682B9E6}" destId="{00B6CC58-8644-4C26-BDCE-D7FA517574B0}" srcOrd="0" destOrd="0" presId="urn:microsoft.com/office/officeart/2005/8/layout/architecture"/>
    <dgm:cxn modelId="{668DE00E-4401-4802-967E-9D0CE5E94B13}" srcId="{C3906EBA-0825-42AC-980C-E7544682B9E6}" destId="{F028B0DC-521F-4494-9F2E-6320EF8642F1}" srcOrd="0" destOrd="0" parTransId="{F538D066-0E4C-4621-A2F9-9E7AFBF6D509}" sibTransId="{A2D9250E-A930-4D43-82CE-161DF480E6F3}"/>
    <dgm:cxn modelId="{91B7DCF7-CE1A-46BD-AD4E-4D95538DA98C}" type="presParOf" srcId="{00B6CC58-8644-4C26-BDCE-D7FA517574B0}" destId="{CED3A1DA-3F32-4BA8-8EAB-3EF9ADEA6979}" srcOrd="0" destOrd="0" presId="urn:microsoft.com/office/officeart/2005/8/layout/architecture"/>
    <dgm:cxn modelId="{E64F5184-08A1-4908-A857-3C7C6A8F14FE}" type="presParOf" srcId="{CED3A1DA-3F32-4BA8-8EAB-3EF9ADEA6979}" destId="{F3B6FB3A-9DD4-43EC-9221-ECCCC85A4107}" srcOrd="0" destOrd="0" presId="urn:microsoft.com/office/officeart/2005/8/layout/architecture"/>
    <dgm:cxn modelId="{D69699F1-703E-4D8A-B5AF-BFCC392BC19A}" type="presParOf" srcId="{CED3A1DA-3F32-4BA8-8EAB-3EF9ADEA6979}" destId="{9E5CBBDC-F763-44D9-B9A1-085641B34067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3906EBA-0825-42AC-980C-E7544682B9E6}" type="doc">
      <dgm:prSet loTypeId="urn:microsoft.com/office/officeart/2005/8/layout/architecture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28B0DC-521F-4494-9F2E-6320EF8642F1}">
      <dgm:prSet/>
      <dgm:spPr/>
      <dgm:t>
        <a:bodyPr/>
        <a:lstStyle/>
        <a:p>
          <a:r>
            <a:rPr lang="en-US" dirty="0" err="1">
              <a:latin typeface="NikoshBAN" panose="02000000000000000000"/>
            </a:rPr>
            <a:t>পাঠ</a:t>
          </a:r>
          <a:r>
            <a:rPr lang="en-US" dirty="0">
              <a:latin typeface="NikoshBAN" panose="02000000000000000000"/>
            </a:rPr>
            <a:t> </a:t>
          </a:r>
          <a:r>
            <a:rPr lang="en-US" dirty="0" err="1">
              <a:latin typeface="NikoshBAN" panose="02000000000000000000"/>
            </a:rPr>
            <a:t>শিরোনামঃ</a:t>
          </a:r>
          <a:r>
            <a:rPr lang="en-US" dirty="0">
              <a:latin typeface="NikoshBAN" panose="02000000000000000000"/>
            </a:rPr>
            <a:t> </a:t>
          </a:r>
        </a:p>
      </dgm:t>
    </dgm:pt>
    <dgm:pt modelId="{F538D066-0E4C-4621-A2F9-9E7AFBF6D509}" type="parTrans" cxnId="{668DE00E-4401-4802-967E-9D0CE5E94B13}">
      <dgm:prSet/>
      <dgm:spPr/>
      <dgm:t>
        <a:bodyPr/>
        <a:lstStyle/>
        <a:p>
          <a:endParaRPr lang="en-US"/>
        </a:p>
      </dgm:t>
    </dgm:pt>
    <dgm:pt modelId="{A2D9250E-A930-4D43-82CE-161DF480E6F3}" type="sibTrans" cxnId="{668DE00E-4401-4802-967E-9D0CE5E94B13}">
      <dgm:prSet/>
      <dgm:spPr/>
      <dgm:t>
        <a:bodyPr/>
        <a:lstStyle/>
        <a:p>
          <a:endParaRPr lang="en-US"/>
        </a:p>
      </dgm:t>
    </dgm:pt>
    <dgm:pt modelId="{00B6CC58-8644-4C26-BDCE-D7FA517574B0}" type="pres">
      <dgm:prSet presAssocID="{C3906EBA-0825-42AC-980C-E7544682B9E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ED3A1DA-3F32-4BA8-8EAB-3EF9ADEA6979}" type="pres">
      <dgm:prSet presAssocID="{F028B0DC-521F-4494-9F2E-6320EF8642F1}" presName="vertOne" presStyleCnt="0"/>
      <dgm:spPr/>
    </dgm:pt>
    <dgm:pt modelId="{F3B6FB3A-9DD4-43EC-9221-ECCCC85A4107}" type="pres">
      <dgm:prSet presAssocID="{F028B0DC-521F-4494-9F2E-6320EF8642F1}" presName="txOne" presStyleLbl="node0" presStyleIdx="0" presStyleCnt="1" custScaleX="68166" custLinFactNeighborX="-15917" custLinFactNeighborY="35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5CBBDC-F763-44D9-B9A1-085641B34067}" type="pres">
      <dgm:prSet presAssocID="{F028B0DC-521F-4494-9F2E-6320EF8642F1}" presName="horzOne" presStyleCnt="0"/>
      <dgm:spPr/>
    </dgm:pt>
  </dgm:ptLst>
  <dgm:cxnLst>
    <dgm:cxn modelId="{00507828-7423-4041-8477-73F223872E8C}" type="presOf" srcId="{F028B0DC-521F-4494-9F2E-6320EF8642F1}" destId="{F3B6FB3A-9DD4-43EC-9221-ECCCC85A4107}" srcOrd="0" destOrd="0" presId="urn:microsoft.com/office/officeart/2005/8/layout/architecture"/>
    <dgm:cxn modelId="{168CB037-BBC9-41B0-A3D4-B0E070EA0CB8}" type="presOf" srcId="{C3906EBA-0825-42AC-980C-E7544682B9E6}" destId="{00B6CC58-8644-4C26-BDCE-D7FA517574B0}" srcOrd="0" destOrd="0" presId="urn:microsoft.com/office/officeart/2005/8/layout/architecture"/>
    <dgm:cxn modelId="{668DE00E-4401-4802-967E-9D0CE5E94B13}" srcId="{C3906EBA-0825-42AC-980C-E7544682B9E6}" destId="{F028B0DC-521F-4494-9F2E-6320EF8642F1}" srcOrd="0" destOrd="0" parTransId="{F538D066-0E4C-4621-A2F9-9E7AFBF6D509}" sibTransId="{A2D9250E-A930-4D43-82CE-161DF480E6F3}"/>
    <dgm:cxn modelId="{91B7DCF7-CE1A-46BD-AD4E-4D95538DA98C}" type="presParOf" srcId="{00B6CC58-8644-4C26-BDCE-D7FA517574B0}" destId="{CED3A1DA-3F32-4BA8-8EAB-3EF9ADEA6979}" srcOrd="0" destOrd="0" presId="urn:microsoft.com/office/officeart/2005/8/layout/architecture"/>
    <dgm:cxn modelId="{E64F5184-08A1-4908-A857-3C7C6A8F14FE}" type="presParOf" srcId="{CED3A1DA-3F32-4BA8-8EAB-3EF9ADEA6979}" destId="{F3B6FB3A-9DD4-43EC-9221-ECCCC85A4107}" srcOrd="0" destOrd="0" presId="urn:microsoft.com/office/officeart/2005/8/layout/architecture"/>
    <dgm:cxn modelId="{D69699F1-703E-4D8A-B5AF-BFCC392BC19A}" type="presParOf" srcId="{CED3A1DA-3F32-4BA8-8EAB-3EF9ADEA6979}" destId="{9E5CBBDC-F763-44D9-B9A1-085641B34067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FE317D7-0C31-41FE-9DF6-D67F248B606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1430DCC-5234-40BA-9274-80693848B11D}">
      <dgm:prSet/>
      <dgm:spPr/>
      <dgm:t>
        <a:bodyPr/>
        <a:lstStyle/>
        <a:p>
          <a:r>
            <a:rPr lang="en-US" dirty="0" err="1">
              <a:latin typeface="NikoshBAN" panose="02000000000000000000"/>
            </a:rPr>
            <a:t>শিখন</a:t>
          </a:r>
          <a:r>
            <a:rPr lang="en-US" dirty="0">
              <a:latin typeface="NikoshBAN" panose="02000000000000000000"/>
            </a:rPr>
            <a:t> </a:t>
          </a:r>
          <a:r>
            <a:rPr lang="en-US" dirty="0" err="1">
              <a:latin typeface="NikoshBAN" panose="02000000000000000000"/>
            </a:rPr>
            <a:t>ফল</a:t>
          </a:r>
          <a:endParaRPr lang="en-US" dirty="0">
            <a:latin typeface="NikoshBAN" panose="02000000000000000000"/>
          </a:endParaRPr>
        </a:p>
      </dgm:t>
    </dgm:pt>
    <dgm:pt modelId="{9B11F917-86B9-407B-84DE-7D21CAE02117}" type="parTrans" cxnId="{F95E489F-5377-415A-BCE8-564FE963A04F}">
      <dgm:prSet/>
      <dgm:spPr/>
      <dgm:t>
        <a:bodyPr/>
        <a:lstStyle/>
        <a:p>
          <a:endParaRPr lang="en-US"/>
        </a:p>
      </dgm:t>
    </dgm:pt>
    <dgm:pt modelId="{E48C7CEC-636F-4334-8FE1-8F186F7CA6F5}" type="sibTrans" cxnId="{F95E489F-5377-415A-BCE8-564FE963A04F}">
      <dgm:prSet/>
      <dgm:spPr/>
      <dgm:t>
        <a:bodyPr/>
        <a:lstStyle/>
        <a:p>
          <a:endParaRPr lang="en-US"/>
        </a:p>
      </dgm:t>
    </dgm:pt>
    <dgm:pt modelId="{F7303E82-1B8B-4AEF-831B-F094109D7161}" type="pres">
      <dgm:prSet presAssocID="{6FE317D7-0C31-41FE-9DF6-D67F248B606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01D8B3-47D8-4836-AD02-B5E8C95629A2}" type="pres">
      <dgm:prSet presAssocID="{21430DCC-5234-40BA-9274-80693848B11D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DE8C7B-15BB-4F84-A11C-38FE89336AAC}" type="presOf" srcId="{6FE317D7-0C31-41FE-9DF6-D67F248B606C}" destId="{F7303E82-1B8B-4AEF-831B-F094109D7161}" srcOrd="0" destOrd="0" presId="urn:microsoft.com/office/officeart/2005/8/layout/process1"/>
    <dgm:cxn modelId="{F95E489F-5377-415A-BCE8-564FE963A04F}" srcId="{6FE317D7-0C31-41FE-9DF6-D67F248B606C}" destId="{21430DCC-5234-40BA-9274-80693848B11D}" srcOrd="0" destOrd="0" parTransId="{9B11F917-86B9-407B-84DE-7D21CAE02117}" sibTransId="{E48C7CEC-636F-4334-8FE1-8F186F7CA6F5}"/>
    <dgm:cxn modelId="{C0F5F6DC-DA3D-41C4-A26F-9C0DC64B5BBA}" type="presOf" srcId="{21430DCC-5234-40BA-9274-80693848B11D}" destId="{7301D8B3-47D8-4836-AD02-B5E8C95629A2}" srcOrd="0" destOrd="0" presId="urn:microsoft.com/office/officeart/2005/8/layout/process1"/>
    <dgm:cxn modelId="{526E3193-8C35-4AEE-A4EB-655B89E5F01C}" type="presParOf" srcId="{F7303E82-1B8B-4AEF-831B-F094109D7161}" destId="{7301D8B3-47D8-4836-AD02-B5E8C95629A2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A090C4A-8B87-4BDC-90AB-22C4634D87E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BEFD74-F71F-4F87-A296-3064D38955CA}">
      <dgm:prSet custT="1"/>
      <dgm:spPr/>
      <dgm:t>
        <a:bodyPr/>
        <a:lstStyle/>
        <a:p>
          <a:pPr marL="284163" indent="-284163"/>
          <a:r>
            <a:rPr lang="en-US" sz="2800" dirty="0">
              <a:latin typeface="NikoshBAN" panose="02000000000000000000"/>
            </a:rPr>
            <a:t>১.  </a:t>
          </a:r>
          <a:r>
            <a:rPr lang="en-US" sz="2800" dirty="0" err="1">
              <a:latin typeface="NikoshBAN" panose="02000000000000000000"/>
            </a:rPr>
            <a:t>ধাতু</a:t>
          </a:r>
          <a:r>
            <a:rPr lang="en-US" sz="2800" dirty="0">
              <a:latin typeface="NikoshBAN" panose="02000000000000000000"/>
            </a:rPr>
            <a:t> </a:t>
          </a:r>
          <a:r>
            <a:rPr lang="en-US" sz="2800" dirty="0" err="1">
              <a:latin typeface="NikoshBAN" panose="02000000000000000000"/>
            </a:rPr>
            <a:t>কাকে</a:t>
          </a:r>
          <a:r>
            <a:rPr lang="en-US" sz="2800" dirty="0">
              <a:latin typeface="NikoshBAN" panose="02000000000000000000"/>
            </a:rPr>
            <a:t> </a:t>
          </a:r>
          <a:r>
            <a:rPr lang="en-US" sz="2800" dirty="0" err="1">
              <a:latin typeface="NikoshBAN" panose="02000000000000000000"/>
            </a:rPr>
            <a:t>বলে</a:t>
          </a:r>
          <a:r>
            <a:rPr lang="en-US" sz="2800" dirty="0">
              <a:latin typeface="NikoshBAN" panose="02000000000000000000"/>
            </a:rPr>
            <a:t> </a:t>
          </a:r>
          <a:r>
            <a:rPr lang="en-US" sz="2800" dirty="0" err="1">
              <a:latin typeface="NikoshBAN" panose="02000000000000000000"/>
            </a:rPr>
            <a:t>তা</a:t>
          </a:r>
          <a:r>
            <a:rPr lang="en-US" sz="2800" dirty="0">
              <a:latin typeface="NikoshBAN" panose="02000000000000000000"/>
            </a:rPr>
            <a:t> </a:t>
          </a:r>
          <a:r>
            <a:rPr lang="en-US" sz="2800" dirty="0" err="1">
              <a:latin typeface="NikoshBAN" panose="02000000000000000000"/>
            </a:rPr>
            <a:t>বলতে</a:t>
          </a:r>
          <a:r>
            <a:rPr lang="en-US" sz="2800" dirty="0">
              <a:latin typeface="NikoshBAN" panose="02000000000000000000"/>
            </a:rPr>
            <a:t> </a:t>
          </a:r>
          <a:r>
            <a:rPr lang="en-US" sz="2800" dirty="0" err="1">
              <a:latin typeface="NikoshBAN" panose="02000000000000000000"/>
            </a:rPr>
            <a:t>পারবে</a:t>
          </a:r>
          <a:r>
            <a:rPr lang="en-US" sz="2800" dirty="0">
              <a:latin typeface="NikoshBAN" panose="02000000000000000000"/>
            </a:rPr>
            <a:t>।</a:t>
          </a:r>
        </a:p>
      </dgm:t>
    </dgm:pt>
    <dgm:pt modelId="{A2FE57C3-5D7B-4E81-AB59-7BF6A151BBB5}" type="parTrans" cxnId="{EE7CDDA9-7417-4C76-8287-9263C1C96D77}">
      <dgm:prSet/>
      <dgm:spPr/>
      <dgm:t>
        <a:bodyPr/>
        <a:lstStyle/>
        <a:p>
          <a:endParaRPr lang="en-US"/>
        </a:p>
      </dgm:t>
    </dgm:pt>
    <dgm:pt modelId="{899684C7-837A-42C9-B465-FDFB0A97CE98}" type="sibTrans" cxnId="{EE7CDDA9-7417-4C76-8287-9263C1C96D77}">
      <dgm:prSet/>
      <dgm:spPr/>
      <dgm:t>
        <a:bodyPr/>
        <a:lstStyle/>
        <a:p>
          <a:endParaRPr lang="en-US"/>
        </a:p>
      </dgm:t>
    </dgm:pt>
    <dgm:pt modelId="{D62E388E-5056-4553-BCB9-85AB6CA693F9}" type="pres">
      <dgm:prSet presAssocID="{8A090C4A-8B87-4BDC-90AB-22C4634D87E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46734E-4B45-4C08-9DBD-4CF25E96D404}" type="pres">
      <dgm:prSet presAssocID="{E8BEFD74-F71F-4F87-A296-3064D38955CA}" presName="parentText" presStyleLbl="node1" presStyleIdx="0" presStyleCnt="1" custLinFactNeighborY="-36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6D0353-58F2-4E8D-AE21-3B73512474E1}" type="presOf" srcId="{E8BEFD74-F71F-4F87-A296-3064D38955CA}" destId="{8746734E-4B45-4C08-9DBD-4CF25E96D404}" srcOrd="0" destOrd="0" presId="urn:microsoft.com/office/officeart/2005/8/layout/vList2"/>
    <dgm:cxn modelId="{FDA3338B-81FD-48C1-857B-039CDDD0E168}" type="presOf" srcId="{8A090C4A-8B87-4BDC-90AB-22C4634D87E3}" destId="{D62E388E-5056-4553-BCB9-85AB6CA693F9}" srcOrd="0" destOrd="0" presId="urn:microsoft.com/office/officeart/2005/8/layout/vList2"/>
    <dgm:cxn modelId="{EE7CDDA9-7417-4C76-8287-9263C1C96D77}" srcId="{8A090C4A-8B87-4BDC-90AB-22C4634D87E3}" destId="{E8BEFD74-F71F-4F87-A296-3064D38955CA}" srcOrd="0" destOrd="0" parTransId="{A2FE57C3-5D7B-4E81-AB59-7BF6A151BBB5}" sibTransId="{899684C7-837A-42C9-B465-FDFB0A97CE98}"/>
    <dgm:cxn modelId="{52B4DB82-9ABE-425A-8A02-C70CA7F990CD}" type="presParOf" srcId="{D62E388E-5056-4553-BCB9-85AB6CA693F9}" destId="{8746734E-4B45-4C08-9DBD-4CF25E96D40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105EA98-DF56-4C02-A3AC-2FD5202593E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BAA642-DF32-4E17-ABB5-5A45C9E480A9}">
      <dgm:prSet custT="1"/>
      <dgm:spPr/>
      <dgm:t>
        <a:bodyPr/>
        <a:lstStyle/>
        <a:p>
          <a:pPr marL="346075" indent="-346075"/>
          <a:r>
            <a:rPr lang="en-US" sz="2800" dirty="0">
              <a:latin typeface="NikoshBAN" panose="02000000000000000000"/>
            </a:rPr>
            <a:t>২. </a:t>
          </a:r>
          <a:r>
            <a:rPr lang="en-US" sz="2800" dirty="0" err="1">
              <a:latin typeface="NikoshBAN" panose="02000000000000000000"/>
            </a:rPr>
            <a:t>ধাতু</a:t>
          </a:r>
          <a:r>
            <a:rPr lang="en-US" sz="2800" dirty="0">
              <a:latin typeface="NikoshBAN" panose="02000000000000000000"/>
            </a:rPr>
            <a:t> ও </a:t>
          </a:r>
          <a:r>
            <a:rPr lang="en-US" sz="2800" dirty="0" err="1">
              <a:latin typeface="NikoshBAN" panose="02000000000000000000"/>
            </a:rPr>
            <a:t>অধাতুর</a:t>
          </a:r>
          <a:r>
            <a:rPr lang="en-US" sz="2800" dirty="0">
              <a:latin typeface="NikoshBAN" panose="02000000000000000000"/>
            </a:rPr>
            <a:t> </a:t>
          </a:r>
          <a:r>
            <a:rPr lang="en-US" sz="2800" dirty="0" err="1">
              <a:latin typeface="NikoshBAN" panose="02000000000000000000"/>
            </a:rPr>
            <a:t>মধ্যে</a:t>
          </a:r>
          <a:r>
            <a:rPr lang="en-US" sz="2800" dirty="0">
              <a:latin typeface="NikoshBAN" panose="02000000000000000000"/>
            </a:rPr>
            <a:t> </a:t>
          </a:r>
          <a:r>
            <a:rPr lang="en-US" sz="2800" dirty="0" err="1">
              <a:latin typeface="NikoshBAN" panose="02000000000000000000"/>
            </a:rPr>
            <a:t>পার্থক্য</a:t>
          </a:r>
          <a:r>
            <a:rPr lang="en-US" sz="2800" dirty="0">
              <a:latin typeface="NikoshBAN" panose="02000000000000000000"/>
            </a:rPr>
            <a:t> </a:t>
          </a:r>
          <a:r>
            <a:rPr lang="en-US" sz="2800" dirty="0" err="1">
              <a:latin typeface="NikoshBAN" panose="02000000000000000000"/>
            </a:rPr>
            <a:t>করতে</a:t>
          </a:r>
          <a:r>
            <a:rPr lang="en-US" sz="2800" dirty="0">
              <a:latin typeface="NikoshBAN" panose="02000000000000000000"/>
            </a:rPr>
            <a:t> </a:t>
          </a:r>
          <a:r>
            <a:rPr lang="en-US" sz="2800" dirty="0" err="1">
              <a:latin typeface="NikoshBAN" panose="02000000000000000000"/>
            </a:rPr>
            <a:t>পারবে</a:t>
          </a:r>
          <a:r>
            <a:rPr lang="en-US" sz="2800" dirty="0">
              <a:latin typeface="NikoshBAN" panose="02000000000000000000"/>
            </a:rPr>
            <a:t>।</a:t>
          </a:r>
        </a:p>
      </dgm:t>
    </dgm:pt>
    <dgm:pt modelId="{CF87D764-24A6-4DA4-BCED-01CAB0BF9E00}" type="parTrans" cxnId="{3A73A7DE-952C-46A7-9FE9-BD56354635F5}">
      <dgm:prSet/>
      <dgm:spPr/>
      <dgm:t>
        <a:bodyPr/>
        <a:lstStyle/>
        <a:p>
          <a:endParaRPr lang="en-US"/>
        </a:p>
      </dgm:t>
    </dgm:pt>
    <dgm:pt modelId="{A1BE22EB-469A-4F5E-92AB-E881B2540B3B}" type="sibTrans" cxnId="{3A73A7DE-952C-46A7-9FE9-BD56354635F5}">
      <dgm:prSet/>
      <dgm:spPr/>
      <dgm:t>
        <a:bodyPr/>
        <a:lstStyle/>
        <a:p>
          <a:endParaRPr lang="en-US"/>
        </a:p>
      </dgm:t>
    </dgm:pt>
    <dgm:pt modelId="{B0674709-DE1C-41F9-8F82-BBA6E562DD0E}" type="pres">
      <dgm:prSet presAssocID="{6105EA98-DF56-4C02-A3AC-2FD5202593E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AAAEEC-50DD-47E9-A149-0874DEA01297}" type="pres">
      <dgm:prSet presAssocID="{CABAA642-DF32-4E17-ABB5-5A45C9E480A9}" presName="parentText" presStyleLbl="node1" presStyleIdx="0" presStyleCnt="1" custScaleX="99334" custScaleY="379172" custLinFactY="-34311" custLinFactNeighborX="-4524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831C2F-16EE-4197-8982-B52452A6C890}" type="presOf" srcId="{CABAA642-DF32-4E17-ABB5-5A45C9E480A9}" destId="{B3AAAEEC-50DD-47E9-A149-0874DEA01297}" srcOrd="0" destOrd="0" presId="urn:microsoft.com/office/officeart/2005/8/layout/vList2"/>
    <dgm:cxn modelId="{3A73A7DE-952C-46A7-9FE9-BD56354635F5}" srcId="{6105EA98-DF56-4C02-A3AC-2FD5202593ED}" destId="{CABAA642-DF32-4E17-ABB5-5A45C9E480A9}" srcOrd="0" destOrd="0" parTransId="{CF87D764-24A6-4DA4-BCED-01CAB0BF9E00}" sibTransId="{A1BE22EB-469A-4F5E-92AB-E881B2540B3B}"/>
    <dgm:cxn modelId="{EAF1EA26-D3E3-4726-944E-8AFADC7B6BF3}" type="presOf" srcId="{6105EA98-DF56-4C02-A3AC-2FD5202593ED}" destId="{B0674709-DE1C-41F9-8F82-BBA6E562DD0E}" srcOrd="0" destOrd="0" presId="urn:microsoft.com/office/officeart/2005/8/layout/vList2"/>
    <dgm:cxn modelId="{4A84432D-77AE-4C20-82AE-572BE01A2B20}" type="presParOf" srcId="{B0674709-DE1C-41F9-8F82-BBA6E562DD0E}" destId="{B3AAAEEC-50DD-47E9-A149-0874DEA0129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8E7AF9A-295F-427C-B524-304BA4D4F75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1CDBDD-BE50-4F9A-AD88-3007ABFBC160}">
      <dgm:prSet custT="1"/>
      <dgm:spPr/>
      <dgm:t>
        <a:bodyPr/>
        <a:lstStyle/>
        <a:p>
          <a:pPr marL="346075" indent="-346075"/>
          <a:r>
            <a:rPr lang="en-US" sz="2800" dirty="0">
              <a:latin typeface="NikoshBAN" panose="02000000000000000000"/>
            </a:rPr>
            <a:t>৩. </a:t>
          </a:r>
          <a:r>
            <a:rPr lang="en-US" sz="2800" dirty="0" err="1">
              <a:latin typeface="NikoshBAN" panose="02000000000000000000"/>
            </a:rPr>
            <a:t>পরীক্ষনের</a:t>
          </a:r>
          <a:r>
            <a:rPr lang="en-US" sz="2800" dirty="0">
              <a:latin typeface="NikoshBAN" panose="02000000000000000000"/>
            </a:rPr>
            <a:t> </a:t>
          </a:r>
          <a:r>
            <a:rPr lang="en-US" sz="2800" dirty="0" err="1">
              <a:latin typeface="NikoshBAN" panose="02000000000000000000"/>
            </a:rPr>
            <a:t>সাহায্যে</a:t>
          </a:r>
          <a:r>
            <a:rPr lang="en-US" sz="2800" dirty="0">
              <a:latin typeface="NikoshBAN" panose="02000000000000000000"/>
            </a:rPr>
            <a:t> </a:t>
          </a:r>
          <a:r>
            <a:rPr lang="en-US" sz="2800" dirty="0" err="1">
              <a:latin typeface="NikoshBAN" panose="02000000000000000000"/>
            </a:rPr>
            <a:t>ধাতুর</a:t>
          </a:r>
          <a:r>
            <a:rPr lang="en-US" sz="2800" dirty="0">
              <a:latin typeface="NikoshBAN" panose="02000000000000000000"/>
            </a:rPr>
            <a:t> </a:t>
          </a:r>
          <a:r>
            <a:rPr lang="en-US" sz="2800" dirty="0" err="1">
              <a:latin typeface="NikoshBAN" panose="02000000000000000000"/>
            </a:rPr>
            <a:t>তাপ</a:t>
          </a:r>
          <a:r>
            <a:rPr lang="en-US" sz="2800" dirty="0">
              <a:latin typeface="NikoshBAN" panose="02000000000000000000"/>
            </a:rPr>
            <a:t> ও </a:t>
          </a:r>
          <a:r>
            <a:rPr lang="en-US" sz="2800" dirty="0" err="1">
              <a:latin typeface="NikoshBAN" panose="02000000000000000000"/>
            </a:rPr>
            <a:t>বিদ্যু</a:t>
          </a:r>
          <a:r>
            <a:rPr lang="en-US" sz="2800" dirty="0">
              <a:latin typeface="NikoshBAN" panose="02000000000000000000"/>
            </a:rPr>
            <a:t>ৎ </a:t>
          </a:r>
          <a:r>
            <a:rPr lang="en-US" sz="2800" dirty="0" err="1">
              <a:latin typeface="NikoshBAN" panose="02000000000000000000"/>
            </a:rPr>
            <a:t>পরিবাহিতা</a:t>
          </a:r>
          <a:r>
            <a:rPr lang="en-US" sz="2800" dirty="0">
              <a:latin typeface="NikoshBAN" panose="02000000000000000000"/>
            </a:rPr>
            <a:t> </a:t>
          </a:r>
          <a:r>
            <a:rPr lang="en-US" sz="2800" dirty="0" err="1">
              <a:latin typeface="NikoshBAN" panose="02000000000000000000"/>
            </a:rPr>
            <a:t>নির্ণয়</a:t>
          </a:r>
          <a:r>
            <a:rPr lang="en-US" sz="2800" dirty="0">
              <a:latin typeface="NikoshBAN" panose="02000000000000000000"/>
            </a:rPr>
            <a:t> </a:t>
          </a:r>
          <a:r>
            <a:rPr lang="en-US" sz="2800" dirty="0" err="1">
              <a:latin typeface="NikoshBAN" panose="02000000000000000000"/>
            </a:rPr>
            <a:t>করতে</a:t>
          </a:r>
          <a:r>
            <a:rPr lang="en-US" sz="2800" dirty="0">
              <a:latin typeface="NikoshBAN" panose="02000000000000000000"/>
            </a:rPr>
            <a:t> </a:t>
          </a:r>
          <a:r>
            <a:rPr lang="en-US" sz="2800" dirty="0" err="1">
              <a:latin typeface="NikoshBAN" panose="02000000000000000000"/>
            </a:rPr>
            <a:t>পারবে</a:t>
          </a:r>
          <a:r>
            <a:rPr lang="en-US" sz="2800" dirty="0">
              <a:latin typeface="NikoshBAN" panose="02000000000000000000"/>
            </a:rPr>
            <a:t>।</a:t>
          </a:r>
        </a:p>
      </dgm:t>
    </dgm:pt>
    <dgm:pt modelId="{7EAF3DF6-D45F-4EF6-B4C3-50783347C926}" type="parTrans" cxnId="{C006DF90-1598-49D0-8F0B-241DE359FEEC}">
      <dgm:prSet/>
      <dgm:spPr/>
      <dgm:t>
        <a:bodyPr/>
        <a:lstStyle/>
        <a:p>
          <a:endParaRPr lang="en-US"/>
        </a:p>
      </dgm:t>
    </dgm:pt>
    <dgm:pt modelId="{D4615925-9A95-4C3D-9FDE-A07FF4BE1751}" type="sibTrans" cxnId="{C006DF90-1598-49D0-8F0B-241DE359FEEC}">
      <dgm:prSet/>
      <dgm:spPr/>
      <dgm:t>
        <a:bodyPr/>
        <a:lstStyle/>
        <a:p>
          <a:endParaRPr lang="en-US"/>
        </a:p>
      </dgm:t>
    </dgm:pt>
    <dgm:pt modelId="{0DEFDD94-2AB3-40CE-8979-A4E94A3F0A62}" type="pres">
      <dgm:prSet presAssocID="{E8E7AF9A-295F-427C-B524-304BA4D4F7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09B6D1-CE10-4051-8E32-9C29831D47CB}" type="pres">
      <dgm:prSet presAssocID="{921CDBDD-BE50-4F9A-AD88-3007ABFBC160}" presName="parentText" presStyleLbl="node1" presStyleIdx="0" presStyleCnt="1" custLinFactNeighborX="0" custLinFactNeighborY="-17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D49452-4298-4E25-ADCD-70099422B2F9}" type="presOf" srcId="{921CDBDD-BE50-4F9A-AD88-3007ABFBC160}" destId="{8509B6D1-CE10-4051-8E32-9C29831D47CB}" srcOrd="0" destOrd="0" presId="urn:microsoft.com/office/officeart/2005/8/layout/vList2"/>
    <dgm:cxn modelId="{C006DF90-1598-49D0-8F0B-241DE359FEEC}" srcId="{E8E7AF9A-295F-427C-B524-304BA4D4F755}" destId="{921CDBDD-BE50-4F9A-AD88-3007ABFBC160}" srcOrd="0" destOrd="0" parTransId="{7EAF3DF6-D45F-4EF6-B4C3-50783347C926}" sibTransId="{D4615925-9A95-4C3D-9FDE-A07FF4BE1751}"/>
    <dgm:cxn modelId="{5B0E80CF-78F1-4CEC-8186-5FD738DD8B68}" type="presOf" srcId="{E8E7AF9A-295F-427C-B524-304BA4D4F755}" destId="{0DEFDD94-2AB3-40CE-8979-A4E94A3F0A62}" srcOrd="0" destOrd="0" presId="urn:microsoft.com/office/officeart/2005/8/layout/vList2"/>
    <dgm:cxn modelId="{F8770A02-C8C7-4EFD-8841-ED17F7909D74}" type="presParOf" srcId="{0DEFDD94-2AB3-40CE-8979-A4E94A3F0A62}" destId="{8509B6D1-CE10-4051-8E32-9C29831D47C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6711AC0-5C1A-4FE3-8F13-4820AB8FDF12}" type="doc">
      <dgm:prSet loTypeId="urn:microsoft.com/office/officeart/2005/8/layout/vList2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370C73A7-B382-4CBF-8E42-61A759CD2807}">
      <dgm:prSet custT="1"/>
      <dgm:spPr/>
      <dgm:t>
        <a:bodyPr/>
        <a:lstStyle/>
        <a:p>
          <a:r>
            <a:rPr lang="en-US" sz="4000" dirty="0" err="1">
              <a:latin typeface="NikoshBAN" panose="02000000000000000000"/>
            </a:rPr>
            <a:t>পাঠ</a:t>
          </a:r>
          <a:r>
            <a:rPr lang="en-US" sz="4000" dirty="0">
              <a:latin typeface="NikoshBAN" panose="02000000000000000000"/>
            </a:rPr>
            <a:t> </a:t>
          </a:r>
          <a:r>
            <a:rPr lang="en-US" sz="4000" dirty="0" err="1">
              <a:latin typeface="NikoshBAN" panose="02000000000000000000"/>
            </a:rPr>
            <a:t>শেষে</a:t>
          </a:r>
          <a:r>
            <a:rPr lang="en-US" sz="4000" dirty="0">
              <a:latin typeface="NikoshBAN" panose="02000000000000000000"/>
            </a:rPr>
            <a:t> </a:t>
          </a:r>
          <a:r>
            <a:rPr lang="en-US" sz="4000" dirty="0" err="1">
              <a:latin typeface="NikoshBAN" panose="02000000000000000000"/>
            </a:rPr>
            <a:t>শিক্ষার্থীরা</a:t>
          </a:r>
          <a:endParaRPr lang="en-US" sz="4000" dirty="0">
            <a:latin typeface="NikoshBAN" panose="02000000000000000000"/>
          </a:endParaRPr>
        </a:p>
      </dgm:t>
    </dgm:pt>
    <dgm:pt modelId="{952CEA54-60B2-4C53-ABDD-ABB98CDF03C2}" type="parTrans" cxnId="{22B37CCA-4EB2-411E-B80D-17FD53801B58}">
      <dgm:prSet/>
      <dgm:spPr/>
      <dgm:t>
        <a:bodyPr/>
        <a:lstStyle/>
        <a:p>
          <a:endParaRPr lang="en-US"/>
        </a:p>
      </dgm:t>
    </dgm:pt>
    <dgm:pt modelId="{F3D4F2BF-C857-49B6-AFF1-0F526EF4E8F9}" type="sibTrans" cxnId="{22B37CCA-4EB2-411E-B80D-17FD53801B58}">
      <dgm:prSet/>
      <dgm:spPr/>
      <dgm:t>
        <a:bodyPr/>
        <a:lstStyle/>
        <a:p>
          <a:endParaRPr lang="en-US"/>
        </a:p>
      </dgm:t>
    </dgm:pt>
    <dgm:pt modelId="{B4FA110D-527F-49F2-8D8F-AF97F98CBB41}" type="pres">
      <dgm:prSet presAssocID="{F6711AC0-5C1A-4FE3-8F13-4820AB8FDF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DA2612-404F-458C-9592-473C6B955306}" type="pres">
      <dgm:prSet presAssocID="{370C73A7-B382-4CBF-8E42-61A759CD2807}" presName="parentText" presStyleLbl="node1" presStyleIdx="0" presStyleCnt="1" custScaleY="82176" custLinFactNeighborX="-32712" custLinFactNeighborY="483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76CC07-C979-4B03-B2E5-7999C4C32999}" type="presOf" srcId="{F6711AC0-5C1A-4FE3-8F13-4820AB8FDF12}" destId="{B4FA110D-527F-49F2-8D8F-AF97F98CBB41}" srcOrd="0" destOrd="0" presId="urn:microsoft.com/office/officeart/2005/8/layout/vList2"/>
    <dgm:cxn modelId="{1AA75E80-41CC-4669-9469-7E3E894C227C}" type="presOf" srcId="{370C73A7-B382-4CBF-8E42-61A759CD2807}" destId="{A9DA2612-404F-458C-9592-473C6B955306}" srcOrd="0" destOrd="0" presId="urn:microsoft.com/office/officeart/2005/8/layout/vList2"/>
    <dgm:cxn modelId="{22B37CCA-4EB2-411E-B80D-17FD53801B58}" srcId="{F6711AC0-5C1A-4FE3-8F13-4820AB8FDF12}" destId="{370C73A7-B382-4CBF-8E42-61A759CD2807}" srcOrd="0" destOrd="0" parTransId="{952CEA54-60B2-4C53-ABDD-ABB98CDF03C2}" sibTransId="{F3D4F2BF-C857-49B6-AFF1-0F526EF4E8F9}"/>
    <dgm:cxn modelId="{A1F4B7A8-ECCC-4AB5-9793-BFAF0FD317DF}" type="presParOf" srcId="{B4FA110D-527F-49F2-8D8F-AF97F98CBB41}" destId="{A9DA2612-404F-458C-9592-473C6B95530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430CC9C-F37D-4347-B6D5-9A52F7BB6E5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9FA578-D2C4-44E6-A1ED-741FFBA4BB2B}">
      <dgm:prSet/>
      <dgm:spPr/>
      <dgm:t>
        <a:bodyPr/>
        <a:lstStyle/>
        <a:p>
          <a:r>
            <a:rPr lang="en-US" dirty="0" err="1">
              <a:latin typeface="NikoshBAN" panose="02000000000000000000"/>
            </a:rPr>
            <a:t>ধাতুঃ</a:t>
          </a:r>
          <a:endParaRPr lang="en-US" dirty="0">
            <a:latin typeface="NikoshBAN" panose="02000000000000000000"/>
          </a:endParaRPr>
        </a:p>
      </dgm:t>
    </dgm:pt>
    <dgm:pt modelId="{B1FAE682-3C42-4811-AEDE-B1AEDB72385C}" type="parTrans" cxnId="{E9D363E9-2DD2-44B0-954C-88F667D8B83A}">
      <dgm:prSet/>
      <dgm:spPr/>
      <dgm:t>
        <a:bodyPr/>
        <a:lstStyle/>
        <a:p>
          <a:endParaRPr lang="en-US"/>
        </a:p>
      </dgm:t>
    </dgm:pt>
    <dgm:pt modelId="{0736D863-C499-488A-A0B4-F107F575574C}" type="sibTrans" cxnId="{E9D363E9-2DD2-44B0-954C-88F667D8B83A}">
      <dgm:prSet/>
      <dgm:spPr/>
      <dgm:t>
        <a:bodyPr/>
        <a:lstStyle/>
        <a:p>
          <a:endParaRPr lang="en-US"/>
        </a:p>
      </dgm:t>
    </dgm:pt>
    <dgm:pt modelId="{ACA4B478-C22F-4F7F-ACD9-77B466EE596A}" type="pres">
      <dgm:prSet presAssocID="{A430CC9C-F37D-4347-B6D5-9A52F7BB6E5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008258-CA58-4999-848B-C1AF99DFA540}" type="pres">
      <dgm:prSet presAssocID="{A59FA578-D2C4-44E6-A1ED-741FFBA4BB2B}" presName="linNode" presStyleCnt="0"/>
      <dgm:spPr/>
    </dgm:pt>
    <dgm:pt modelId="{98D65EC6-F5D9-4C77-BA9B-781F2C778E99}" type="pres">
      <dgm:prSet presAssocID="{A59FA578-D2C4-44E6-A1ED-741FFBA4BB2B}" presName="parentText" presStyleLbl="node1" presStyleIdx="0" presStyleCnt="1" custScaleX="27200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D363E9-2DD2-44B0-954C-88F667D8B83A}" srcId="{A430CC9C-F37D-4347-B6D5-9A52F7BB6E5D}" destId="{A59FA578-D2C4-44E6-A1ED-741FFBA4BB2B}" srcOrd="0" destOrd="0" parTransId="{B1FAE682-3C42-4811-AEDE-B1AEDB72385C}" sibTransId="{0736D863-C499-488A-A0B4-F107F575574C}"/>
    <dgm:cxn modelId="{AF33CC04-6F16-4737-9E3C-C741A54D74F5}" type="presOf" srcId="{A430CC9C-F37D-4347-B6D5-9A52F7BB6E5D}" destId="{ACA4B478-C22F-4F7F-ACD9-77B466EE596A}" srcOrd="0" destOrd="0" presId="urn:microsoft.com/office/officeart/2005/8/layout/vList5"/>
    <dgm:cxn modelId="{26E7BA8C-AA68-457A-BB34-170F8DA8CC96}" type="presOf" srcId="{A59FA578-D2C4-44E6-A1ED-741FFBA4BB2B}" destId="{98D65EC6-F5D9-4C77-BA9B-781F2C778E99}" srcOrd="0" destOrd="0" presId="urn:microsoft.com/office/officeart/2005/8/layout/vList5"/>
    <dgm:cxn modelId="{3D027D54-57EF-4599-A0EA-70E4D8AE7951}" type="presParOf" srcId="{ACA4B478-C22F-4F7F-ACD9-77B466EE596A}" destId="{98008258-CA58-4999-848B-C1AF99DFA540}" srcOrd="0" destOrd="0" presId="urn:microsoft.com/office/officeart/2005/8/layout/vList5"/>
    <dgm:cxn modelId="{51A2F4B6-6D47-4809-8B4B-7F8EF4D634AB}" type="presParOf" srcId="{98008258-CA58-4999-848B-C1AF99DFA540}" destId="{98D65EC6-F5D9-4C77-BA9B-781F2C778E9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C1A104-4ABA-4682-AA28-8E2ABA871C7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4BD64B1-00F9-4BF1-BA77-87D4E8343F19}">
      <dgm:prSet/>
      <dgm:spPr/>
      <dgm:t>
        <a:bodyPr/>
        <a:lstStyle/>
        <a:p>
          <a:r>
            <a:rPr lang="en-US" dirty="0" err="1">
              <a:latin typeface="NikoshBAN" panose="02000000000000000000"/>
            </a:rPr>
            <a:t>সুজন</a:t>
          </a:r>
          <a:r>
            <a:rPr lang="en-US" dirty="0">
              <a:latin typeface="NikoshBAN" panose="02000000000000000000"/>
            </a:rPr>
            <a:t> </a:t>
          </a:r>
          <a:r>
            <a:rPr lang="en-US" dirty="0" err="1">
              <a:latin typeface="NikoshBAN" panose="02000000000000000000"/>
            </a:rPr>
            <a:t>চন্দ্র</a:t>
          </a:r>
          <a:r>
            <a:rPr lang="en-US" dirty="0">
              <a:latin typeface="NikoshBAN" panose="02000000000000000000"/>
            </a:rPr>
            <a:t> </a:t>
          </a:r>
          <a:r>
            <a:rPr lang="en-US" dirty="0" err="1">
              <a:latin typeface="NikoshBAN" panose="02000000000000000000"/>
            </a:rPr>
            <a:t>দেব</a:t>
          </a:r>
          <a:endParaRPr lang="en-US" dirty="0">
            <a:latin typeface="NikoshBAN" panose="02000000000000000000"/>
          </a:endParaRPr>
        </a:p>
      </dgm:t>
    </dgm:pt>
    <dgm:pt modelId="{A0F388D8-550A-4290-9A67-B8BFBC85723B}" type="parTrans" cxnId="{D9303928-614E-4402-9B0A-72962B390408}">
      <dgm:prSet/>
      <dgm:spPr/>
      <dgm:t>
        <a:bodyPr/>
        <a:lstStyle/>
        <a:p>
          <a:endParaRPr lang="en-US"/>
        </a:p>
      </dgm:t>
    </dgm:pt>
    <dgm:pt modelId="{6D996FDA-A8F4-4356-B6C8-F6930E4A01F9}" type="sibTrans" cxnId="{D9303928-614E-4402-9B0A-72962B390408}">
      <dgm:prSet/>
      <dgm:spPr/>
      <dgm:t>
        <a:bodyPr/>
        <a:lstStyle/>
        <a:p>
          <a:endParaRPr lang="en-US"/>
        </a:p>
      </dgm:t>
    </dgm:pt>
    <dgm:pt modelId="{49806F97-133F-4429-B8C5-F20443496BE9}" type="pres">
      <dgm:prSet presAssocID="{FCC1A104-4ABA-4682-AA28-8E2ABA871C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2C59CC-27AB-476F-955B-BB09461E03E5}" type="pres">
      <dgm:prSet presAssocID="{F4BD64B1-00F9-4BF1-BA77-87D4E8343F1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303928-614E-4402-9B0A-72962B390408}" srcId="{FCC1A104-4ABA-4682-AA28-8E2ABA871C7D}" destId="{F4BD64B1-00F9-4BF1-BA77-87D4E8343F19}" srcOrd="0" destOrd="0" parTransId="{A0F388D8-550A-4290-9A67-B8BFBC85723B}" sibTransId="{6D996FDA-A8F4-4356-B6C8-F6930E4A01F9}"/>
    <dgm:cxn modelId="{41A9B84B-740D-4863-AD2A-C2AF00F5DF6D}" type="presOf" srcId="{FCC1A104-4ABA-4682-AA28-8E2ABA871C7D}" destId="{49806F97-133F-4429-B8C5-F20443496BE9}" srcOrd="0" destOrd="0" presId="urn:microsoft.com/office/officeart/2005/8/layout/vList2"/>
    <dgm:cxn modelId="{0D14C0C1-0F03-414D-9196-7D382F3B2839}" type="presOf" srcId="{F4BD64B1-00F9-4BF1-BA77-87D4E8343F19}" destId="{F52C59CC-27AB-476F-955B-BB09461E03E5}" srcOrd="0" destOrd="0" presId="urn:microsoft.com/office/officeart/2005/8/layout/vList2"/>
    <dgm:cxn modelId="{BB1CB80E-EE81-411F-ABE5-CA04173359EB}" type="presParOf" srcId="{49806F97-133F-4429-B8C5-F20443496BE9}" destId="{F52C59CC-27AB-476F-955B-BB09461E03E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EF6F7A3-40D9-4B4E-9FC6-F5464378560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239AA8D-7D57-4A21-BA11-EACB4A070C0E}">
      <dgm:prSet/>
      <dgm:spPr/>
      <dgm:t>
        <a:bodyPr/>
        <a:lstStyle/>
        <a:p>
          <a:pPr marL="0" indent="393700"/>
          <a:r>
            <a:rPr lang="en-US" dirty="0" err="1">
              <a:latin typeface="NikoshBAN"/>
            </a:rPr>
            <a:t>একক</a:t>
          </a:r>
          <a:r>
            <a:rPr lang="en-US" dirty="0">
              <a:latin typeface="NikoshBAN"/>
            </a:rPr>
            <a:t> </a:t>
          </a:r>
          <a:r>
            <a:rPr lang="en-US" dirty="0" err="1">
              <a:latin typeface="NikoshBAN"/>
            </a:rPr>
            <a:t>কাজ</a:t>
          </a:r>
          <a:endParaRPr lang="en-US" dirty="0">
            <a:latin typeface="NikoshBAN"/>
          </a:endParaRPr>
        </a:p>
      </dgm:t>
    </dgm:pt>
    <dgm:pt modelId="{D4026CD5-15D3-4727-A4EF-72E4AB859C7B}" type="parTrans" cxnId="{16A502E8-6C9D-4408-88E7-535BAD16A0BE}">
      <dgm:prSet/>
      <dgm:spPr/>
      <dgm:t>
        <a:bodyPr/>
        <a:lstStyle/>
        <a:p>
          <a:endParaRPr lang="en-US"/>
        </a:p>
      </dgm:t>
    </dgm:pt>
    <dgm:pt modelId="{9728D650-A3FE-423E-BBEF-24CF49714DC2}" type="sibTrans" cxnId="{16A502E8-6C9D-4408-88E7-535BAD16A0BE}">
      <dgm:prSet/>
      <dgm:spPr/>
      <dgm:t>
        <a:bodyPr/>
        <a:lstStyle/>
        <a:p>
          <a:endParaRPr lang="en-US"/>
        </a:p>
      </dgm:t>
    </dgm:pt>
    <dgm:pt modelId="{1B6F15F7-FC22-41AA-80C0-F75D6213A591}" type="pres">
      <dgm:prSet presAssocID="{1EF6F7A3-40D9-4B4E-9FC6-F5464378560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B0FF4A-B72B-4356-B5A9-7094E6F02E43}" type="pres">
      <dgm:prSet presAssocID="{4239AA8D-7D57-4A21-BA11-EACB4A070C0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18792B-0726-4259-9B7C-F263E1899F61}" type="presOf" srcId="{1EF6F7A3-40D9-4B4E-9FC6-F54643785606}" destId="{1B6F15F7-FC22-41AA-80C0-F75D6213A591}" srcOrd="0" destOrd="0" presId="urn:microsoft.com/office/officeart/2005/8/layout/vList2"/>
    <dgm:cxn modelId="{16A502E8-6C9D-4408-88E7-535BAD16A0BE}" srcId="{1EF6F7A3-40D9-4B4E-9FC6-F54643785606}" destId="{4239AA8D-7D57-4A21-BA11-EACB4A070C0E}" srcOrd="0" destOrd="0" parTransId="{D4026CD5-15D3-4727-A4EF-72E4AB859C7B}" sibTransId="{9728D650-A3FE-423E-BBEF-24CF49714DC2}"/>
    <dgm:cxn modelId="{E8FD813C-A59A-4973-8193-B95B509D53D4}" type="presOf" srcId="{4239AA8D-7D57-4A21-BA11-EACB4A070C0E}" destId="{1CB0FF4A-B72B-4356-B5A9-7094E6F02E43}" srcOrd="0" destOrd="0" presId="urn:microsoft.com/office/officeart/2005/8/layout/vList2"/>
    <dgm:cxn modelId="{EDE4C959-01FE-4058-A769-EE9D75074278}" type="presParOf" srcId="{1B6F15F7-FC22-41AA-80C0-F75D6213A591}" destId="{1CB0FF4A-B72B-4356-B5A9-7094E6F02E4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10BE87D7-2B1E-4108-AAC8-42CD168E8E9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56BB3B-E6EE-4194-9C00-86E2B3C942D5}">
      <dgm:prSet/>
      <dgm:spPr/>
      <dgm:t>
        <a:bodyPr/>
        <a:lstStyle/>
        <a:p>
          <a:r>
            <a:rPr lang="en-US" dirty="0" err="1">
              <a:latin typeface="NikoshBAN"/>
            </a:rPr>
            <a:t>ধাতু</a:t>
          </a:r>
          <a:r>
            <a:rPr lang="en-US" dirty="0">
              <a:latin typeface="NikoshBAN"/>
            </a:rPr>
            <a:t> </a:t>
          </a:r>
          <a:r>
            <a:rPr lang="en-US" dirty="0" err="1">
              <a:latin typeface="NikoshBAN"/>
            </a:rPr>
            <a:t>কাকে</a:t>
          </a:r>
          <a:r>
            <a:rPr lang="en-US" dirty="0">
              <a:latin typeface="NikoshBAN"/>
            </a:rPr>
            <a:t> </a:t>
          </a:r>
          <a:r>
            <a:rPr lang="en-US" dirty="0" err="1">
              <a:latin typeface="NikoshBAN"/>
            </a:rPr>
            <a:t>বলে</a:t>
          </a:r>
          <a:r>
            <a:rPr lang="en-US" dirty="0">
              <a:latin typeface="NikoshBAN"/>
            </a:rPr>
            <a:t> ?</a:t>
          </a:r>
        </a:p>
      </dgm:t>
    </dgm:pt>
    <dgm:pt modelId="{05D194C2-BE50-4C9F-B922-E97DA58619F8}" type="parTrans" cxnId="{967E27DF-4DAE-4B9D-841B-01B904836980}">
      <dgm:prSet/>
      <dgm:spPr/>
      <dgm:t>
        <a:bodyPr/>
        <a:lstStyle/>
        <a:p>
          <a:endParaRPr lang="en-US"/>
        </a:p>
      </dgm:t>
    </dgm:pt>
    <dgm:pt modelId="{4EC9EA10-054D-4082-82AF-0C4F36C676BF}" type="sibTrans" cxnId="{967E27DF-4DAE-4B9D-841B-01B904836980}">
      <dgm:prSet/>
      <dgm:spPr/>
      <dgm:t>
        <a:bodyPr/>
        <a:lstStyle/>
        <a:p>
          <a:endParaRPr lang="en-US"/>
        </a:p>
      </dgm:t>
    </dgm:pt>
    <dgm:pt modelId="{721E231A-E169-40D6-BC55-0F118F437383}" type="pres">
      <dgm:prSet presAssocID="{10BE87D7-2B1E-4108-AAC8-42CD168E8E9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5F039B3-3530-409E-B357-560B1C6F3909}" type="pres">
      <dgm:prSet presAssocID="{A156BB3B-E6EE-4194-9C00-86E2B3C942D5}" presName="thickLine" presStyleLbl="alignNode1" presStyleIdx="0" presStyleCnt="1"/>
      <dgm:spPr/>
    </dgm:pt>
    <dgm:pt modelId="{E36A084E-2285-47AE-9F40-A2B549ED46D2}" type="pres">
      <dgm:prSet presAssocID="{A156BB3B-E6EE-4194-9C00-86E2B3C942D5}" presName="horz1" presStyleCnt="0"/>
      <dgm:spPr/>
    </dgm:pt>
    <dgm:pt modelId="{5E80007F-1A46-4BE1-B274-608013449911}" type="pres">
      <dgm:prSet presAssocID="{A156BB3B-E6EE-4194-9C00-86E2B3C942D5}" presName="tx1" presStyleLbl="revTx" presStyleIdx="0" presStyleCnt="1"/>
      <dgm:spPr/>
      <dgm:t>
        <a:bodyPr/>
        <a:lstStyle/>
        <a:p>
          <a:endParaRPr lang="en-US"/>
        </a:p>
      </dgm:t>
    </dgm:pt>
    <dgm:pt modelId="{B1339CD4-E995-4134-8CFA-4216B8D0B7E1}" type="pres">
      <dgm:prSet presAssocID="{A156BB3B-E6EE-4194-9C00-86E2B3C942D5}" presName="vert1" presStyleCnt="0"/>
      <dgm:spPr/>
    </dgm:pt>
  </dgm:ptLst>
  <dgm:cxnLst>
    <dgm:cxn modelId="{967E27DF-4DAE-4B9D-841B-01B904836980}" srcId="{10BE87D7-2B1E-4108-AAC8-42CD168E8E9B}" destId="{A156BB3B-E6EE-4194-9C00-86E2B3C942D5}" srcOrd="0" destOrd="0" parTransId="{05D194C2-BE50-4C9F-B922-E97DA58619F8}" sibTransId="{4EC9EA10-054D-4082-82AF-0C4F36C676BF}"/>
    <dgm:cxn modelId="{5EA04F97-8F23-40F8-8FFC-B90DD8FEB465}" type="presOf" srcId="{10BE87D7-2B1E-4108-AAC8-42CD168E8E9B}" destId="{721E231A-E169-40D6-BC55-0F118F437383}" srcOrd="0" destOrd="0" presId="urn:microsoft.com/office/officeart/2008/layout/LinedList"/>
    <dgm:cxn modelId="{70CF8BB1-D08A-47D2-A819-A664F0E3FD79}" type="presOf" srcId="{A156BB3B-E6EE-4194-9C00-86E2B3C942D5}" destId="{5E80007F-1A46-4BE1-B274-608013449911}" srcOrd="0" destOrd="0" presId="urn:microsoft.com/office/officeart/2008/layout/LinedList"/>
    <dgm:cxn modelId="{38C53670-68F9-4E33-8B35-F3C1154CA37F}" type="presParOf" srcId="{721E231A-E169-40D6-BC55-0F118F437383}" destId="{C5F039B3-3530-409E-B357-560B1C6F3909}" srcOrd="0" destOrd="0" presId="urn:microsoft.com/office/officeart/2008/layout/LinedList"/>
    <dgm:cxn modelId="{EF06FFC5-0ED4-4BD0-8D21-68D0E24E242C}" type="presParOf" srcId="{721E231A-E169-40D6-BC55-0F118F437383}" destId="{E36A084E-2285-47AE-9F40-A2B549ED46D2}" srcOrd="1" destOrd="0" presId="urn:microsoft.com/office/officeart/2008/layout/LinedList"/>
    <dgm:cxn modelId="{2FEF3D65-AEA6-42A3-81BE-6709E8BB700C}" type="presParOf" srcId="{E36A084E-2285-47AE-9F40-A2B549ED46D2}" destId="{5E80007F-1A46-4BE1-B274-608013449911}" srcOrd="0" destOrd="0" presId="urn:microsoft.com/office/officeart/2008/layout/LinedList"/>
    <dgm:cxn modelId="{6C2EDC85-CFB0-4756-BD44-F65771FEF16F}" type="presParOf" srcId="{E36A084E-2285-47AE-9F40-A2B549ED46D2}" destId="{B1339CD4-E995-4134-8CFA-4216B8D0B7E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10BE87D7-2B1E-4108-AAC8-42CD168E8E9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56BB3B-E6EE-4194-9C00-86E2B3C942D5}">
      <dgm:prSet/>
      <dgm:spPr/>
      <dgm:t>
        <a:bodyPr/>
        <a:lstStyle/>
        <a:p>
          <a:r>
            <a:rPr lang="en-US" dirty="0" err="1">
              <a:latin typeface="NikoshBAN"/>
            </a:rPr>
            <a:t>সময়ঃ</a:t>
          </a:r>
          <a:r>
            <a:rPr lang="en-US" dirty="0">
              <a:latin typeface="NikoshBAN"/>
            </a:rPr>
            <a:t> ৫ </a:t>
          </a:r>
          <a:r>
            <a:rPr lang="en-US" dirty="0" err="1">
              <a:latin typeface="NikoshBAN"/>
            </a:rPr>
            <a:t>মিনিট</a:t>
          </a:r>
          <a:endParaRPr lang="en-US" dirty="0">
            <a:latin typeface="NikoshBAN"/>
          </a:endParaRPr>
        </a:p>
      </dgm:t>
    </dgm:pt>
    <dgm:pt modelId="{05D194C2-BE50-4C9F-B922-E97DA58619F8}" type="parTrans" cxnId="{967E27DF-4DAE-4B9D-841B-01B904836980}">
      <dgm:prSet/>
      <dgm:spPr/>
      <dgm:t>
        <a:bodyPr/>
        <a:lstStyle/>
        <a:p>
          <a:endParaRPr lang="en-US"/>
        </a:p>
      </dgm:t>
    </dgm:pt>
    <dgm:pt modelId="{4EC9EA10-054D-4082-82AF-0C4F36C676BF}" type="sibTrans" cxnId="{967E27DF-4DAE-4B9D-841B-01B904836980}">
      <dgm:prSet/>
      <dgm:spPr/>
      <dgm:t>
        <a:bodyPr/>
        <a:lstStyle/>
        <a:p>
          <a:endParaRPr lang="en-US"/>
        </a:p>
      </dgm:t>
    </dgm:pt>
    <dgm:pt modelId="{721E231A-E169-40D6-BC55-0F118F437383}" type="pres">
      <dgm:prSet presAssocID="{10BE87D7-2B1E-4108-AAC8-42CD168E8E9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5F039B3-3530-409E-B357-560B1C6F3909}" type="pres">
      <dgm:prSet presAssocID="{A156BB3B-E6EE-4194-9C00-86E2B3C942D5}" presName="thickLine" presStyleLbl="alignNode1" presStyleIdx="0" presStyleCnt="1"/>
      <dgm:spPr/>
    </dgm:pt>
    <dgm:pt modelId="{E36A084E-2285-47AE-9F40-A2B549ED46D2}" type="pres">
      <dgm:prSet presAssocID="{A156BB3B-E6EE-4194-9C00-86E2B3C942D5}" presName="horz1" presStyleCnt="0"/>
      <dgm:spPr/>
    </dgm:pt>
    <dgm:pt modelId="{5E80007F-1A46-4BE1-B274-608013449911}" type="pres">
      <dgm:prSet presAssocID="{A156BB3B-E6EE-4194-9C00-86E2B3C942D5}" presName="tx1" presStyleLbl="revTx" presStyleIdx="0" presStyleCnt="1" custLinFactNeighborX="68182" custLinFactNeighborY="-11831"/>
      <dgm:spPr/>
      <dgm:t>
        <a:bodyPr/>
        <a:lstStyle/>
        <a:p>
          <a:endParaRPr lang="en-US"/>
        </a:p>
      </dgm:t>
    </dgm:pt>
    <dgm:pt modelId="{B1339CD4-E995-4134-8CFA-4216B8D0B7E1}" type="pres">
      <dgm:prSet presAssocID="{A156BB3B-E6EE-4194-9C00-86E2B3C942D5}" presName="vert1" presStyleCnt="0"/>
      <dgm:spPr/>
    </dgm:pt>
  </dgm:ptLst>
  <dgm:cxnLst>
    <dgm:cxn modelId="{967E27DF-4DAE-4B9D-841B-01B904836980}" srcId="{10BE87D7-2B1E-4108-AAC8-42CD168E8E9B}" destId="{A156BB3B-E6EE-4194-9C00-86E2B3C942D5}" srcOrd="0" destOrd="0" parTransId="{05D194C2-BE50-4C9F-B922-E97DA58619F8}" sibTransId="{4EC9EA10-054D-4082-82AF-0C4F36C676BF}"/>
    <dgm:cxn modelId="{5EA04F97-8F23-40F8-8FFC-B90DD8FEB465}" type="presOf" srcId="{10BE87D7-2B1E-4108-AAC8-42CD168E8E9B}" destId="{721E231A-E169-40D6-BC55-0F118F437383}" srcOrd="0" destOrd="0" presId="urn:microsoft.com/office/officeart/2008/layout/LinedList"/>
    <dgm:cxn modelId="{70CF8BB1-D08A-47D2-A819-A664F0E3FD79}" type="presOf" srcId="{A156BB3B-E6EE-4194-9C00-86E2B3C942D5}" destId="{5E80007F-1A46-4BE1-B274-608013449911}" srcOrd="0" destOrd="0" presId="urn:microsoft.com/office/officeart/2008/layout/LinedList"/>
    <dgm:cxn modelId="{38C53670-68F9-4E33-8B35-F3C1154CA37F}" type="presParOf" srcId="{721E231A-E169-40D6-BC55-0F118F437383}" destId="{C5F039B3-3530-409E-B357-560B1C6F3909}" srcOrd="0" destOrd="0" presId="urn:microsoft.com/office/officeart/2008/layout/LinedList"/>
    <dgm:cxn modelId="{EF06FFC5-0ED4-4BD0-8D21-68D0E24E242C}" type="presParOf" srcId="{721E231A-E169-40D6-BC55-0F118F437383}" destId="{E36A084E-2285-47AE-9F40-A2B549ED46D2}" srcOrd="1" destOrd="0" presId="urn:microsoft.com/office/officeart/2008/layout/LinedList"/>
    <dgm:cxn modelId="{2FEF3D65-AEA6-42A3-81BE-6709E8BB700C}" type="presParOf" srcId="{E36A084E-2285-47AE-9F40-A2B549ED46D2}" destId="{5E80007F-1A46-4BE1-B274-608013449911}" srcOrd="0" destOrd="0" presId="urn:microsoft.com/office/officeart/2008/layout/LinedList"/>
    <dgm:cxn modelId="{6C2EDC85-CFB0-4756-BD44-F65771FEF16F}" type="presParOf" srcId="{E36A084E-2285-47AE-9F40-A2B549ED46D2}" destId="{B1339CD4-E995-4134-8CFA-4216B8D0B7E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63CA06E-8C36-467C-80C1-2AC540D079C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846BE0-6055-4742-B90A-ECA1A42E63E9}">
      <dgm:prSet/>
      <dgm:spPr/>
      <dgm:t>
        <a:bodyPr/>
        <a:lstStyle/>
        <a:p>
          <a:r>
            <a:rPr lang="en-US" dirty="0" err="1">
              <a:latin typeface="NikoshBAN"/>
            </a:rPr>
            <a:t>ধাতু</a:t>
          </a:r>
          <a:r>
            <a:rPr lang="en-US" dirty="0">
              <a:latin typeface="NikoshBAN"/>
            </a:rPr>
            <a:t> ও </a:t>
          </a:r>
          <a:r>
            <a:rPr lang="en-US" dirty="0" err="1">
              <a:latin typeface="NikoshBAN"/>
            </a:rPr>
            <a:t>অধাতুর</a:t>
          </a:r>
          <a:r>
            <a:rPr lang="en-US" dirty="0">
              <a:latin typeface="NikoshBAN"/>
            </a:rPr>
            <a:t> </a:t>
          </a:r>
          <a:r>
            <a:rPr lang="en-US" dirty="0" err="1">
              <a:latin typeface="NikoshBAN"/>
            </a:rPr>
            <a:t>মধ্যে</a:t>
          </a:r>
          <a:r>
            <a:rPr lang="en-US" dirty="0">
              <a:latin typeface="NikoshBAN"/>
            </a:rPr>
            <a:t> </a:t>
          </a:r>
          <a:r>
            <a:rPr lang="en-US" dirty="0" err="1">
              <a:latin typeface="NikoshBAN"/>
            </a:rPr>
            <a:t>পার্থক্যঃ</a:t>
          </a:r>
          <a:endParaRPr lang="en-US" dirty="0">
            <a:latin typeface="NikoshBAN"/>
          </a:endParaRPr>
        </a:p>
      </dgm:t>
    </dgm:pt>
    <dgm:pt modelId="{EDCDDE9A-ED1D-4DBE-B801-A60A940EB905}" type="parTrans" cxnId="{F6FE356C-E4DD-40A0-8001-2744160BD4C6}">
      <dgm:prSet/>
      <dgm:spPr/>
      <dgm:t>
        <a:bodyPr/>
        <a:lstStyle/>
        <a:p>
          <a:endParaRPr lang="en-US"/>
        </a:p>
      </dgm:t>
    </dgm:pt>
    <dgm:pt modelId="{B09E7B0E-1E84-48FB-98DF-4FE753C72979}" type="sibTrans" cxnId="{F6FE356C-E4DD-40A0-8001-2744160BD4C6}">
      <dgm:prSet/>
      <dgm:spPr/>
      <dgm:t>
        <a:bodyPr/>
        <a:lstStyle/>
        <a:p>
          <a:endParaRPr lang="en-US"/>
        </a:p>
      </dgm:t>
    </dgm:pt>
    <dgm:pt modelId="{62876D4F-0B39-4CB5-91A3-1D8C88FCAF48}" type="pres">
      <dgm:prSet presAssocID="{B63CA06E-8C36-467C-80C1-2AC540D079C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B2CE45-BE22-49E5-8D2E-50300B342EDE}" type="pres">
      <dgm:prSet presAssocID="{1F846BE0-6055-4742-B90A-ECA1A42E63E9}" presName="linNode" presStyleCnt="0"/>
      <dgm:spPr/>
    </dgm:pt>
    <dgm:pt modelId="{98163E94-E7AC-41C3-B263-3C74149D4380}" type="pres">
      <dgm:prSet presAssocID="{1F846BE0-6055-4742-B90A-ECA1A42E63E9}" presName="parentText" presStyleLbl="node1" presStyleIdx="0" presStyleCnt="1" custScaleX="22348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FE356C-E4DD-40A0-8001-2744160BD4C6}" srcId="{B63CA06E-8C36-467C-80C1-2AC540D079CD}" destId="{1F846BE0-6055-4742-B90A-ECA1A42E63E9}" srcOrd="0" destOrd="0" parTransId="{EDCDDE9A-ED1D-4DBE-B801-A60A940EB905}" sibTransId="{B09E7B0E-1E84-48FB-98DF-4FE753C72979}"/>
    <dgm:cxn modelId="{50F5021C-0DE8-4072-A679-35FEFDD2B6B5}" type="presOf" srcId="{B63CA06E-8C36-467C-80C1-2AC540D079CD}" destId="{62876D4F-0B39-4CB5-91A3-1D8C88FCAF48}" srcOrd="0" destOrd="0" presId="urn:microsoft.com/office/officeart/2005/8/layout/vList5"/>
    <dgm:cxn modelId="{3AF9CF5B-9873-4632-B161-F8E5940A9597}" type="presOf" srcId="{1F846BE0-6055-4742-B90A-ECA1A42E63E9}" destId="{98163E94-E7AC-41C3-B263-3C74149D4380}" srcOrd="0" destOrd="0" presId="urn:microsoft.com/office/officeart/2005/8/layout/vList5"/>
    <dgm:cxn modelId="{B316B29A-C237-4733-9550-37BF2570D9DF}" type="presParOf" srcId="{62876D4F-0B39-4CB5-91A3-1D8C88FCAF48}" destId="{08B2CE45-BE22-49E5-8D2E-50300B342EDE}" srcOrd="0" destOrd="0" presId="urn:microsoft.com/office/officeart/2005/8/layout/vList5"/>
    <dgm:cxn modelId="{6DF6B248-46AC-4DEB-BA7D-FE144113AF3C}" type="presParOf" srcId="{08B2CE45-BE22-49E5-8D2E-50300B342EDE}" destId="{98163E94-E7AC-41C3-B263-3C74149D438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9A341784-A820-41D0-91B2-FF4FEDF13C6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61FA84-8819-4CE4-8CBA-7020D1D51ACA}">
      <dgm:prSet/>
      <dgm:spPr/>
      <dgm:t>
        <a:bodyPr/>
        <a:lstStyle/>
        <a:p>
          <a:r>
            <a:rPr lang="en-US" dirty="0" err="1">
              <a:latin typeface="NikoshBAN"/>
            </a:rPr>
            <a:t>দলীয়</a:t>
          </a:r>
          <a:r>
            <a:rPr lang="en-US" dirty="0">
              <a:latin typeface="NikoshBAN"/>
            </a:rPr>
            <a:t> </a:t>
          </a:r>
          <a:r>
            <a:rPr lang="en-US" dirty="0" err="1">
              <a:latin typeface="NikoshBAN"/>
            </a:rPr>
            <a:t>কাজঃ</a:t>
          </a:r>
          <a:endParaRPr lang="en-US" dirty="0">
            <a:latin typeface="NikoshBAN"/>
          </a:endParaRPr>
        </a:p>
      </dgm:t>
    </dgm:pt>
    <dgm:pt modelId="{BB0D4DC5-9521-4B4D-9158-775076997F3F}" type="parTrans" cxnId="{41B3CF91-30FB-4695-835C-F4D8814357FA}">
      <dgm:prSet/>
      <dgm:spPr/>
      <dgm:t>
        <a:bodyPr/>
        <a:lstStyle/>
        <a:p>
          <a:endParaRPr lang="en-US"/>
        </a:p>
      </dgm:t>
    </dgm:pt>
    <dgm:pt modelId="{1C82F3CA-3E0E-4CFF-9885-4E88C25C3A38}" type="sibTrans" cxnId="{41B3CF91-30FB-4695-835C-F4D8814357FA}">
      <dgm:prSet/>
      <dgm:spPr/>
      <dgm:t>
        <a:bodyPr/>
        <a:lstStyle/>
        <a:p>
          <a:endParaRPr lang="en-US"/>
        </a:p>
      </dgm:t>
    </dgm:pt>
    <dgm:pt modelId="{B5452CC1-5A9F-4B7D-B5CB-18C103C08519}" type="pres">
      <dgm:prSet presAssocID="{9A341784-A820-41D0-91B2-FF4FEDF13C6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2D08FF0-AC0C-48D8-8977-1849404A46AE}" type="pres">
      <dgm:prSet presAssocID="{5361FA84-8819-4CE4-8CBA-7020D1D51ACA}" presName="thickLine" presStyleLbl="alignNode1" presStyleIdx="0" presStyleCnt="1"/>
      <dgm:spPr/>
    </dgm:pt>
    <dgm:pt modelId="{E49D8B25-1AFA-4680-BE57-4104BAC79E1E}" type="pres">
      <dgm:prSet presAssocID="{5361FA84-8819-4CE4-8CBA-7020D1D51ACA}" presName="horz1" presStyleCnt="0"/>
      <dgm:spPr/>
    </dgm:pt>
    <dgm:pt modelId="{51AF4B92-E962-46C8-A193-4E32DBB121FF}" type="pres">
      <dgm:prSet presAssocID="{5361FA84-8819-4CE4-8CBA-7020D1D51ACA}" presName="tx1" presStyleLbl="revTx" presStyleIdx="0" presStyleCnt="1"/>
      <dgm:spPr/>
      <dgm:t>
        <a:bodyPr/>
        <a:lstStyle/>
        <a:p>
          <a:endParaRPr lang="en-US"/>
        </a:p>
      </dgm:t>
    </dgm:pt>
    <dgm:pt modelId="{DA9ED498-DACC-481E-BBCE-0667200FD9AB}" type="pres">
      <dgm:prSet presAssocID="{5361FA84-8819-4CE4-8CBA-7020D1D51ACA}" presName="vert1" presStyleCnt="0"/>
      <dgm:spPr/>
    </dgm:pt>
  </dgm:ptLst>
  <dgm:cxnLst>
    <dgm:cxn modelId="{41B3CF91-30FB-4695-835C-F4D8814357FA}" srcId="{9A341784-A820-41D0-91B2-FF4FEDF13C6D}" destId="{5361FA84-8819-4CE4-8CBA-7020D1D51ACA}" srcOrd="0" destOrd="0" parTransId="{BB0D4DC5-9521-4B4D-9158-775076997F3F}" sibTransId="{1C82F3CA-3E0E-4CFF-9885-4E88C25C3A38}"/>
    <dgm:cxn modelId="{64F24655-08E2-422B-A230-87F4DDB4B4F1}" type="presOf" srcId="{9A341784-A820-41D0-91B2-FF4FEDF13C6D}" destId="{B5452CC1-5A9F-4B7D-B5CB-18C103C08519}" srcOrd="0" destOrd="0" presId="urn:microsoft.com/office/officeart/2008/layout/LinedList"/>
    <dgm:cxn modelId="{1788C141-9FF0-4D0C-BB6C-CF9D5B7B233C}" type="presOf" srcId="{5361FA84-8819-4CE4-8CBA-7020D1D51ACA}" destId="{51AF4B92-E962-46C8-A193-4E32DBB121FF}" srcOrd="0" destOrd="0" presId="urn:microsoft.com/office/officeart/2008/layout/LinedList"/>
    <dgm:cxn modelId="{D9590F91-46E5-44FB-BF89-26A52F62C9C5}" type="presParOf" srcId="{B5452CC1-5A9F-4B7D-B5CB-18C103C08519}" destId="{22D08FF0-AC0C-48D8-8977-1849404A46AE}" srcOrd="0" destOrd="0" presId="urn:microsoft.com/office/officeart/2008/layout/LinedList"/>
    <dgm:cxn modelId="{3F6F7737-0010-4D5A-AB96-43491FA41C78}" type="presParOf" srcId="{B5452CC1-5A9F-4B7D-B5CB-18C103C08519}" destId="{E49D8B25-1AFA-4680-BE57-4104BAC79E1E}" srcOrd="1" destOrd="0" presId="urn:microsoft.com/office/officeart/2008/layout/LinedList"/>
    <dgm:cxn modelId="{94C24FBE-DE61-4321-A34E-78F69ED9C5A4}" type="presParOf" srcId="{E49D8B25-1AFA-4680-BE57-4104BAC79E1E}" destId="{51AF4B92-E962-46C8-A193-4E32DBB121FF}" srcOrd="0" destOrd="0" presId="urn:microsoft.com/office/officeart/2008/layout/LinedList"/>
    <dgm:cxn modelId="{67617F1C-F3E7-43D9-AB84-3B67E20ED188}" type="presParOf" srcId="{E49D8B25-1AFA-4680-BE57-4104BAC79E1E}" destId="{DA9ED498-DACC-481E-BBCE-0667200FD9A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9A341784-A820-41D0-91B2-FF4FEDF13C6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61FA84-8819-4CE4-8CBA-7020D1D51ACA}">
      <dgm:prSet/>
      <dgm:spPr/>
      <dgm:t>
        <a:bodyPr/>
        <a:lstStyle/>
        <a:p>
          <a:r>
            <a:rPr lang="en-US" dirty="0">
              <a:latin typeface="NikoshBAN"/>
            </a:rPr>
            <a:t>১. </a:t>
          </a:r>
          <a:r>
            <a:rPr lang="en-US" dirty="0" err="1">
              <a:latin typeface="NikoshBAN"/>
            </a:rPr>
            <a:t>ধাতু</a:t>
          </a:r>
          <a:r>
            <a:rPr lang="en-US" dirty="0">
              <a:latin typeface="NikoshBAN"/>
            </a:rPr>
            <a:t> ও </a:t>
          </a:r>
          <a:r>
            <a:rPr lang="en-US" dirty="0" err="1">
              <a:latin typeface="NikoshBAN"/>
            </a:rPr>
            <a:t>অধাতুর</a:t>
          </a:r>
          <a:r>
            <a:rPr lang="en-US" dirty="0">
              <a:latin typeface="NikoshBAN"/>
            </a:rPr>
            <a:t> </a:t>
          </a:r>
          <a:r>
            <a:rPr lang="en-US" dirty="0" err="1">
              <a:latin typeface="NikoshBAN"/>
            </a:rPr>
            <a:t>মধ্যে</a:t>
          </a:r>
          <a:r>
            <a:rPr lang="en-US" dirty="0">
              <a:latin typeface="NikoshBAN"/>
            </a:rPr>
            <a:t> </a:t>
          </a:r>
          <a:r>
            <a:rPr lang="en-US" dirty="0" err="1">
              <a:latin typeface="NikoshBAN"/>
            </a:rPr>
            <a:t>পার্থক্য</a:t>
          </a:r>
          <a:r>
            <a:rPr lang="en-US" dirty="0">
              <a:latin typeface="NikoshBAN"/>
            </a:rPr>
            <a:t> </a:t>
          </a:r>
          <a:r>
            <a:rPr lang="en-US" dirty="0" err="1">
              <a:latin typeface="NikoshBAN"/>
            </a:rPr>
            <a:t>লিখ</a:t>
          </a:r>
          <a:r>
            <a:rPr lang="en-US" dirty="0">
              <a:latin typeface="NikoshBAN"/>
            </a:rPr>
            <a:t>।</a:t>
          </a:r>
        </a:p>
      </dgm:t>
    </dgm:pt>
    <dgm:pt modelId="{BB0D4DC5-9521-4B4D-9158-775076997F3F}" type="parTrans" cxnId="{41B3CF91-30FB-4695-835C-F4D8814357FA}">
      <dgm:prSet/>
      <dgm:spPr/>
      <dgm:t>
        <a:bodyPr/>
        <a:lstStyle/>
        <a:p>
          <a:endParaRPr lang="en-US"/>
        </a:p>
      </dgm:t>
    </dgm:pt>
    <dgm:pt modelId="{1C82F3CA-3E0E-4CFF-9885-4E88C25C3A38}" type="sibTrans" cxnId="{41B3CF91-30FB-4695-835C-F4D8814357FA}">
      <dgm:prSet/>
      <dgm:spPr/>
      <dgm:t>
        <a:bodyPr/>
        <a:lstStyle/>
        <a:p>
          <a:endParaRPr lang="en-US"/>
        </a:p>
      </dgm:t>
    </dgm:pt>
    <dgm:pt modelId="{B5452CC1-5A9F-4B7D-B5CB-18C103C08519}" type="pres">
      <dgm:prSet presAssocID="{9A341784-A820-41D0-91B2-FF4FEDF13C6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2D08FF0-AC0C-48D8-8977-1849404A46AE}" type="pres">
      <dgm:prSet presAssocID="{5361FA84-8819-4CE4-8CBA-7020D1D51ACA}" presName="thickLine" presStyleLbl="alignNode1" presStyleIdx="0" presStyleCnt="1"/>
      <dgm:spPr/>
    </dgm:pt>
    <dgm:pt modelId="{E49D8B25-1AFA-4680-BE57-4104BAC79E1E}" type="pres">
      <dgm:prSet presAssocID="{5361FA84-8819-4CE4-8CBA-7020D1D51ACA}" presName="horz1" presStyleCnt="0"/>
      <dgm:spPr/>
    </dgm:pt>
    <dgm:pt modelId="{51AF4B92-E962-46C8-A193-4E32DBB121FF}" type="pres">
      <dgm:prSet presAssocID="{5361FA84-8819-4CE4-8CBA-7020D1D51ACA}" presName="tx1" presStyleLbl="revTx" presStyleIdx="0" presStyleCnt="1"/>
      <dgm:spPr/>
      <dgm:t>
        <a:bodyPr/>
        <a:lstStyle/>
        <a:p>
          <a:endParaRPr lang="en-US"/>
        </a:p>
      </dgm:t>
    </dgm:pt>
    <dgm:pt modelId="{DA9ED498-DACC-481E-BBCE-0667200FD9AB}" type="pres">
      <dgm:prSet presAssocID="{5361FA84-8819-4CE4-8CBA-7020D1D51ACA}" presName="vert1" presStyleCnt="0"/>
      <dgm:spPr/>
    </dgm:pt>
  </dgm:ptLst>
  <dgm:cxnLst>
    <dgm:cxn modelId="{41B3CF91-30FB-4695-835C-F4D8814357FA}" srcId="{9A341784-A820-41D0-91B2-FF4FEDF13C6D}" destId="{5361FA84-8819-4CE4-8CBA-7020D1D51ACA}" srcOrd="0" destOrd="0" parTransId="{BB0D4DC5-9521-4B4D-9158-775076997F3F}" sibTransId="{1C82F3CA-3E0E-4CFF-9885-4E88C25C3A38}"/>
    <dgm:cxn modelId="{64F24655-08E2-422B-A230-87F4DDB4B4F1}" type="presOf" srcId="{9A341784-A820-41D0-91B2-FF4FEDF13C6D}" destId="{B5452CC1-5A9F-4B7D-B5CB-18C103C08519}" srcOrd="0" destOrd="0" presId="urn:microsoft.com/office/officeart/2008/layout/LinedList"/>
    <dgm:cxn modelId="{1788C141-9FF0-4D0C-BB6C-CF9D5B7B233C}" type="presOf" srcId="{5361FA84-8819-4CE4-8CBA-7020D1D51ACA}" destId="{51AF4B92-E962-46C8-A193-4E32DBB121FF}" srcOrd="0" destOrd="0" presId="urn:microsoft.com/office/officeart/2008/layout/LinedList"/>
    <dgm:cxn modelId="{D9590F91-46E5-44FB-BF89-26A52F62C9C5}" type="presParOf" srcId="{B5452CC1-5A9F-4B7D-B5CB-18C103C08519}" destId="{22D08FF0-AC0C-48D8-8977-1849404A46AE}" srcOrd="0" destOrd="0" presId="urn:microsoft.com/office/officeart/2008/layout/LinedList"/>
    <dgm:cxn modelId="{3F6F7737-0010-4D5A-AB96-43491FA41C78}" type="presParOf" srcId="{B5452CC1-5A9F-4B7D-B5CB-18C103C08519}" destId="{E49D8B25-1AFA-4680-BE57-4104BAC79E1E}" srcOrd="1" destOrd="0" presId="urn:microsoft.com/office/officeart/2008/layout/LinedList"/>
    <dgm:cxn modelId="{94C24FBE-DE61-4321-A34E-78F69ED9C5A4}" type="presParOf" srcId="{E49D8B25-1AFA-4680-BE57-4104BAC79E1E}" destId="{51AF4B92-E962-46C8-A193-4E32DBB121FF}" srcOrd="0" destOrd="0" presId="urn:microsoft.com/office/officeart/2008/layout/LinedList"/>
    <dgm:cxn modelId="{67617F1C-F3E7-43D9-AB84-3B67E20ED188}" type="presParOf" srcId="{E49D8B25-1AFA-4680-BE57-4104BAC79E1E}" destId="{DA9ED498-DACC-481E-BBCE-0667200FD9A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9A341784-A820-41D0-91B2-FF4FEDF13C6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61FA84-8819-4CE4-8CBA-7020D1D51ACA}">
      <dgm:prSet/>
      <dgm:spPr/>
      <dgm:t>
        <a:bodyPr/>
        <a:lstStyle/>
        <a:p>
          <a:r>
            <a:rPr lang="en-US" dirty="0" err="1">
              <a:latin typeface="NikoshBAN"/>
            </a:rPr>
            <a:t>সময়ঃ</a:t>
          </a:r>
          <a:r>
            <a:rPr lang="en-US" dirty="0">
              <a:latin typeface="NikoshBAN"/>
            </a:rPr>
            <a:t> ৫ </a:t>
          </a:r>
          <a:r>
            <a:rPr lang="en-US" dirty="0" err="1">
              <a:latin typeface="NikoshBAN"/>
            </a:rPr>
            <a:t>মিনিট</a:t>
          </a:r>
          <a:endParaRPr lang="en-US" dirty="0">
            <a:latin typeface="NikoshBAN"/>
          </a:endParaRPr>
        </a:p>
      </dgm:t>
    </dgm:pt>
    <dgm:pt modelId="{BB0D4DC5-9521-4B4D-9158-775076997F3F}" type="parTrans" cxnId="{41B3CF91-30FB-4695-835C-F4D8814357FA}">
      <dgm:prSet/>
      <dgm:spPr/>
      <dgm:t>
        <a:bodyPr/>
        <a:lstStyle/>
        <a:p>
          <a:endParaRPr lang="en-US"/>
        </a:p>
      </dgm:t>
    </dgm:pt>
    <dgm:pt modelId="{1C82F3CA-3E0E-4CFF-9885-4E88C25C3A38}" type="sibTrans" cxnId="{41B3CF91-30FB-4695-835C-F4D8814357FA}">
      <dgm:prSet/>
      <dgm:spPr/>
      <dgm:t>
        <a:bodyPr/>
        <a:lstStyle/>
        <a:p>
          <a:endParaRPr lang="en-US"/>
        </a:p>
      </dgm:t>
    </dgm:pt>
    <dgm:pt modelId="{B5452CC1-5A9F-4B7D-B5CB-18C103C08519}" type="pres">
      <dgm:prSet presAssocID="{9A341784-A820-41D0-91B2-FF4FEDF13C6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2D08FF0-AC0C-48D8-8977-1849404A46AE}" type="pres">
      <dgm:prSet presAssocID="{5361FA84-8819-4CE4-8CBA-7020D1D51ACA}" presName="thickLine" presStyleLbl="alignNode1" presStyleIdx="0" presStyleCnt="1"/>
      <dgm:spPr/>
    </dgm:pt>
    <dgm:pt modelId="{E49D8B25-1AFA-4680-BE57-4104BAC79E1E}" type="pres">
      <dgm:prSet presAssocID="{5361FA84-8819-4CE4-8CBA-7020D1D51ACA}" presName="horz1" presStyleCnt="0"/>
      <dgm:spPr/>
    </dgm:pt>
    <dgm:pt modelId="{51AF4B92-E962-46C8-A193-4E32DBB121FF}" type="pres">
      <dgm:prSet presAssocID="{5361FA84-8819-4CE4-8CBA-7020D1D51ACA}" presName="tx1" presStyleLbl="revTx" presStyleIdx="0" presStyleCnt="1" custLinFactX="74469" custLinFactNeighborX="100000" custLinFactNeighborY="-83649"/>
      <dgm:spPr/>
      <dgm:t>
        <a:bodyPr/>
        <a:lstStyle/>
        <a:p>
          <a:endParaRPr lang="en-US"/>
        </a:p>
      </dgm:t>
    </dgm:pt>
    <dgm:pt modelId="{DA9ED498-DACC-481E-BBCE-0667200FD9AB}" type="pres">
      <dgm:prSet presAssocID="{5361FA84-8819-4CE4-8CBA-7020D1D51ACA}" presName="vert1" presStyleCnt="0"/>
      <dgm:spPr/>
    </dgm:pt>
  </dgm:ptLst>
  <dgm:cxnLst>
    <dgm:cxn modelId="{41B3CF91-30FB-4695-835C-F4D8814357FA}" srcId="{9A341784-A820-41D0-91B2-FF4FEDF13C6D}" destId="{5361FA84-8819-4CE4-8CBA-7020D1D51ACA}" srcOrd="0" destOrd="0" parTransId="{BB0D4DC5-9521-4B4D-9158-775076997F3F}" sibTransId="{1C82F3CA-3E0E-4CFF-9885-4E88C25C3A38}"/>
    <dgm:cxn modelId="{64F24655-08E2-422B-A230-87F4DDB4B4F1}" type="presOf" srcId="{9A341784-A820-41D0-91B2-FF4FEDF13C6D}" destId="{B5452CC1-5A9F-4B7D-B5CB-18C103C08519}" srcOrd="0" destOrd="0" presId="urn:microsoft.com/office/officeart/2008/layout/LinedList"/>
    <dgm:cxn modelId="{1788C141-9FF0-4D0C-BB6C-CF9D5B7B233C}" type="presOf" srcId="{5361FA84-8819-4CE4-8CBA-7020D1D51ACA}" destId="{51AF4B92-E962-46C8-A193-4E32DBB121FF}" srcOrd="0" destOrd="0" presId="urn:microsoft.com/office/officeart/2008/layout/LinedList"/>
    <dgm:cxn modelId="{D9590F91-46E5-44FB-BF89-26A52F62C9C5}" type="presParOf" srcId="{B5452CC1-5A9F-4B7D-B5CB-18C103C08519}" destId="{22D08FF0-AC0C-48D8-8977-1849404A46AE}" srcOrd="0" destOrd="0" presId="urn:microsoft.com/office/officeart/2008/layout/LinedList"/>
    <dgm:cxn modelId="{3F6F7737-0010-4D5A-AB96-43491FA41C78}" type="presParOf" srcId="{B5452CC1-5A9F-4B7D-B5CB-18C103C08519}" destId="{E49D8B25-1AFA-4680-BE57-4104BAC79E1E}" srcOrd="1" destOrd="0" presId="urn:microsoft.com/office/officeart/2008/layout/LinedList"/>
    <dgm:cxn modelId="{94C24FBE-DE61-4321-A34E-78F69ED9C5A4}" type="presParOf" srcId="{E49D8B25-1AFA-4680-BE57-4104BAC79E1E}" destId="{51AF4B92-E962-46C8-A193-4E32DBB121FF}" srcOrd="0" destOrd="0" presId="urn:microsoft.com/office/officeart/2008/layout/LinedList"/>
    <dgm:cxn modelId="{67617F1C-F3E7-43D9-AB84-3B67E20ED188}" type="presParOf" srcId="{E49D8B25-1AFA-4680-BE57-4104BAC79E1E}" destId="{DA9ED498-DACC-481E-BBCE-0667200FD9A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A430CC9C-F37D-4347-B6D5-9A52F7BB6E5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9FA578-D2C4-44E6-A1ED-741FFBA4BB2B}">
      <dgm:prSet/>
      <dgm:spPr/>
      <dgm:t>
        <a:bodyPr/>
        <a:lstStyle/>
        <a:p>
          <a:r>
            <a:rPr lang="en-US" dirty="0" err="1">
              <a:latin typeface="Nikosh"/>
            </a:rPr>
            <a:t>ধাতব</a:t>
          </a:r>
          <a:r>
            <a:rPr lang="en-US" dirty="0">
              <a:latin typeface="Nikosh"/>
            </a:rPr>
            <a:t> </a:t>
          </a:r>
          <a:r>
            <a:rPr lang="en-US" dirty="0" err="1">
              <a:latin typeface="Nikosh"/>
            </a:rPr>
            <a:t>পর্দাথর</a:t>
          </a:r>
          <a:r>
            <a:rPr lang="en-US" dirty="0">
              <a:latin typeface="Nikosh"/>
            </a:rPr>
            <a:t> </a:t>
          </a:r>
          <a:r>
            <a:rPr lang="en-US" dirty="0" err="1">
              <a:latin typeface="Nikosh"/>
            </a:rPr>
            <a:t>তাপ</a:t>
          </a:r>
          <a:r>
            <a:rPr lang="en-US" dirty="0">
              <a:latin typeface="Nikosh"/>
            </a:rPr>
            <a:t> </a:t>
          </a:r>
          <a:r>
            <a:rPr lang="en-US" dirty="0" err="1">
              <a:latin typeface="Nikosh"/>
            </a:rPr>
            <a:t>পরিবাহিতাঃ</a:t>
          </a:r>
          <a:r>
            <a:rPr lang="en-US" dirty="0">
              <a:latin typeface="Nikosh"/>
            </a:rPr>
            <a:t>-</a:t>
          </a:r>
        </a:p>
      </dgm:t>
    </dgm:pt>
    <dgm:pt modelId="{B1FAE682-3C42-4811-AEDE-B1AEDB72385C}" type="parTrans" cxnId="{E9D363E9-2DD2-44B0-954C-88F667D8B83A}">
      <dgm:prSet/>
      <dgm:spPr/>
      <dgm:t>
        <a:bodyPr/>
        <a:lstStyle/>
        <a:p>
          <a:endParaRPr lang="en-US"/>
        </a:p>
      </dgm:t>
    </dgm:pt>
    <dgm:pt modelId="{0736D863-C499-488A-A0B4-F107F575574C}" type="sibTrans" cxnId="{E9D363E9-2DD2-44B0-954C-88F667D8B83A}">
      <dgm:prSet/>
      <dgm:spPr/>
      <dgm:t>
        <a:bodyPr/>
        <a:lstStyle/>
        <a:p>
          <a:endParaRPr lang="en-US"/>
        </a:p>
      </dgm:t>
    </dgm:pt>
    <dgm:pt modelId="{ACA4B478-C22F-4F7F-ACD9-77B466EE596A}" type="pres">
      <dgm:prSet presAssocID="{A430CC9C-F37D-4347-B6D5-9A52F7BB6E5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008258-CA58-4999-848B-C1AF99DFA540}" type="pres">
      <dgm:prSet presAssocID="{A59FA578-D2C4-44E6-A1ED-741FFBA4BB2B}" presName="linNode" presStyleCnt="0"/>
      <dgm:spPr/>
    </dgm:pt>
    <dgm:pt modelId="{98D65EC6-F5D9-4C77-BA9B-781F2C778E99}" type="pres">
      <dgm:prSet presAssocID="{A59FA578-D2C4-44E6-A1ED-741FFBA4BB2B}" presName="parentText" presStyleLbl="node1" presStyleIdx="0" presStyleCnt="1" custScaleX="27200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D363E9-2DD2-44B0-954C-88F667D8B83A}" srcId="{A430CC9C-F37D-4347-B6D5-9A52F7BB6E5D}" destId="{A59FA578-D2C4-44E6-A1ED-741FFBA4BB2B}" srcOrd="0" destOrd="0" parTransId="{B1FAE682-3C42-4811-AEDE-B1AEDB72385C}" sibTransId="{0736D863-C499-488A-A0B4-F107F575574C}"/>
    <dgm:cxn modelId="{AF33CC04-6F16-4737-9E3C-C741A54D74F5}" type="presOf" srcId="{A430CC9C-F37D-4347-B6D5-9A52F7BB6E5D}" destId="{ACA4B478-C22F-4F7F-ACD9-77B466EE596A}" srcOrd="0" destOrd="0" presId="urn:microsoft.com/office/officeart/2005/8/layout/vList5"/>
    <dgm:cxn modelId="{26E7BA8C-AA68-457A-BB34-170F8DA8CC96}" type="presOf" srcId="{A59FA578-D2C4-44E6-A1ED-741FFBA4BB2B}" destId="{98D65EC6-F5D9-4C77-BA9B-781F2C778E99}" srcOrd="0" destOrd="0" presId="urn:microsoft.com/office/officeart/2005/8/layout/vList5"/>
    <dgm:cxn modelId="{3D027D54-57EF-4599-A0EA-70E4D8AE7951}" type="presParOf" srcId="{ACA4B478-C22F-4F7F-ACD9-77B466EE596A}" destId="{98008258-CA58-4999-848B-C1AF99DFA540}" srcOrd="0" destOrd="0" presId="urn:microsoft.com/office/officeart/2005/8/layout/vList5"/>
    <dgm:cxn modelId="{51A2F4B6-6D47-4809-8B4B-7F8EF4D634AB}" type="presParOf" srcId="{98008258-CA58-4999-848B-C1AF99DFA540}" destId="{98D65EC6-F5D9-4C77-BA9B-781F2C778E9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5F77781C-DA31-43C5-BD3D-1BDFF196ADD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450696C-3AD0-487B-AAC9-CBE1F9842987}">
      <dgm:prSet/>
      <dgm:spPr/>
      <dgm:t>
        <a:bodyPr/>
        <a:lstStyle/>
        <a:p>
          <a:r>
            <a:rPr lang="en-US" i="0" baseline="0" dirty="0" err="1">
              <a:latin typeface="Nikosh"/>
            </a:rPr>
            <a:t>বাড়ির</a:t>
          </a:r>
          <a:r>
            <a:rPr lang="en-US" i="0" baseline="0" dirty="0">
              <a:latin typeface="Nikosh"/>
            </a:rPr>
            <a:t> </a:t>
          </a:r>
          <a:r>
            <a:rPr lang="en-US" i="0" baseline="0" dirty="0" err="1">
              <a:latin typeface="Nikosh"/>
            </a:rPr>
            <a:t>কাজ</a:t>
          </a:r>
          <a:endParaRPr lang="en-US" dirty="0">
            <a:latin typeface="Nikosh"/>
          </a:endParaRPr>
        </a:p>
      </dgm:t>
    </dgm:pt>
    <dgm:pt modelId="{3576C23C-8DFE-4C6B-A609-9A7018555AAC}" type="parTrans" cxnId="{3704E810-5B60-4524-838C-A8D9C0493F54}">
      <dgm:prSet/>
      <dgm:spPr/>
      <dgm:t>
        <a:bodyPr/>
        <a:lstStyle/>
        <a:p>
          <a:endParaRPr lang="en-US"/>
        </a:p>
      </dgm:t>
    </dgm:pt>
    <dgm:pt modelId="{EF417179-352F-4A4A-9499-A06C4E55C9A6}" type="sibTrans" cxnId="{3704E810-5B60-4524-838C-A8D9C0493F54}">
      <dgm:prSet/>
      <dgm:spPr/>
      <dgm:t>
        <a:bodyPr/>
        <a:lstStyle/>
        <a:p>
          <a:endParaRPr lang="en-US"/>
        </a:p>
      </dgm:t>
    </dgm:pt>
    <dgm:pt modelId="{B90912D1-E1BA-4FBB-AD58-8930234BB725}" type="pres">
      <dgm:prSet presAssocID="{5F77781C-DA31-43C5-BD3D-1BDFF196AD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6525AA-2522-4B43-ACA8-E84FE13468DA}" type="pres">
      <dgm:prSet presAssocID="{C450696C-3AD0-487B-AAC9-CBE1F984298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C259F4-97C3-4880-BCB9-8068C69E1B6E}" type="presOf" srcId="{5F77781C-DA31-43C5-BD3D-1BDFF196ADDC}" destId="{B90912D1-E1BA-4FBB-AD58-8930234BB725}" srcOrd="0" destOrd="0" presId="urn:microsoft.com/office/officeart/2005/8/layout/vList2"/>
    <dgm:cxn modelId="{E295E466-E0E9-4AA1-B6B2-5D67859C38BF}" type="presOf" srcId="{C450696C-3AD0-487B-AAC9-CBE1F9842987}" destId="{336525AA-2522-4B43-ACA8-E84FE13468DA}" srcOrd="0" destOrd="0" presId="urn:microsoft.com/office/officeart/2005/8/layout/vList2"/>
    <dgm:cxn modelId="{3704E810-5B60-4524-838C-A8D9C0493F54}" srcId="{5F77781C-DA31-43C5-BD3D-1BDFF196ADDC}" destId="{C450696C-3AD0-487B-AAC9-CBE1F9842987}" srcOrd="0" destOrd="0" parTransId="{3576C23C-8DFE-4C6B-A609-9A7018555AAC}" sibTransId="{EF417179-352F-4A4A-9499-A06C4E55C9A6}"/>
    <dgm:cxn modelId="{E8507271-639C-4786-80AE-C2B262FE46DF}" type="presParOf" srcId="{B90912D1-E1BA-4FBB-AD58-8930234BB725}" destId="{336525AA-2522-4B43-ACA8-E84FE13468D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646EC9B6-74C8-4558-9E59-2E0F616E25ED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F8A092-69A8-4AA7-B7F7-4D415695ED19}">
      <dgm:prSet custT="1"/>
      <dgm:spPr/>
      <dgm:t>
        <a:bodyPr/>
        <a:lstStyle/>
        <a:p>
          <a:pPr algn="l"/>
          <a:r>
            <a:rPr lang="en-US" sz="4000" dirty="0" err="1">
              <a:latin typeface="Nikosh"/>
            </a:rPr>
            <a:t>পরীক্ষনের</a:t>
          </a:r>
          <a:r>
            <a:rPr lang="en-US" sz="4000" dirty="0">
              <a:latin typeface="Nikosh"/>
            </a:rPr>
            <a:t> </a:t>
          </a:r>
          <a:r>
            <a:rPr lang="en-US" sz="4000" dirty="0" err="1">
              <a:latin typeface="Nikosh"/>
            </a:rPr>
            <a:t>সাহায্যে</a:t>
          </a:r>
          <a:r>
            <a:rPr lang="en-US" sz="4000" dirty="0">
              <a:latin typeface="Nikosh"/>
            </a:rPr>
            <a:t> </a:t>
          </a:r>
          <a:r>
            <a:rPr lang="en-US" sz="4000" dirty="0" err="1">
              <a:latin typeface="Nikosh"/>
            </a:rPr>
            <a:t>ধাতুর</a:t>
          </a:r>
          <a:r>
            <a:rPr lang="en-US" sz="4000" dirty="0">
              <a:latin typeface="Nikosh"/>
            </a:rPr>
            <a:t> </a:t>
          </a:r>
          <a:r>
            <a:rPr lang="en-US" sz="4000" dirty="0" err="1">
              <a:latin typeface="Nikosh"/>
            </a:rPr>
            <a:t>তাপ</a:t>
          </a:r>
          <a:r>
            <a:rPr lang="en-US" sz="4000" dirty="0">
              <a:latin typeface="Nikosh"/>
            </a:rPr>
            <a:t> ও </a:t>
          </a:r>
          <a:r>
            <a:rPr lang="en-US" sz="4000" dirty="0" err="1">
              <a:latin typeface="Nikosh"/>
            </a:rPr>
            <a:t>বিদ্যুৎপরিবাহিতা</a:t>
          </a:r>
          <a:r>
            <a:rPr lang="en-US" sz="4000" dirty="0">
              <a:latin typeface="Nikosh"/>
            </a:rPr>
            <a:t> </a:t>
          </a:r>
          <a:r>
            <a:rPr lang="en-US" sz="4000" dirty="0" err="1">
              <a:latin typeface="Nikosh"/>
            </a:rPr>
            <a:t>নির্ণয়</a:t>
          </a:r>
          <a:r>
            <a:rPr lang="en-US" sz="4000" dirty="0">
              <a:latin typeface="Nikosh"/>
            </a:rPr>
            <a:t> </a:t>
          </a:r>
          <a:r>
            <a:rPr lang="en-US" sz="4000" dirty="0" err="1">
              <a:latin typeface="Nikosh"/>
            </a:rPr>
            <a:t>কর</a:t>
          </a:r>
          <a:r>
            <a:rPr lang="en-US" sz="4000" dirty="0">
              <a:latin typeface="Nikosh"/>
            </a:rPr>
            <a:t>। </a:t>
          </a:r>
        </a:p>
      </dgm:t>
    </dgm:pt>
    <dgm:pt modelId="{6EB21F98-A86B-4F29-9294-438DC722339A}" type="parTrans" cxnId="{DE2DEA8D-1869-408C-B2D8-56DD5403DADB}">
      <dgm:prSet/>
      <dgm:spPr/>
      <dgm:t>
        <a:bodyPr/>
        <a:lstStyle/>
        <a:p>
          <a:pPr algn="l"/>
          <a:endParaRPr lang="en-US"/>
        </a:p>
      </dgm:t>
    </dgm:pt>
    <dgm:pt modelId="{E7DCC97D-18F6-4E04-809C-2BFEBFD78C72}" type="sibTrans" cxnId="{DE2DEA8D-1869-408C-B2D8-56DD5403DADB}">
      <dgm:prSet/>
      <dgm:spPr/>
      <dgm:t>
        <a:bodyPr/>
        <a:lstStyle/>
        <a:p>
          <a:pPr algn="l"/>
          <a:endParaRPr lang="en-US"/>
        </a:p>
      </dgm:t>
    </dgm:pt>
    <dgm:pt modelId="{F8C1885C-1629-4524-9DB5-5B4BD23ECFBD}" type="pres">
      <dgm:prSet presAssocID="{646EC9B6-74C8-4558-9E59-2E0F616E25E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6A5CF87-9798-423B-AA84-F026F8AE3A5B}" type="pres">
      <dgm:prSet presAssocID="{F7F8A092-69A8-4AA7-B7F7-4D415695ED19}" presName="vertOne" presStyleCnt="0"/>
      <dgm:spPr/>
    </dgm:pt>
    <dgm:pt modelId="{9218BF88-F0B0-477D-9664-4F818C02651B}" type="pres">
      <dgm:prSet presAssocID="{F7F8A092-69A8-4AA7-B7F7-4D415695ED19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60D397-BD35-4F6D-A0BF-99E08F75AF7F}" type="pres">
      <dgm:prSet presAssocID="{F7F8A092-69A8-4AA7-B7F7-4D415695ED19}" presName="horzOne" presStyleCnt="0"/>
      <dgm:spPr/>
    </dgm:pt>
  </dgm:ptLst>
  <dgm:cxnLst>
    <dgm:cxn modelId="{594FF973-061C-4631-B6CF-087121A3E120}" type="presOf" srcId="{F7F8A092-69A8-4AA7-B7F7-4D415695ED19}" destId="{9218BF88-F0B0-477D-9664-4F818C02651B}" srcOrd="0" destOrd="0" presId="urn:microsoft.com/office/officeart/2005/8/layout/hierarchy4"/>
    <dgm:cxn modelId="{2AC13B64-6E0F-4EC7-A2EC-BC7DE7E38E14}" type="presOf" srcId="{646EC9B6-74C8-4558-9E59-2E0F616E25ED}" destId="{F8C1885C-1629-4524-9DB5-5B4BD23ECFBD}" srcOrd="0" destOrd="0" presId="urn:microsoft.com/office/officeart/2005/8/layout/hierarchy4"/>
    <dgm:cxn modelId="{DE2DEA8D-1869-408C-B2D8-56DD5403DADB}" srcId="{646EC9B6-74C8-4558-9E59-2E0F616E25ED}" destId="{F7F8A092-69A8-4AA7-B7F7-4D415695ED19}" srcOrd="0" destOrd="0" parTransId="{6EB21F98-A86B-4F29-9294-438DC722339A}" sibTransId="{E7DCC97D-18F6-4E04-809C-2BFEBFD78C72}"/>
    <dgm:cxn modelId="{BFCEBD03-6042-484C-844E-5C2EDA9B3861}" type="presParOf" srcId="{F8C1885C-1629-4524-9DB5-5B4BD23ECFBD}" destId="{96A5CF87-9798-423B-AA84-F026F8AE3A5B}" srcOrd="0" destOrd="0" presId="urn:microsoft.com/office/officeart/2005/8/layout/hierarchy4"/>
    <dgm:cxn modelId="{07352D72-E88C-44B5-BEB9-71C374EDE8B2}" type="presParOf" srcId="{96A5CF87-9798-423B-AA84-F026F8AE3A5B}" destId="{9218BF88-F0B0-477D-9664-4F818C02651B}" srcOrd="0" destOrd="0" presId="urn:microsoft.com/office/officeart/2005/8/layout/hierarchy4"/>
    <dgm:cxn modelId="{DE18BEB7-BC8D-49CB-B582-C435A075341C}" type="presParOf" srcId="{96A5CF87-9798-423B-AA84-F026F8AE3A5B}" destId="{2960D397-BD35-4F6D-A0BF-99E08F75AF7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7CB5BA-6759-49F7-BC2E-0135F12E94A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3ACE36D-612B-45BD-89E0-1C08D1A37AAC}">
      <dgm:prSet/>
      <dgm:spPr/>
      <dgm:t>
        <a:bodyPr/>
        <a:lstStyle/>
        <a:p>
          <a:r>
            <a:rPr lang="en-US" dirty="0" err="1">
              <a:latin typeface="NikoshBAN" panose="02000000000000000000"/>
            </a:rPr>
            <a:t>সহকারী</a:t>
          </a:r>
          <a:r>
            <a:rPr lang="en-US" dirty="0">
              <a:latin typeface="NikoshBAN" panose="02000000000000000000"/>
            </a:rPr>
            <a:t> </a:t>
          </a:r>
          <a:r>
            <a:rPr lang="en-US" dirty="0" err="1">
              <a:latin typeface="NikoshBAN" panose="02000000000000000000"/>
            </a:rPr>
            <a:t>শিক্ষক</a:t>
          </a:r>
          <a:endParaRPr lang="en-US" dirty="0">
            <a:latin typeface="NikoshBAN" panose="02000000000000000000"/>
          </a:endParaRPr>
        </a:p>
      </dgm:t>
    </dgm:pt>
    <dgm:pt modelId="{0582732B-B6A0-45C3-A8BF-3D53936CC1A8}" type="parTrans" cxnId="{3F2E3BCA-979D-4585-B933-04C3071C790A}">
      <dgm:prSet/>
      <dgm:spPr/>
      <dgm:t>
        <a:bodyPr/>
        <a:lstStyle/>
        <a:p>
          <a:endParaRPr lang="en-US"/>
        </a:p>
      </dgm:t>
    </dgm:pt>
    <dgm:pt modelId="{CE631651-9209-45D5-931C-B9CAE8AA46B9}" type="sibTrans" cxnId="{3F2E3BCA-979D-4585-B933-04C3071C790A}">
      <dgm:prSet/>
      <dgm:spPr/>
      <dgm:t>
        <a:bodyPr/>
        <a:lstStyle/>
        <a:p>
          <a:endParaRPr lang="en-US"/>
        </a:p>
      </dgm:t>
    </dgm:pt>
    <dgm:pt modelId="{DD9406EC-87D3-4E5A-B837-4D6AAEDDA7C8}" type="pres">
      <dgm:prSet presAssocID="{6C7CB5BA-6759-49F7-BC2E-0135F12E94A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2B8917-EEDF-40F4-A510-B151642E1FBA}" type="pres">
      <dgm:prSet presAssocID="{13ACE36D-612B-45BD-89E0-1C08D1A37AA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2F860F-8DC6-486D-869E-5A534D2DF6D1}" type="presOf" srcId="{13ACE36D-612B-45BD-89E0-1C08D1A37AAC}" destId="{CF2B8917-EEDF-40F4-A510-B151642E1FBA}" srcOrd="0" destOrd="0" presId="urn:microsoft.com/office/officeart/2005/8/layout/vList2"/>
    <dgm:cxn modelId="{337918CF-8B5F-4EF8-AAFA-164D97C8AAB0}" type="presOf" srcId="{6C7CB5BA-6759-49F7-BC2E-0135F12E94AB}" destId="{DD9406EC-87D3-4E5A-B837-4D6AAEDDA7C8}" srcOrd="0" destOrd="0" presId="urn:microsoft.com/office/officeart/2005/8/layout/vList2"/>
    <dgm:cxn modelId="{3F2E3BCA-979D-4585-B933-04C3071C790A}" srcId="{6C7CB5BA-6759-49F7-BC2E-0135F12E94AB}" destId="{13ACE36D-612B-45BD-89E0-1C08D1A37AAC}" srcOrd="0" destOrd="0" parTransId="{0582732B-B6A0-45C3-A8BF-3D53936CC1A8}" sibTransId="{CE631651-9209-45D5-931C-B9CAE8AA46B9}"/>
    <dgm:cxn modelId="{2A209535-CFBD-4FBE-9EEA-EF00DED07BA5}" type="presParOf" srcId="{DD9406EC-87D3-4E5A-B837-4D6AAEDDA7C8}" destId="{CF2B8917-EEDF-40F4-A510-B151642E1FB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A1F90E31-855C-4C82-A443-E287DF2BC5AF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6CA0904-D204-48D6-A605-160D707E3DD6}">
      <dgm:prSet/>
      <dgm:spPr/>
      <dgm:t>
        <a:bodyPr/>
        <a:lstStyle/>
        <a:p>
          <a:r>
            <a:rPr lang="en-US" dirty="0" err="1">
              <a:latin typeface="NikoshBAN"/>
            </a:rPr>
            <a:t>ধন্যবাদ</a:t>
          </a:r>
          <a:endParaRPr lang="en-US" dirty="0">
            <a:latin typeface="NikoshBAN"/>
          </a:endParaRPr>
        </a:p>
      </dgm:t>
    </dgm:pt>
    <dgm:pt modelId="{E3B3A2B4-1289-4AE5-A0A3-451A2BA80F54}" type="parTrans" cxnId="{C5DBF5DB-DB99-4099-BAE4-4AE13FE87D6D}">
      <dgm:prSet/>
      <dgm:spPr/>
      <dgm:t>
        <a:bodyPr/>
        <a:lstStyle/>
        <a:p>
          <a:endParaRPr lang="en-US"/>
        </a:p>
      </dgm:t>
    </dgm:pt>
    <dgm:pt modelId="{BD504B29-D4DD-42CE-9B48-1D8CB793B5D4}" type="sibTrans" cxnId="{C5DBF5DB-DB99-4099-BAE4-4AE13FE87D6D}">
      <dgm:prSet/>
      <dgm:spPr/>
      <dgm:t>
        <a:bodyPr/>
        <a:lstStyle/>
        <a:p>
          <a:endParaRPr lang="en-US"/>
        </a:p>
      </dgm:t>
    </dgm:pt>
    <dgm:pt modelId="{F87DE18B-83D7-4E10-8A72-843EA4B7CE28}" type="pres">
      <dgm:prSet presAssocID="{A1F90E31-855C-4C82-A443-E287DF2BC5AF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1EB16024-7425-4773-B88F-7A7121814DCD}" type="pres">
      <dgm:prSet presAssocID="{66CA0904-D204-48D6-A605-160D707E3DD6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en-US"/>
        </a:p>
      </dgm:t>
    </dgm:pt>
    <dgm:pt modelId="{5CC06EA0-4B34-41F0-B809-266FC2785946}" type="pres">
      <dgm:prSet presAssocID="{66CA0904-D204-48D6-A605-160D707E3DD6}" presName="Accent1" presStyleLbl="node1" presStyleIdx="0" presStyleCnt="6"/>
      <dgm:spPr/>
    </dgm:pt>
    <dgm:pt modelId="{012D329D-7956-4149-AECF-20FE3E34F845}" type="pres">
      <dgm:prSet presAssocID="{66CA0904-D204-48D6-A605-160D707E3DD6}" presName="Accent2" presStyleLbl="node1" presStyleIdx="1" presStyleCnt="6"/>
      <dgm:spPr/>
    </dgm:pt>
    <dgm:pt modelId="{F44BEE93-B69D-489C-8F2B-C3E6E7284517}" type="pres">
      <dgm:prSet presAssocID="{66CA0904-D204-48D6-A605-160D707E3DD6}" presName="Accent3" presStyleLbl="node1" presStyleIdx="2" presStyleCnt="6"/>
      <dgm:spPr/>
    </dgm:pt>
    <dgm:pt modelId="{2E7B80F3-2602-457E-A6EE-FA266357CADB}" type="pres">
      <dgm:prSet presAssocID="{66CA0904-D204-48D6-A605-160D707E3DD6}" presName="Accent4" presStyleLbl="node1" presStyleIdx="3" presStyleCnt="6"/>
      <dgm:spPr/>
    </dgm:pt>
    <dgm:pt modelId="{3A5AA5F8-E184-4A87-B118-098C2C5343F8}" type="pres">
      <dgm:prSet presAssocID="{66CA0904-D204-48D6-A605-160D707E3DD6}" presName="Accent5" presStyleLbl="node1" presStyleIdx="4" presStyleCnt="6"/>
      <dgm:spPr/>
    </dgm:pt>
    <dgm:pt modelId="{8E7B87B0-A704-4843-8A49-2BC05ADD0219}" type="pres">
      <dgm:prSet presAssocID="{66CA0904-D204-48D6-A605-160D707E3DD6}" presName="Accent6" presStyleLbl="node1" presStyleIdx="5" presStyleCnt="6"/>
      <dgm:spPr/>
    </dgm:pt>
  </dgm:ptLst>
  <dgm:cxnLst>
    <dgm:cxn modelId="{6DFC031A-F8F7-4024-BE4E-61DA1C91FEEF}" type="presOf" srcId="{A1F90E31-855C-4C82-A443-E287DF2BC5AF}" destId="{F87DE18B-83D7-4E10-8A72-843EA4B7CE28}" srcOrd="0" destOrd="0" presId="urn:microsoft.com/office/officeart/2009/3/layout/CircleRelationship"/>
    <dgm:cxn modelId="{C5DBF5DB-DB99-4099-BAE4-4AE13FE87D6D}" srcId="{A1F90E31-855C-4C82-A443-E287DF2BC5AF}" destId="{66CA0904-D204-48D6-A605-160D707E3DD6}" srcOrd="0" destOrd="0" parTransId="{E3B3A2B4-1289-4AE5-A0A3-451A2BA80F54}" sibTransId="{BD504B29-D4DD-42CE-9B48-1D8CB793B5D4}"/>
    <dgm:cxn modelId="{55C9118E-6C3E-4C43-8220-A24A604DE0F9}" type="presOf" srcId="{66CA0904-D204-48D6-A605-160D707E3DD6}" destId="{1EB16024-7425-4773-B88F-7A7121814DCD}" srcOrd="0" destOrd="0" presId="urn:microsoft.com/office/officeart/2009/3/layout/CircleRelationship"/>
    <dgm:cxn modelId="{879FD60C-E0C7-468D-ACC1-820AC902ED6C}" type="presParOf" srcId="{F87DE18B-83D7-4E10-8A72-843EA4B7CE28}" destId="{1EB16024-7425-4773-B88F-7A7121814DCD}" srcOrd="0" destOrd="0" presId="urn:microsoft.com/office/officeart/2009/3/layout/CircleRelationship"/>
    <dgm:cxn modelId="{E1D75FE0-1513-47E3-AB34-7811A167644A}" type="presParOf" srcId="{F87DE18B-83D7-4E10-8A72-843EA4B7CE28}" destId="{5CC06EA0-4B34-41F0-B809-266FC2785946}" srcOrd="1" destOrd="0" presId="urn:microsoft.com/office/officeart/2009/3/layout/CircleRelationship"/>
    <dgm:cxn modelId="{9DC26BA1-FBCB-4C54-B1CD-2EC646161342}" type="presParOf" srcId="{F87DE18B-83D7-4E10-8A72-843EA4B7CE28}" destId="{012D329D-7956-4149-AECF-20FE3E34F845}" srcOrd="2" destOrd="0" presId="urn:microsoft.com/office/officeart/2009/3/layout/CircleRelationship"/>
    <dgm:cxn modelId="{C983C944-7E95-4B32-9FF8-065198CA2BFB}" type="presParOf" srcId="{F87DE18B-83D7-4E10-8A72-843EA4B7CE28}" destId="{F44BEE93-B69D-489C-8F2B-C3E6E7284517}" srcOrd="3" destOrd="0" presId="urn:microsoft.com/office/officeart/2009/3/layout/CircleRelationship"/>
    <dgm:cxn modelId="{498E8379-4A8B-4BEE-B3F0-66580D204839}" type="presParOf" srcId="{F87DE18B-83D7-4E10-8A72-843EA4B7CE28}" destId="{2E7B80F3-2602-457E-A6EE-FA266357CADB}" srcOrd="4" destOrd="0" presId="urn:microsoft.com/office/officeart/2009/3/layout/CircleRelationship"/>
    <dgm:cxn modelId="{DF071D96-015B-4047-B4FB-FB08070CC519}" type="presParOf" srcId="{F87DE18B-83D7-4E10-8A72-843EA4B7CE28}" destId="{3A5AA5F8-E184-4A87-B118-098C2C5343F8}" srcOrd="5" destOrd="0" presId="urn:microsoft.com/office/officeart/2009/3/layout/CircleRelationship"/>
    <dgm:cxn modelId="{FF0B7672-BF09-41D0-B24C-7A4E799F0181}" type="presParOf" srcId="{F87DE18B-83D7-4E10-8A72-843EA4B7CE28}" destId="{8E7B87B0-A704-4843-8A49-2BC05ADD0219}" srcOrd="6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1355F4-2B75-4387-B003-B95C83322C9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8EA43B6-495A-49B1-9094-36B8BCA6C15E}">
      <dgm:prSet/>
      <dgm:spPr/>
      <dgm:t>
        <a:bodyPr/>
        <a:lstStyle/>
        <a:p>
          <a:r>
            <a:rPr lang="en-US" dirty="0" err="1">
              <a:latin typeface="NikoshBAN" panose="02000000000000000000"/>
            </a:rPr>
            <a:t>বি</a:t>
          </a:r>
          <a:r>
            <a:rPr lang="en-US" dirty="0">
              <a:latin typeface="NikoshBAN" panose="02000000000000000000"/>
            </a:rPr>
            <a:t>. </a:t>
          </a:r>
          <a:r>
            <a:rPr lang="en-US" dirty="0" err="1">
              <a:latin typeface="NikoshBAN" panose="02000000000000000000"/>
            </a:rPr>
            <a:t>এস</a:t>
          </a:r>
          <a:r>
            <a:rPr lang="en-US" dirty="0">
              <a:latin typeface="NikoshBAN" panose="02000000000000000000"/>
            </a:rPr>
            <a:t>. </a:t>
          </a:r>
          <a:r>
            <a:rPr lang="en-US" dirty="0" err="1">
              <a:latin typeface="NikoshBAN" panose="02000000000000000000"/>
            </a:rPr>
            <a:t>সি</a:t>
          </a:r>
          <a:r>
            <a:rPr lang="en-US" dirty="0">
              <a:latin typeface="NikoshBAN" panose="02000000000000000000"/>
            </a:rPr>
            <a:t>. </a:t>
          </a:r>
          <a:r>
            <a:rPr lang="en-US" dirty="0" err="1">
              <a:latin typeface="NikoshBAN" panose="02000000000000000000"/>
            </a:rPr>
            <a:t>অর্নাস</a:t>
          </a:r>
          <a:r>
            <a:rPr lang="en-US" dirty="0">
              <a:latin typeface="NikoshBAN" panose="02000000000000000000"/>
            </a:rPr>
            <a:t> (</a:t>
          </a:r>
          <a:r>
            <a:rPr lang="en-US" dirty="0" err="1">
              <a:latin typeface="NikoshBAN" panose="02000000000000000000"/>
            </a:rPr>
            <a:t>প্রাণি</a:t>
          </a:r>
          <a:r>
            <a:rPr lang="en-US" dirty="0">
              <a:latin typeface="NikoshBAN" panose="02000000000000000000"/>
            </a:rPr>
            <a:t> </a:t>
          </a:r>
          <a:r>
            <a:rPr lang="en-US" dirty="0" err="1">
              <a:latin typeface="NikoshBAN" panose="02000000000000000000"/>
            </a:rPr>
            <a:t>বিজ্ঞান</a:t>
          </a:r>
          <a:r>
            <a:rPr lang="en-US" dirty="0">
              <a:latin typeface="NikoshBAN" panose="02000000000000000000"/>
            </a:rPr>
            <a:t>)</a:t>
          </a:r>
        </a:p>
      </dgm:t>
    </dgm:pt>
    <dgm:pt modelId="{B6B16566-8255-4E5D-91B5-576437D1C93D}" type="parTrans" cxnId="{8AC32377-B507-426F-9D2B-E6352AB535C9}">
      <dgm:prSet/>
      <dgm:spPr/>
      <dgm:t>
        <a:bodyPr/>
        <a:lstStyle/>
        <a:p>
          <a:endParaRPr lang="en-US"/>
        </a:p>
      </dgm:t>
    </dgm:pt>
    <dgm:pt modelId="{F6AFC676-9F96-42BB-850C-A6CFC5E6B2F8}" type="sibTrans" cxnId="{8AC32377-B507-426F-9D2B-E6352AB535C9}">
      <dgm:prSet/>
      <dgm:spPr/>
      <dgm:t>
        <a:bodyPr/>
        <a:lstStyle/>
        <a:p>
          <a:endParaRPr lang="en-US"/>
        </a:p>
      </dgm:t>
    </dgm:pt>
    <dgm:pt modelId="{49F4E850-A369-4CE5-8273-8B2ED2637D92}" type="pres">
      <dgm:prSet presAssocID="{381355F4-2B75-4387-B003-B95C83322C9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619C1D-B4DE-47BE-8DE4-B8C0D666AED3}" type="pres">
      <dgm:prSet presAssocID="{F8EA43B6-495A-49B1-9094-36B8BCA6C15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C32377-B507-426F-9D2B-E6352AB535C9}" srcId="{381355F4-2B75-4387-B003-B95C83322C9E}" destId="{F8EA43B6-495A-49B1-9094-36B8BCA6C15E}" srcOrd="0" destOrd="0" parTransId="{B6B16566-8255-4E5D-91B5-576437D1C93D}" sibTransId="{F6AFC676-9F96-42BB-850C-A6CFC5E6B2F8}"/>
    <dgm:cxn modelId="{E7C9A33A-7C20-4A6F-B5F6-6A73050C30D5}" type="presOf" srcId="{381355F4-2B75-4387-B003-B95C83322C9E}" destId="{49F4E850-A369-4CE5-8273-8B2ED2637D92}" srcOrd="0" destOrd="0" presId="urn:microsoft.com/office/officeart/2005/8/layout/vList2"/>
    <dgm:cxn modelId="{F4C694B5-CAAC-4675-A43C-E859FD9EAC47}" type="presOf" srcId="{F8EA43B6-495A-49B1-9094-36B8BCA6C15E}" destId="{D4619C1D-B4DE-47BE-8DE4-B8C0D666AED3}" srcOrd="0" destOrd="0" presId="urn:microsoft.com/office/officeart/2005/8/layout/vList2"/>
    <dgm:cxn modelId="{6BDBDC48-5E5F-4CED-B4ED-2924339E02C9}" type="presParOf" srcId="{49F4E850-A369-4CE5-8273-8B2ED2637D92}" destId="{D4619C1D-B4DE-47BE-8DE4-B8C0D666AED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0D782C-4BB7-472D-BB0A-B6E88A52501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8D7CDA9-649A-496A-A374-9D083889EB4A}">
      <dgm:prSet/>
      <dgm:spPr/>
      <dgm:t>
        <a:bodyPr/>
        <a:lstStyle/>
        <a:p>
          <a:r>
            <a:rPr lang="en-US" dirty="0" err="1">
              <a:latin typeface="NikoshBAN" panose="02000000000000000000"/>
            </a:rPr>
            <a:t>সৈয়দ</a:t>
          </a:r>
          <a:r>
            <a:rPr lang="en-US" dirty="0">
              <a:latin typeface="NikoshBAN" panose="02000000000000000000"/>
            </a:rPr>
            <a:t> </a:t>
          </a:r>
          <a:r>
            <a:rPr lang="en-US" dirty="0" err="1">
              <a:latin typeface="NikoshBAN" panose="02000000000000000000"/>
            </a:rPr>
            <a:t>আজিজ</a:t>
          </a:r>
          <a:r>
            <a:rPr lang="en-US" dirty="0">
              <a:latin typeface="NikoshBAN" panose="02000000000000000000"/>
            </a:rPr>
            <a:t> </a:t>
          </a:r>
          <a:r>
            <a:rPr lang="en-US" dirty="0" err="1">
              <a:latin typeface="NikoshBAN" panose="02000000000000000000"/>
            </a:rPr>
            <a:t>হাবিব</a:t>
          </a:r>
          <a:r>
            <a:rPr lang="en-US" dirty="0">
              <a:latin typeface="NikoshBAN" panose="02000000000000000000"/>
            </a:rPr>
            <a:t> </a:t>
          </a:r>
          <a:r>
            <a:rPr lang="en-US" dirty="0" err="1">
              <a:latin typeface="NikoshBAN" panose="02000000000000000000"/>
            </a:rPr>
            <a:t>উচ্চ</a:t>
          </a:r>
          <a:r>
            <a:rPr lang="en-US" dirty="0">
              <a:latin typeface="NikoshBAN" panose="02000000000000000000"/>
            </a:rPr>
            <a:t> </a:t>
          </a:r>
          <a:r>
            <a:rPr lang="en-US" dirty="0" err="1">
              <a:latin typeface="NikoshBAN" panose="02000000000000000000"/>
            </a:rPr>
            <a:t>বিদ্যালয়</a:t>
          </a:r>
          <a:r>
            <a:rPr lang="en-US" dirty="0">
              <a:latin typeface="NikoshBAN" panose="02000000000000000000"/>
            </a:rPr>
            <a:t>, </a:t>
          </a:r>
          <a:r>
            <a:rPr lang="en-US" dirty="0" err="1">
              <a:latin typeface="NikoshBAN" panose="02000000000000000000"/>
            </a:rPr>
            <a:t>নবীগঞ্জ</a:t>
          </a:r>
          <a:r>
            <a:rPr lang="en-US" dirty="0">
              <a:latin typeface="NikoshBAN" panose="02000000000000000000"/>
            </a:rPr>
            <a:t>, </a:t>
          </a:r>
          <a:r>
            <a:rPr lang="en-US" dirty="0" err="1">
              <a:latin typeface="NikoshBAN" panose="02000000000000000000"/>
            </a:rPr>
            <a:t>হবিগঞ্জ</a:t>
          </a:r>
          <a:endParaRPr lang="en-US" dirty="0">
            <a:latin typeface="NikoshBAN" panose="02000000000000000000"/>
          </a:endParaRPr>
        </a:p>
      </dgm:t>
    </dgm:pt>
    <dgm:pt modelId="{4009D573-6B97-4B17-A7AE-6EED91076D84}" type="parTrans" cxnId="{0C229CEC-E4E1-4070-90ED-F5ECB5D9A0E5}">
      <dgm:prSet/>
      <dgm:spPr/>
      <dgm:t>
        <a:bodyPr/>
        <a:lstStyle/>
        <a:p>
          <a:endParaRPr lang="en-US"/>
        </a:p>
      </dgm:t>
    </dgm:pt>
    <dgm:pt modelId="{C9866941-DCAE-440D-8A40-2190827BF461}" type="sibTrans" cxnId="{0C229CEC-E4E1-4070-90ED-F5ECB5D9A0E5}">
      <dgm:prSet/>
      <dgm:spPr/>
      <dgm:t>
        <a:bodyPr/>
        <a:lstStyle/>
        <a:p>
          <a:endParaRPr lang="en-US"/>
        </a:p>
      </dgm:t>
    </dgm:pt>
    <dgm:pt modelId="{1BF791B9-77CD-4FEA-BD4D-59B5CE19FA97}" type="pres">
      <dgm:prSet presAssocID="{0D0D782C-4BB7-472D-BB0A-B6E88A52501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503D7C-39E8-4791-B5EC-88F4AD111897}" type="pres">
      <dgm:prSet presAssocID="{F8D7CDA9-649A-496A-A374-9D083889EB4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A2C6D2-20C3-4DDF-A65A-6F5992D93097}" type="presOf" srcId="{F8D7CDA9-649A-496A-A374-9D083889EB4A}" destId="{57503D7C-39E8-4791-B5EC-88F4AD111897}" srcOrd="0" destOrd="0" presId="urn:microsoft.com/office/officeart/2005/8/layout/vList2"/>
    <dgm:cxn modelId="{B3887275-505F-4784-B3E2-1A493689DB31}" type="presOf" srcId="{0D0D782C-4BB7-472D-BB0A-B6E88A52501D}" destId="{1BF791B9-77CD-4FEA-BD4D-59B5CE19FA97}" srcOrd="0" destOrd="0" presId="urn:microsoft.com/office/officeart/2005/8/layout/vList2"/>
    <dgm:cxn modelId="{0C229CEC-E4E1-4070-90ED-F5ECB5D9A0E5}" srcId="{0D0D782C-4BB7-472D-BB0A-B6E88A52501D}" destId="{F8D7CDA9-649A-496A-A374-9D083889EB4A}" srcOrd="0" destOrd="0" parTransId="{4009D573-6B97-4B17-A7AE-6EED91076D84}" sibTransId="{C9866941-DCAE-440D-8A40-2190827BF461}"/>
    <dgm:cxn modelId="{E34768E3-75DC-4860-BDB8-1E32E256060D}" type="presParOf" srcId="{1BF791B9-77CD-4FEA-BD4D-59B5CE19FA97}" destId="{57503D7C-39E8-4791-B5EC-88F4AD11189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7AAAB4B-6683-41C9-AF7E-4FBFED934FD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79080AE-841C-4567-A79A-74E63F3E16AE}">
      <dgm:prSet/>
      <dgm:spPr/>
      <dgm:t>
        <a:bodyPr/>
        <a:lstStyle/>
        <a:p>
          <a:r>
            <a:rPr lang="en-US" dirty="0" err="1">
              <a:latin typeface="NikoshBAN" panose="02000000000000000000"/>
            </a:rPr>
            <a:t>পাঠ</a:t>
          </a:r>
          <a:r>
            <a:rPr lang="en-US" dirty="0">
              <a:latin typeface="NikoshBAN" panose="02000000000000000000"/>
            </a:rPr>
            <a:t> </a:t>
          </a:r>
          <a:r>
            <a:rPr lang="en-US" dirty="0" err="1">
              <a:latin typeface="NikoshBAN" panose="02000000000000000000"/>
            </a:rPr>
            <a:t>পরিচিতি</a:t>
          </a:r>
          <a:endParaRPr lang="en-US" dirty="0">
            <a:latin typeface="NikoshBAN" panose="02000000000000000000"/>
          </a:endParaRPr>
        </a:p>
      </dgm:t>
    </dgm:pt>
    <dgm:pt modelId="{C702351D-06C7-48C3-A381-8DEE49CD7463}" type="parTrans" cxnId="{538433FC-6037-4405-AA1F-07F7B7AD0BD1}">
      <dgm:prSet/>
      <dgm:spPr/>
      <dgm:t>
        <a:bodyPr/>
        <a:lstStyle/>
        <a:p>
          <a:endParaRPr lang="en-US"/>
        </a:p>
      </dgm:t>
    </dgm:pt>
    <dgm:pt modelId="{B2E3A894-F4D4-4A6F-8774-58E0A02563CE}" type="sibTrans" cxnId="{538433FC-6037-4405-AA1F-07F7B7AD0BD1}">
      <dgm:prSet/>
      <dgm:spPr/>
      <dgm:t>
        <a:bodyPr/>
        <a:lstStyle/>
        <a:p>
          <a:endParaRPr lang="en-US"/>
        </a:p>
      </dgm:t>
    </dgm:pt>
    <dgm:pt modelId="{178EFB3E-C279-4E52-8965-C777BC93A4B2}" type="pres">
      <dgm:prSet presAssocID="{87AAAB4B-6683-41C9-AF7E-4FBFED934FD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0AA417-6328-42B6-85A3-12E8311226DB}" type="pres">
      <dgm:prSet presAssocID="{279080AE-841C-4567-A79A-74E63F3E16A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3B9BBB-33C7-4ABB-A810-383CC23B6E7F}" type="presOf" srcId="{87AAAB4B-6683-41C9-AF7E-4FBFED934FDD}" destId="{178EFB3E-C279-4E52-8965-C777BC93A4B2}" srcOrd="0" destOrd="0" presId="urn:microsoft.com/office/officeart/2005/8/layout/vList2"/>
    <dgm:cxn modelId="{982E3095-3639-4555-BE28-BD16120C1760}" type="presOf" srcId="{279080AE-841C-4567-A79A-74E63F3E16AE}" destId="{E50AA417-6328-42B6-85A3-12E8311226DB}" srcOrd="0" destOrd="0" presId="urn:microsoft.com/office/officeart/2005/8/layout/vList2"/>
    <dgm:cxn modelId="{538433FC-6037-4405-AA1F-07F7B7AD0BD1}" srcId="{87AAAB4B-6683-41C9-AF7E-4FBFED934FDD}" destId="{279080AE-841C-4567-A79A-74E63F3E16AE}" srcOrd="0" destOrd="0" parTransId="{C702351D-06C7-48C3-A381-8DEE49CD7463}" sibTransId="{B2E3A894-F4D4-4A6F-8774-58E0A02563CE}"/>
    <dgm:cxn modelId="{4F2C4AFB-FC44-49B7-BA50-6935C95EAB08}" type="presParOf" srcId="{178EFB3E-C279-4E52-8965-C777BC93A4B2}" destId="{E50AA417-6328-42B6-85A3-12E8311226D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3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EC225E8-9273-49D9-A4FA-9D76E41E4A4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4F32FA-BBE4-485A-B0A9-3765EFA6DE0E}">
      <dgm:prSet custT="1"/>
      <dgm:spPr/>
      <dgm:t>
        <a:bodyPr/>
        <a:lstStyle/>
        <a:p>
          <a:r>
            <a:rPr lang="en-US" sz="2400" dirty="0" err="1">
              <a:latin typeface="NikoshBAN" panose="02000000000000000000"/>
            </a:rPr>
            <a:t>বিষয়ঃ</a:t>
          </a:r>
          <a:r>
            <a:rPr lang="en-US" sz="2400" dirty="0">
              <a:latin typeface="NikoshBAN" panose="02000000000000000000"/>
            </a:rPr>
            <a:t> </a:t>
          </a:r>
          <a:r>
            <a:rPr lang="en-US" sz="2400" dirty="0" err="1">
              <a:latin typeface="NikoshBAN" panose="02000000000000000000"/>
            </a:rPr>
            <a:t>বিজ্ঞান</a:t>
          </a:r>
          <a:endParaRPr lang="en-US" sz="2400" dirty="0">
            <a:latin typeface="NikoshBAN" panose="02000000000000000000"/>
          </a:endParaRPr>
        </a:p>
      </dgm:t>
    </dgm:pt>
    <dgm:pt modelId="{65CA1029-061F-485C-8B76-70F74ABFAC1C}" type="parTrans" cxnId="{EAA733DC-0594-4DC5-A8FD-DA92D9D3F7C4}">
      <dgm:prSet/>
      <dgm:spPr/>
      <dgm:t>
        <a:bodyPr/>
        <a:lstStyle/>
        <a:p>
          <a:endParaRPr lang="en-US"/>
        </a:p>
      </dgm:t>
    </dgm:pt>
    <dgm:pt modelId="{AF52A8B8-A6E9-4E73-B58E-41BD8F7E3CBF}" type="sibTrans" cxnId="{EAA733DC-0594-4DC5-A8FD-DA92D9D3F7C4}">
      <dgm:prSet/>
      <dgm:spPr/>
      <dgm:t>
        <a:bodyPr/>
        <a:lstStyle/>
        <a:p>
          <a:endParaRPr lang="en-US"/>
        </a:p>
      </dgm:t>
    </dgm:pt>
    <dgm:pt modelId="{1453D22A-7ACB-40DC-B325-710100116FE8}" type="pres">
      <dgm:prSet presAssocID="{EEC225E8-9273-49D9-A4FA-9D76E41E4A4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DAA1B2-C32F-4AC6-B946-0E3D216A8DF8}" type="pres">
      <dgm:prSet presAssocID="{8B4F32FA-BBE4-485A-B0A9-3765EFA6DE0E}" presName="parentText" presStyleLbl="node1" presStyleIdx="0" presStyleCnt="1" custScaleX="100000" custScaleY="257392" custLinFactNeighborX="0" custLinFactNeighborY="334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986A05-230D-4B70-AE8A-363CB8DF80F4}" type="presOf" srcId="{EEC225E8-9273-49D9-A4FA-9D76E41E4A48}" destId="{1453D22A-7ACB-40DC-B325-710100116FE8}" srcOrd="0" destOrd="0" presId="urn:microsoft.com/office/officeart/2005/8/layout/vList2"/>
    <dgm:cxn modelId="{BBE22498-9BCD-4B75-8FCA-1BC1DD9A8E53}" type="presOf" srcId="{8B4F32FA-BBE4-485A-B0A9-3765EFA6DE0E}" destId="{7CDAA1B2-C32F-4AC6-B946-0E3D216A8DF8}" srcOrd="0" destOrd="0" presId="urn:microsoft.com/office/officeart/2005/8/layout/vList2"/>
    <dgm:cxn modelId="{EAA733DC-0594-4DC5-A8FD-DA92D9D3F7C4}" srcId="{EEC225E8-9273-49D9-A4FA-9D76E41E4A48}" destId="{8B4F32FA-BBE4-485A-B0A9-3765EFA6DE0E}" srcOrd="0" destOrd="0" parTransId="{65CA1029-061F-485C-8B76-70F74ABFAC1C}" sibTransId="{AF52A8B8-A6E9-4E73-B58E-41BD8F7E3CBF}"/>
    <dgm:cxn modelId="{AAA7F857-9A9C-497C-AD88-1B836966C7C2}" type="presParOf" srcId="{1453D22A-7ACB-40DC-B325-710100116FE8}" destId="{7CDAA1B2-C32F-4AC6-B946-0E3D216A8DF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3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4189011-1798-4879-9F9C-D53EAE58A05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5CFBC7-62FD-4A67-9DC7-2216FBAB1B70}">
      <dgm:prSet custT="1"/>
      <dgm:spPr/>
      <dgm:t>
        <a:bodyPr/>
        <a:lstStyle/>
        <a:p>
          <a:pPr algn="l"/>
          <a:r>
            <a:rPr lang="en-US" sz="2400" dirty="0" err="1">
              <a:latin typeface="NikoshBAN" panose="02000000000000000000"/>
            </a:rPr>
            <a:t>শ্রেণিঃ</a:t>
          </a:r>
          <a:r>
            <a:rPr lang="en-US" sz="2400" dirty="0">
              <a:latin typeface="NikoshBAN" panose="02000000000000000000"/>
            </a:rPr>
            <a:t> </a:t>
          </a:r>
          <a:r>
            <a:rPr lang="en-US" sz="2400" dirty="0" err="1">
              <a:latin typeface="NikoshBAN" panose="02000000000000000000"/>
            </a:rPr>
            <a:t>ষষ্ঠ</a:t>
          </a:r>
          <a:endParaRPr lang="en-US" sz="2400" dirty="0">
            <a:latin typeface="NikoshBAN" panose="02000000000000000000"/>
          </a:endParaRPr>
        </a:p>
      </dgm:t>
    </dgm:pt>
    <dgm:pt modelId="{EB7B5B51-B4D4-4BD0-968B-BCA293F87E5E}" type="parTrans" cxnId="{D07DC751-367A-4222-88F2-FFBC0356BF33}">
      <dgm:prSet/>
      <dgm:spPr/>
      <dgm:t>
        <a:bodyPr/>
        <a:lstStyle/>
        <a:p>
          <a:endParaRPr lang="en-US"/>
        </a:p>
      </dgm:t>
    </dgm:pt>
    <dgm:pt modelId="{FD8180D0-42B3-44FF-BC92-40445656D818}" type="sibTrans" cxnId="{D07DC751-367A-4222-88F2-FFBC0356BF33}">
      <dgm:prSet/>
      <dgm:spPr/>
      <dgm:t>
        <a:bodyPr/>
        <a:lstStyle/>
        <a:p>
          <a:endParaRPr lang="en-US"/>
        </a:p>
      </dgm:t>
    </dgm:pt>
    <dgm:pt modelId="{637649F9-C8C2-4DBB-AD50-5C9A1DF8CCBF}" type="pres">
      <dgm:prSet presAssocID="{44189011-1798-4879-9F9C-D53EAE58A05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433E4B-1FF5-443E-B53B-D66494DB4525}" type="pres">
      <dgm:prSet presAssocID="{C35CFBC7-62FD-4A67-9DC7-2216FBAB1B70}" presName="parentText" presStyleLbl="node1" presStyleIdx="0" presStyleCnt="1" custScaleX="100000" custScaleY="184488" custLinFactNeighborY="-3425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5295B3-90F7-4BD1-AF62-D43B08F33A7D}" type="presOf" srcId="{C35CFBC7-62FD-4A67-9DC7-2216FBAB1B70}" destId="{1F433E4B-1FF5-443E-B53B-D66494DB4525}" srcOrd="0" destOrd="0" presId="urn:microsoft.com/office/officeart/2005/8/layout/vList2"/>
    <dgm:cxn modelId="{5BB355B9-6FAC-46F6-AFAE-98CD3D0430A3}" type="presOf" srcId="{44189011-1798-4879-9F9C-D53EAE58A05C}" destId="{637649F9-C8C2-4DBB-AD50-5C9A1DF8CCBF}" srcOrd="0" destOrd="0" presId="urn:microsoft.com/office/officeart/2005/8/layout/vList2"/>
    <dgm:cxn modelId="{D07DC751-367A-4222-88F2-FFBC0356BF33}" srcId="{44189011-1798-4879-9F9C-D53EAE58A05C}" destId="{C35CFBC7-62FD-4A67-9DC7-2216FBAB1B70}" srcOrd="0" destOrd="0" parTransId="{EB7B5B51-B4D4-4BD0-968B-BCA293F87E5E}" sibTransId="{FD8180D0-42B3-44FF-BC92-40445656D818}"/>
    <dgm:cxn modelId="{D2BF48EB-C12F-4D9D-8916-28834110B919}" type="presParOf" srcId="{637649F9-C8C2-4DBB-AD50-5C9A1DF8CCBF}" destId="{1F433E4B-1FF5-443E-B53B-D66494DB452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4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85197B3-6A40-459A-9206-950BCC99B95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436604-8A55-42AE-9C76-F90E78E4496C}">
      <dgm:prSet custT="1"/>
      <dgm:spPr/>
      <dgm:t>
        <a:bodyPr/>
        <a:lstStyle/>
        <a:p>
          <a:r>
            <a:rPr lang="en-US" sz="2400" dirty="0" err="1">
              <a:latin typeface="NikoshBAN" panose="02000000000000000000"/>
            </a:rPr>
            <a:t>অধ্যায়ঃ</a:t>
          </a:r>
          <a:r>
            <a:rPr lang="en-US" sz="2400" dirty="0">
              <a:latin typeface="NikoshBAN" panose="02000000000000000000"/>
            </a:rPr>
            <a:t> </a:t>
          </a:r>
          <a:r>
            <a:rPr lang="en-US" sz="2400" dirty="0" err="1">
              <a:latin typeface="NikoshBAN" panose="02000000000000000000"/>
            </a:rPr>
            <a:t>সপ্তম</a:t>
          </a:r>
          <a:endParaRPr lang="en-US" sz="2400" dirty="0">
            <a:latin typeface="NikoshBAN" panose="02000000000000000000"/>
          </a:endParaRPr>
        </a:p>
      </dgm:t>
    </dgm:pt>
    <dgm:pt modelId="{F3667B2C-C657-4D9A-9FF1-AF9DCE76653E}" type="parTrans" cxnId="{2D6D9B41-61E9-42E0-8D72-78D6FEFF7FFC}">
      <dgm:prSet/>
      <dgm:spPr/>
      <dgm:t>
        <a:bodyPr/>
        <a:lstStyle/>
        <a:p>
          <a:endParaRPr lang="en-US"/>
        </a:p>
      </dgm:t>
    </dgm:pt>
    <dgm:pt modelId="{094C1FEE-6933-4D64-A226-E9C40AD08D31}" type="sibTrans" cxnId="{2D6D9B41-61E9-42E0-8D72-78D6FEFF7FFC}">
      <dgm:prSet/>
      <dgm:spPr/>
      <dgm:t>
        <a:bodyPr/>
        <a:lstStyle/>
        <a:p>
          <a:endParaRPr lang="en-US"/>
        </a:p>
      </dgm:t>
    </dgm:pt>
    <dgm:pt modelId="{B19E4D5C-0017-471C-8AC2-A76F2127A7B3}" type="pres">
      <dgm:prSet presAssocID="{685197B3-6A40-459A-9206-950BCC99B95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C2A710-53F4-446A-9261-4A01D98E6ED5}" type="pres">
      <dgm:prSet presAssocID="{18436604-8A55-42AE-9C76-F90E78E4496C}" presName="parentText" presStyleLbl="node1" presStyleIdx="0" presStyleCnt="1" custScaleX="109535" custScaleY="313227" custLinFactNeighborX="0" custLinFactNeighborY="-3808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6D9B41-61E9-42E0-8D72-78D6FEFF7FFC}" srcId="{685197B3-6A40-459A-9206-950BCC99B958}" destId="{18436604-8A55-42AE-9C76-F90E78E4496C}" srcOrd="0" destOrd="0" parTransId="{F3667B2C-C657-4D9A-9FF1-AF9DCE76653E}" sibTransId="{094C1FEE-6933-4D64-A226-E9C40AD08D31}"/>
    <dgm:cxn modelId="{2E4D53B4-F68A-45B2-A262-1E8A0DD5D913}" type="presOf" srcId="{685197B3-6A40-459A-9206-950BCC99B958}" destId="{B19E4D5C-0017-471C-8AC2-A76F2127A7B3}" srcOrd="0" destOrd="0" presId="urn:microsoft.com/office/officeart/2005/8/layout/vList2"/>
    <dgm:cxn modelId="{912F671B-121A-49D3-BECF-0E5ED8F1EB00}" type="presOf" srcId="{18436604-8A55-42AE-9C76-F90E78E4496C}" destId="{19C2A710-53F4-446A-9261-4A01D98E6ED5}" srcOrd="0" destOrd="0" presId="urn:microsoft.com/office/officeart/2005/8/layout/vList2"/>
    <dgm:cxn modelId="{B41B965B-B409-4793-95FE-AF2620304CBC}" type="presParOf" srcId="{B19E4D5C-0017-471C-8AC2-A76F2127A7B3}" destId="{19C2A710-53F4-446A-9261-4A01D98E6ED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4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E8DF5A-89A0-494E-81DD-39FF7AE64EC0}">
      <dsp:nvSpPr>
        <dsp:cNvPr id="0" name=""/>
        <dsp:cNvSpPr/>
      </dsp:nvSpPr>
      <dsp:spPr>
        <a:xfrm>
          <a:off x="0" y="80723"/>
          <a:ext cx="2883016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>
              <a:latin typeface="NikoshBAN" panose="02000000000000000000"/>
            </a:rPr>
            <a:t>শিক্ষক</a:t>
          </a:r>
          <a:r>
            <a:rPr lang="en-US" sz="3000" kern="1200" dirty="0">
              <a:latin typeface="NikoshBAN" panose="02000000000000000000"/>
            </a:rPr>
            <a:t> </a:t>
          </a:r>
          <a:r>
            <a:rPr lang="en-US" sz="3000" kern="1200" dirty="0" err="1">
              <a:latin typeface="NikoshBAN" panose="02000000000000000000"/>
            </a:rPr>
            <a:t>পরিচিতি</a:t>
          </a:r>
          <a:endParaRPr lang="en-US" sz="3000" kern="1200" dirty="0">
            <a:latin typeface="NikoshBAN" panose="02000000000000000000"/>
          </a:endParaRPr>
        </a:p>
      </dsp:txBody>
      <dsp:txXfrm>
        <a:off x="37696" y="118419"/>
        <a:ext cx="2807624" cy="69680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503D7C-39E8-4791-B5EC-88F4AD111897}">
      <dsp:nvSpPr>
        <dsp:cNvPr id="0" name=""/>
        <dsp:cNvSpPr/>
      </dsp:nvSpPr>
      <dsp:spPr>
        <a:xfrm>
          <a:off x="0" y="83857"/>
          <a:ext cx="3431035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NikoshBAN" panose="02000000000000000000"/>
            </a:rPr>
            <a:t>ইমেইলঃ</a:t>
          </a:r>
          <a:r>
            <a:rPr lang="en-US" sz="2000" kern="1200" dirty="0">
              <a:latin typeface="NikoshBAN" panose="02000000000000000000"/>
            </a:rPr>
            <a:t>  sujoniyf@gmail.com</a:t>
          </a:r>
        </a:p>
      </dsp:txBody>
      <dsp:txXfrm>
        <a:off x="25130" y="108987"/>
        <a:ext cx="3380775" cy="46454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503D7C-39E8-4791-B5EC-88F4AD111897}">
      <dsp:nvSpPr>
        <dsp:cNvPr id="0" name=""/>
        <dsp:cNvSpPr/>
      </dsp:nvSpPr>
      <dsp:spPr>
        <a:xfrm>
          <a:off x="0" y="0"/>
          <a:ext cx="3525007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NikoshBAN" panose="02000000000000000000"/>
            </a:rPr>
            <a:t>মোবাইলঃ</a:t>
          </a:r>
          <a:r>
            <a:rPr lang="en-US" sz="2000" kern="1200" dirty="0">
              <a:latin typeface="NikoshBAN" panose="02000000000000000000"/>
            </a:rPr>
            <a:t> ০১৭৮৮-৮৮৩৬০৩</a:t>
          </a:r>
        </a:p>
      </dsp:txBody>
      <dsp:txXfrm>
        <a:off x="25130" y="25130"/>
        <a:ext cx="3474747" cy="46454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6FB3A-9DD4-43EC-9221-ECCCC85A4107}">
      <dsp:nvSpPr>
        <dsp:cNvPr id="0" name=""/>
        <dsp:cNvSpPr/>
      </dsp:nvSpPr>
      <dsp:spPr>
        <a:xfrm>
          <a:off x="0" y="0"/>
          <a:ext cx="10515600" cy="13255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 err="1">
              <a:latin typeface="NikoshBAN" panose="02000000000000000000"/>
            </a:rPr>
            <a:t>ধাতু</a:t>
          </a:r>
          <a:r>
            <a:rPr lang="en-US" sz="4800" kern="1200" dirty="0">
              <a:latin typeface="NikoshBAN" panose="02000000000000000000"/>
            </a:rPr>
            <a:t> ও </a:t>
          </a:r>
          <a:r>
            <a:rPr lang="en-US" sz="4800" kern="1200" dirty="0" err="1">
              <a:latin typeface="NikoshBAN" panose="02000000000000000000"/>
            </a:rPr>
            <a:t>অধাতুর</a:t>
          </a:r>
          <a:r>
            <a:rPr lang="en-US" sz="4800" kern="1200" dirty="0">
              <a:latin typeface="NikoshBAN" panose="02000000000000000000"/>
            </a:rPr>
            <a:t> </a:t>
          </a:r>
          <a:r>
            <a:rPr lang="en-US" sz="4800" kern="1200" dirty="0" err="1">
              <a:latin typeface="NikoshBAN" panose="02000000000000000000"/>
            </a:rPr>
            <a:t>বৈশিষ্ট্য</a:t>
          </a:r>
          <a:endParaRPr lang="en-US" sz="4800" kern="1200" dirty="0">
            <a:latin typeface="NikoshBAN" panose="02000000000000000000"/>
          </a:endParaRPr>
        </a:p>
      </dsp:txBody>
      <dsp:txXfrm>
        <a:off x="38824" y="38824"/>
        <a:ext cx="10437952" cy="124791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6FB3A-9DD4-43EC-9221-ECCCC85A4107}">
      <dsp:nvSpPr>
        <dsp:cNvPr id="0" name=""/>
        <dsp:cNvSpPr/>
      </dsp:nvSpPr>
      <dsp:spPr>
        <a:xfrm>
          <a:off x="0" y="0"/>
          <a:ext cx="7168063" cy="13255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 err="1">
              <a:latin typeface="NikoshBAN" panose="02000000000000000000"/>
            </a:rPr>
            <a:t>পাঠ</a:t>
          </a:r>
          <a:r>
            <a:rPr lang="en-US" sz="5400" kern="1200" dirty="0">
              <a:latin typeface="NikoshBAN" panose="02000000000000000000"/>
            </a:rPr>
            <a:t> </a:t>
          </a:r>
          <a:r>
            <a:rPr lang="en-US" sz="5400" kern="1200" dirty="0" err="1">
              <a:latin typeface="NikoshBAN" panose="02000000000000000000"/>
            </a:rPr>
            <a:t>শিরোনামঃ</a:t>
          </a:r>
          <a:r>
            <a:rPr lang="en-US" sz="5400" kern="1200" dirty="0">
              <a:latin typeface="NikoshBAN" panose="02000000000000000000"/>
            </a:rPr>
            <a:t> </a:t>
          </a:r>
        </a:p>
      </dsp:txBody>
      <dsp:txXfrm>
        <a:off x="38824" y="38824"/>
        <a:ext cx="7090415" cy="124791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01D8B3-47D8-4836-AD02-B5E8C95629A2}">
      <dsp:nvSpPr>
        <dsp:cNvPr id="0" name=""/>
        <dsp:cNvSpPr/>
      </dsp:nvSpPr>
      <dsp:spPr>
        <a:xfrm>
          <a:off x="1920" y="0"/>
          <a:ext cx="3928396" cy="1600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 dirty="0" err="1">
              <a:latin typeface="NikoshBAN" panose="02000000000000000000"/>
            </a:rPr>
            <a:t>শিখন</a:t>
          </a:r>
          <a:r>
            <a:rPr lang="en-US" sz="6100" kern="1200" dirty="0">
              <a:latin typeface="NikoshBAN" panose="02000000000000000000"/>
            </a:rPr>
            <a:t> </a:t>
          </a:r>
          <a:r>
            <a:rPr lang="en-US" sz="6100" kern="1200" dirty="0" err="1">
              <a:latin typeface="NikoshBAN" panose="02000000000000000000"/>
            </a:rPr>
            <a:t>ফল</a:t>
          </a:r>
          <a:endParaRPr lang="en-US" sz="6100" kern="1200" dirty="0">
            <a:latin typeface="NikoshBAN" panose="02000000000000000000"/>
          </a:endParaRPr>
        </a:p>
      </dsp:txBody>
      <dsp:txXfrm>
        <a:off x="48788" y="46868"/>
        <a:ext cx="3834660" cy="150646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46734E-4B45-4C08-9DBD-4CF25E96D404}">
      <dsp:nvSpPr>
        <dsp:cNvPr id="0" name=""/>
        <dsp:cNvSpPr/>
      </dsp:nvSpPr>
      <dsp:spPr>
        <a:xfrm>
          <a:off x="0" y="0"/>
          <a:ext cx="5774687" cy="973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4163" lvl="0" indent="-284163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NikoshBAN" panose="02000000000000000000"/>
            </a:rPr>
            <a:t>১.  </a:t>
          </a:r>
          <a:r>
            <a:rPr lang="en-US" sz="2800" kern="1200" dirty="0" err="1">
              <a:latin typeface="NikoshBAN" panose="02000000000000000000"/>
            </a:rPr>
            <a:t>ধাতু</a:t>
          </a:r>
          <a:r>
            <a:rPr lang="en-US" sz="2800" kern="1200" dirty="0">
              <a:latin typeface="NikoshBAN" panose="02000000000000000000"/>
            </a:rPr>
            <a:t> </a:t>
          </a:r>
          <a:r>
            <a:rPr lang="en-US" sz="2800" kern="1200" dirty="0" err="1">
              <a:latin typeface="NikoshBAN" panose="02000000000000000000"/>
            </a:rPr>
            <a:t>কাকে</a:t>
          </a:r>
          <a:r>
            <a:rPr lang="en-US" sz="2800" kern="1200" dirty="0">
              <a:latin typeface="NikoshBAN" panose="02000000000000000000"/>
            </a:rPr>
            <a:t> </a:t>
          </a:r>
          <a:r>
            <a:rPr lang="en-US" sz="2800" kern="1200" dirty="0" err="1">
              <a:latin typeface="NikoshBAN" panose="02000000000000000000"/>
            </a:rPr>
            <a:t>বলে</a:t>
          </a:r>
          <a:r>
            <a:rPr lang="en-US" sz="2800" kern="1200" dirty="0">
              <a:latin typeface="NikoshBAN" panose="02000000000000000000"/>
            </a:rPr>
            <a:t> </a:t>
          </a:r>
          <a:r>
            <a:rPr lang="en-US" sz="2800" kern="1200" dirty="0" err="1">
              <a:latin typeface="NikoshBAN" panose="02000000000000000000"/>
            </a:rPr>
            <a:t>তা</a:t>
          </a:r>
          <a:r>
            <a:rPr lang="en-US" sz="2800" kern="1200" dirty="0">
              <a:latin typeface="NikoshBAN" panose="02000000000000000000"/>
            </a:rPr>
            <a:t> </a:t>
          </a:r>
          <a:r>
            <a:rPr lang="en-US" sz="2800" kern="1200" dirty="0" err="1">
              <a:latin typeface="NikoshBAN" panose="02000000000000000000"/>
            </a:rPr>
            <a:t>বলতে</a:t>
          </a:r>
          <a:r>
            <a:rPr lang="en-US" sz="2800" kern="1200" dirty="0">
              <a:latin typeface="NikoshBAN" panose="02000000000000000000"/>
            </a:rPr>
            <a:t> </a:t>
          </a:r>
          <a:r>
            <a:rPr lang="en-US" sz="2800" kern="1200" dirty="0" err="1">
              <a:latin typeface="NikoshBAN" panose="02000000000000000000"/>
            </a:rPr>
            <a:t>পারবে</a:t>
          </a:r>
          <a:r>
            <a:rPr lang="en-US" sz="2800" kern="1200" dirty="0">
              <a:latin typeface="NikoshBAN" panose="02000000000000000000"/>
            </a:rPr>
            <a:t>।</a:t>
          </a:r>
        </a:p>
      </dsp:txBody>
      <dsp:txXfrm>
        <a:off x="47519" y="47519"/>
        <a:ext cx="5679649" cy="87840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AAEEC-50DD-47E9-A149-0874DEA01297}">
      <dsp:nvSpPr>
        <dsp:cNvPr id="0" name=""/>
        <dsp:cNvSpPr/>
      </dsp:nvSpPr>
      <dsp:spPr>
        <a:xfrm>
          <a:off x="0" y="0"/>
          <a:ext cx="7269704" cy="11855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346075" lvl="0" indent="-346075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NikoshBAN" panose="02000000000000000000"/>
            </a:rPr>
            <a:t>২. </a:t>
          </a:r>
          <a:r>
            <a:rPr lang="en-US" sz="2800" kern="1200" dirty="0" err="1">
              <a:latin typeface="NikoshBAN" panose="02000000000000000000"/>
            </a:rPr>
            <a:t>ধাতু</a:t>
          </a:r>
          <a:r>
            <a:rPr lang="en-US" sz="2800" kern="1200" dirty="0">
              <a:latin typeface="NikoshBAN" panose="02000000000000000000"/>
            </a:rPr>
            <a:t> ও </a:t>
          </a:r>
          <a:r>
            <a:rPr lang="en-US" sz="2800" kern="1200" dirty="0" err="1">
              <a:latin typeface="NikoshBAN" panose="02000000000000000000"/>
            </a:rPr>
            <a:t>অধাতুর</a:t>
          </a:r>
          <a:r>
            <a:rPr lang="en-US" sz="2800" kern="1200" dirty="0">
              <a:latin typeface="NikoshBAN" panose="02000000000000000000"/>
            </a:rPr>
            <a:t> </a:t>
          </a:r>
          <a:r>
            <a:rPr lang="en-US" sz="2800" kern="1200" dirty="0" err="1">
              <a:latin typeface="NikoshBAN" panose="02000000000000000000"/>
            </a:rPr>
            <a:t>মধ্যে</a:t>
          </a:r>
          <a:r>
            <a:rPr lang="en-US" sz="2800" kern="1200" dirty="0">
              <a:latin typeface="NikoshBAN" panose="02000000000000000000"/>
            </a:rPr>
            <a:t> </a:t>
          </a:r>
          <a:r>
            <a:rPr lang="en-US" sz="2800" kern="1200" dirty="0" err="1">
              <a:latin typeface="NikoshBAN" panose="02000000000000000000"/>
            </a:rPr>
            <a:t>পার্থক্য</a:t>
          </a:r>
          <a:r>
            <a:rPr lang="en-US" sz="2800" kern="1200" dirty="0">
              <a:latin typeface="NikoshBAN" panose="02000000000000000000"/>
            </a:rPr>
            <a:t> </a:t>
          </a:r>
          <a:r>
            <a:rPr lang="en-US" sz="2800" kern="1200" dirty="0" err="1">
              <a:latin typeface="NikoshBAN" panose="02000000000000000000"/>
            </a:rPr>
            <a:t>করতে</a:t>
          </a:r>
          <a:r>
            <a:rPr lang="en-US" sz="2800" kern="1200" dirty="0">
              <a:latin typeface="NikoshBAN" panose="02000000000000000000"/>
            </a:rPr>
            <a:t> </a:t>
          </a:r>
          <a:r>
            <a:rPr lang="en-US" sz="2800" kern="1200" dirty="0" err="1">
              <a:latin typeface="NikoshBAN" panose="02000000000000000000"/>
            </a:rPr>
            <a:t>পারবে</a:t>
          </a:r>
          <a:r>
            <a:rPr lang="en-US" sz="2800" kern="1200" dirty="0">
              <a:latin typeface="NikoshBAN" panose="02000000000000000000"/>
            </a:rPr>
            <a:t>।</a:t>
          </a:r>
        </a:p>
      </dsp:txBody>
      <dsp:txXfrm>
        <a:off x="57876" y="57876"/>
        <a:ext cx="7153952" cy="106983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9B6D1-CE10-4051-8E32-9C29831D47CB}">
      <dsp:nvSpPr>
        <dsp:cNvPr id="0" name=""/>
        <dsp:cNvSpPr/>
      </dsp:nvSpPr>
      <dsp:spPr>
        <a:xfrm>
          <a:off x="0" y="0"/>
          <a:ext cx="11202094" cy="973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346075" lvl="0" indent="-346075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NikoshBAN" panose="02000000000000000000"/>
            </a:rPr>
            <a:t>৩. </a:t>
          </a:r>
          <a:r>
            <a:rPr lang="en-US" sz="2800" kern="1200" dirty="0" err="1">
              <a:latin typeface="NikoshBAN" panose="02000000000000000000"/>
            </a:rPr>
            <a:t>পরীক্ষনের</a:t>
          </a:r>
          <a:r>
            <a:rPr lang="en-US" sz="2800" kern="1200" dirty="0">
              <a:latin typeface="NikoshBAN" panose="02000000000000000000"/>
            </a:rPr>
            <a:t> </a:t>
          </a:r>
          <a:r>
            <a:rPr lang="en-US" sz="2800" kern="1200" dirty="0" err="1">
              <a:latin typeface="NikoshBAN" panose="02000000000000000000"/>
            </a:rPr>
            <a:t>সাহায্যে</a:t>
          </a:r>
          <a:r>
            <a:rPr lang="en-US" sz="2800" kern="1200" dirty="0">
              <a:latin typeface="NikoshBAN" panose="02000000000000000000"/>
            </a:rPr>
            <a:t> </a:t>
          </a:r>
          <a:r>
            <a:rPr lang="en-US" sz="2800" kern="1200" dirty="0" err="1">
              <a:latin typeface="NikoshBAN" panose="02000000000000000000"/>
            </a:rPr>
            <a:t>ধাতুর</a:t>
          </a:r>
          <a:r>
            <a:rPr lang="en-US" sz="2800" kern="1200" dirty="0">
              <a:latin typeface="NikoshBAN" panose="02000000000000000000"/>
            </a:rPr>
            <a:t> </a:t>
          </a:r>
          <a:r>
            <a:rPr lang="en-US" sz="2800" kern="1200" dirty="0" err="1">
              <a:latin typeface="NikoshBAN" panose="02000000000000000000"/>
            </a:rPr>
            <a:t>তাপ</a:t>
          </a:r>
          <a:r>
            <a:rPr lang="en-US" sz="2800" kern="1200" dirty="0">
              <a:latin typeface="NikoshBAN" panose="02000000000000000000"/>
            </a:rPr>
            <a:t> ও </a:t>
          </a:r>
          <a:r>
            <a:rPr lang="en-US" sz="2800" kern="1200" dirty="0" err="1">
              <a:latin typeface="NikoshBAN" panose="02000000000000000000"/>
            </a:rPr>
            <a:t>বিদ্যু</a:t>
          </a:r>
          <a:r>
            <a:rPr lang="en-US" sz="2800" kern="1200" dirty="0">
              <a:latin typeface="NikoshBAN" panose="02000000000000000000"/>
            </a:rPr>
            <a:t>ৎ </a:t>
          </a:r>
          <a:r>
            <a:rPr lang="en-US" sz="2800" kern="1200" dirty="0" err="1">
              <a:latin typeface="NikoshBAN" panose="02000000000000000000"/>
            </a:rPr>
            <a:t>পরিবাহিতা</a:t>
          </a:r>
          <a:r>
            <a:rPr lang="en-US" sz="2800" kern="1200" dirty="0">
              <a:latin typeface="NikoshBAN" panose="02000000000000000000"/>
            </a:rPr>
            <a:t> </a:t>
          </a:r>
          <a:r>
            <a:rPr lang="en-US" sz="2800" kern="1200" dirty="0" err="1">
              <a:latin typeface="NikoshBAN" panose="02000000000000000000"/>
            </a:rPr>
            <a:t>নির্ণয়</a:t>
          </a:r>
          <a:r>
            <a:rPr lang="en-US" sz="2800" kern="1200" dirty="0">
              <a:latin typeface="NikoshBAN" panose="02000000000000000000"/>
            </a:rPr>
            <a:t> </a:t>
          </a:r>
          <a:r>
            <a:rPr lang="en-US" sz="2800" kern="1200" dirty="0" err="1">
              <a:latin typeface="NikoshBAN" panose="02000000000000000000"/>
            </a:rPr>
            <a:t>করতে</a:t>
          </a:r>
          <a:r>
            <a:rPr lang="en-US" sz="2800" kern="1200" dirty="0">
              <a:latin typeface="NikoshBAN" panose="02000000000000000000"/>
            </a:rPr>
            <a:t> </a:t>
          </a:r>
          <a:r>
            <a:rPr lang="en-US" sz="2800" kern="1200" dirty="0" err="1">
              <a:latin typeface="NikoshBAN" panose="02000000000000000000"/>
            </a:rPr>
            <a:t>পারবে</a:t>
          </a:r>
          <a:r>
            <a:rPr lang="en-US" sz="2800" kern="1200" dirty="0">
              <a:latin typeface="NikoshBAN" panose="02000000000000000000"/>
            </a:rPr>
            <a:t>।</a:t>
          </a:r>
        </a:p>
      </dsp:txBody>
      <dsp:txXfrm>
        <a:off x="47519" y="47519"/>
        <a:ext cx="11107056" cy="87840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A2612-404F-458C-9592-473C6B955306}">
      <dsp:nvSpPr>
        <dsp:cNvPr id="0" name=""/>
        <dsp:cNvSpPr/>
      </dsp:nvSpPr>
      <dsp:spPr>
        <a:xfrm>
          <a:off x="0" y="5"/>
          <a:ext cx="4771366" cy="984534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>
              <a:latin typeface="NikoshBAN" panose="02000000000000000000"/>
            </a:rPr>
            <a:t>পাঠ</a:t>
          </a:r>
          <a:r>
            <a:rPr lang="en-US" sz="4000" kern="1200" dirty="0">
              <a:latin typeface="NikoshBAN" panose="02000000000000000000"/>
            </a:rPr>
            <a:t> </a:t>
          </a:r>
          <a:r>
            <a:rPr lang="en-US" sz="4000" kern="1200" dirty="0" err="1">
              <a:latin typeface="NikoshBAN" panose="02000000000000000000"/>
            </a:rPr>
            <a:t>শেষে</a:t>
          </a:r>
          <a:r>
            <a:rPr lang="en-US" sz="4000" kern="1200" dirty="0">
              <a:latin typeface="NikoshBAN" panose="02000000000000000000"/>
            </a:rPr>
            <a:t> </a:t>
          </a:r>
          <a:r>
            <a:rPr lang="en-US" sz="4000" kern="1200" dirty="0" err="1">
              <a:latin typeface="NikoshBAN" panose="02000000000000000000"/>
            </a:rPr>
            <a:t>শিক্ষার্থীরা</a:t>
          </a:r>
          <a:endParaRPr lang="en-US" sz="4000" kern="1200" dirty="0">
            <a:latin typeface="NikoshBAN" panose="02000000000000000000"/>
          </a:endParaRPr>
        </a:p>
      </dsp:txBody>
      <dsp:txXfrm>
        <a:off x="48061" y="48066"/>
        <a:ext cx="4675244" cy="88841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D65EC6-F5D9-4C77-BA9B-781F2C778E99}">
      <dsp:nvSpPr>
        <dsp:cNvPr id="0" name=""/>
        <dsp:cNvSpPr/>
      </dsp:nvSpPr>
      <dsp:spPr>
        <a:xfrm>
          <a:off x="24062" y="0"/>
          <a:ext cx="2265949" cy="11693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 err="1">
              <a:latin typeface="NikoshBAN" panose="02000000000000000000"/>
            </a:rPr>
            <a:t>ধাতুঃ</a:t>
          </a:r>
          <a:endParaRPr lang="en-US" sz="5400" kern="1200" dirty="0">
            <a:latin typeface="NikoshBAN" panose="02000000000000000000"/>
          </a:endParaRPr>
        </a:p>
      </dsp:txBody>
      <dsp:txXfrm>
        <a:off x="81145" y="57083"/>
        <a:ext cx="2151783" cy="10551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2C59CC-27AB-476F-955B-BB09461E03E5}">
      <dsp:nvSpPr>
        <dsp:cNvPr id="0" name=""/>
        <dsp:cNvSpPr/>
      </dsp:nvSpPr>
      <dsp:spPr>
        <a:xfrm>
          <a:off x="0" y="4209"/>
          <a:ext cx="2711668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NikoshBAN" panose="02000000000000000000"/>
            </a:rPr>
            <a:t>সুজন</a:t>
          </a:r>
          <a:r>
            <a:rPr lang="en-US" sz="2000" kern="1200" dirty="0">
              <a:latin typeface="NikoshBAN" panose="02000000000000000000"/>
            </a:rPr>
            <a:t> </a:t>
          </a:r>
          <a:r>
            <a:rPr lang="en-US" sz="2000" kern="1200" dirty="0" err="1">
              <a:latin typeface="NikoshBAN" panose="02000000000000000000"/>
            </a:rPr>
            <a:t>চন্দ্র</a:t>
          </a:r>
          <a:r>
            <a:rPr lang="en-US" sz="2000" kern="1200" dirty="0">
              <a:latin typeface="NikoshBAN" panose="02000000000000000000"/>
            </a:rPr>
            <a:t> </a:t>
          </a:r>
          <a:r>
            <a:rPr lang="en-US" sz="2000" kern="1200" dirty="0" err="1">
              <a:latin typeface="NikoshBAN" panose="02000000000000000000"/>
            </a:rPr>
            <a:t>দেব</a:t>
          </a:r>
          <a:endParaRPr lang="en-US" sz="2000" kern="1200" dirty="0">
            <a:latin typeface="NikoshBAN" panose="02000000000000000000"/>
          </a:endParaRPr>
        </a:p>
      </dsp:txBody>
      <dsp:txXfrm>
        <a:off x="25130" y="29339"/>
        <a:ext cx="2661408" cy="46454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B0FF4A-B72B-4356-B5A9-7094E6F02E43}">
      <dsp:nvSpPr>
        <dsp:cNvPr id="0" name=""/>
        <dsp:cNvSpPr/>
      </dsp:nvSpPr>
      <dsp:spPr>
        <a:xfrm>
          <a:off x="0" y="11275"/>
          <a:ext cx="4572000" cy="1106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39370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 err="1">
              <a:latin typeface="NikoshBAN"/>
            </a:rPr>
            <a:t>একক</a:t>
          </a:r>
          <a:r>
            <a:rPr lang="en-US" sz="4300" kern="1200" dirty="0">
              <a:latin typeface="NikoshBAN"/>
            </a:rPr>
            <a:t> </a:t>
          </a:r>
          <a:r>
            <a:rPr lang="en-US" sz="4300" kern="1200" dirty="0" err="1">
              <a:latin typeface="NikoshBAN"/>
            </a:rPr>
            <a:t>কাজ</a:t>
          </a:r>
          <a:endParaRPr lang="en-US" sz="4300" kern="1200" dirty="0">
            <a:latin typeface="NikoshBAN"/>
          </a:endParaRPr>
        </a:p>
      </dsp:txBody>
      <dsp:txXfrm>
        <a:off x="54030" y="65305"/>
        <a:ext cx="4463940" cy="99876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F039B3-3530-409E-B357-560B1C6F3909}">
      <dsp:nvSpPr>
        <dsp:cNvPr id="0" name=""/>
        <dsp:cNvSpPr/>
      </dsp:nvSpPr>
      <dsp:spPr>
        <a:xfrm>
          <a:off x="0" y="0"/>
          <a:ext cx="9144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80007F-1A46-4BE1-B274-608013449911}">
      <dsp:nvSpPr>
        <dsp:cNvPr id="0" name=""/>
        <dsp:cNvSpPr/>
      </dsp:nvSpPr>
      <dsp:spPr>
        <a:xfrm>
          <a:off x="0" y="0"/>
          <a:ext cx="9144000" cy="1655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 err="1">
              <a:latin typeface="NikoshBAN"/>
            </a:rPr>
            <a:t>ধাতু</a:t>
          </a:r>
          <a:r>
            <a:rPr lang="en-US" sz="6500" kern="1200" dirty="0">
              <a:latin typeface="NikoshBAN"/>
            </a:rPr>
            <a:t> </a:t>
          </a:r>
          <a:r>
            <a:rPr lang="en-US" sz="6500" kern="1200" dirty="0" err="1">
              <a:latin typeface="NikoshBAN"/>
            </a:rPr>
            <a:t>কাকে</a:t>
          </a:r>
          <a:r>
            <a:rPr lang="en-US" sz="6500" kern="1200" dirty="0">
              <a:latin typeface="NikoshBAN"/>
            </a:rPr>
            <a:t> </a:t>
          </a:r>
          <a:r>
            <a:rPr lang="en-US" sz="6500" kern="1200" dirty="0" err="1">
              <a:latin typeface="NikoshBAN"/>
            </a:rPr>
            <a:t>বলে</a:t>
          </a:r>
          <a:r>
            <a:rPr lang="en-US" sz="6500" kern="1200" dirty="0">
              <a:latin typeface="NikoshBAN"/>
            </a:rPr>
            <a:t> ?</a:t>
          </a:r>
        </a:p>
      </dsp:txBody>
      <dsp:txXfrm>
        <a:off x="0" y="0"/>
        <a:ext cx="9144000" cy="165576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F039B3-3530-409E-B357-560B1C6F3909}">
      <dsp:nvSpPr>
        <dsp:cNvPr id="0" name=""/>
        <dsp:cNvSpPr/>
      </dsp:nvSpPr>
      <dsp:spPr>
        <a:xfrm>
          <a:off x="0" y="0"/>
          <a:ext cx="31763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80007F-1A46-4BE1-B274-608013449911}">
      <dsp:nvSpPr>
        <dsp:cNvPr id="0" name=""/>
        <dsp:cNvSpPr/>
      </dsp:nvSpPr>
      <dsp:spPr>
        <a:xfrm>
          <a:off x="0" y="0"/>
          <a:ext cx="3176337" cy="813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 err="1">
              <a:latin typeface="NikoshBAN"/>
            </a:rPr>
            <a:t>সময়ঃ</a:t>
          </a:r>
          <a:r>
            <a:rPr lang="en-US" sz="3500" kern="1200" dirty="0">
              <a:latin typeface="NikoshBAN"/>
            </a:rPr>
            <a:t> ৫ </a:t>
          </a:r>
          <a:r>
            <a:rPr lang="en-US" sz="3500" kern="1200" dirty="0" err="1">
              <a:latin typeface="NikoshBAN"/>
            </a:rPr>
            <a:t>মিনিট</a:t>
          </a:r>
          <a:endParaRPr lang="en-US" sz="3500" kern="1200" dirty="0">
            <a:latin typeface="NikoshBAN"/>
          </a:endParaRPr>
        </a:p>
      </dsp:txBody>
      <dsp:txXfrm>
        <a:off x="0" y="0"/>
        <a:ext cx="3176337" cy="813551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163E94-E7AC-41C3-B263-3C74149D4380}">
      <dsp:nvSpPr>
        <dsp:cNvPr id="0" name=""/>
        <dsp:cNvSpPr/>
      </dsp:nvSpPr>
      <dsp:spPr>
        <a:xfrm>
          <a:off x="1079528" y="0"/>
          <a:ext cx="8887314" cy="8513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 err="1">
              <a:latin typeface="NikoshBAN"/>
            </a:rPr>
            <a:t>ধাতু</a:t>
          </a:r>
          <a:r>
            <a:rPr lang="en-US" sz="3900" kern="1200" dirty="0">
              <a:latin typeface="NikoshBAN"/>
            </a:rPr>
            <a:t> ও </a:t>
          </a:r>
          <a:r>
            <a:rPr lang="en-US" sz="3900" kern="1200" dirty="0" err="1">
              <a:latin typeface="NikoshBAN"/>
            </a:rPr>
            <a:t>অধাতুর</a:t>
          </a:r>
          <a:r>
            <a:rPr lang="en-US" sz="3900" kern="1200" dirty="0">
              <a:latin typeface="NikoshBAN"/>
            </a:rPr>
            <a:t> </a:t>
          </a:r>
          <a:r>
            <a:rPr lang="en-US" sz="3900" kern="1200" dirty="0" err="1">
              <a:latin typeface="NikoshBAN"/>
            </a:rPr>
            <a:t>মধ্যে</a:t>
          </a:r>
          <a:r>
            <a:rPr lang="en-US" sz="3900" kern="1200" dirty="0">
              <a:latin typeface="NikoshBAN"/>
            </a:rPr>
            <a:t> </a:t>
          </a:r>
          <a:r>
            <a:rPr lang="en-US" sz="3900" kern="1200" dirty="0" err="1">
              <a:latin typeface="NikoshBAN"/>
            </a:rPr>
            <a:t>পার্থক্যঃ</a:t>
          </a:r>
          <a:endParaRPr lang="en-US" sz="3900" kern="1200" dirty="0">
            <a:latin typeface="NikoshBAN"/>
          </a:endParaRPr>
        </a:p>
      </dsp:txBody>
      <dsp:txXfrm>
        <a:off x="1121087" y="41559"/>
        <a:ext cx="8804196" cy="76822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D08FF0-AC0C-48D8-8977-1849404A46AE}">
      <dsp:nvSpPr>
        <dsp:cNvPr id="0" name=""/>
        <dsp:cNvSpPr/>
      </dsp:nvSpPr>
      <dsp:spPr>
        <a:xfrm>
          <a:off x="0" y="0"/>
          <a:ext cx="43951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AF4B92-E962-46C8-A193-4E32DBB121FF}">
      <dsp:nvSpPr>
        <dsp:cNvPr id="0" name=""/>
        <dsp:cNvSpPr/>
      </dsp:nvSpPr>
      <dsp:spPr>
        <a:xfrm>
          <a:off x="0" y="0"/>
          <a:ext cx="4395122" cy="1325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t" anchorCtr="0">
          <a:noAutofit/>
        </a:bodyPr>
        <a:lstStyle/>
        <a:p>
          <a:pPr marL="0" lvl="0" indent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 dirty="0" err="1">
              <a:latin typeface="NikoshBAN"/>
            </a:rPr>
            <a:t>দলীয়</a:t>
          </a:r>
          <a:r>
            <a:rPr lang="en-US" sz="5700" kern="1200" dirty="0">
              <a:latin typeface="NikoshBAN"/>
            </a:rPr>
            <a:t> </a:t>
          </a:r>
          <a:r>
            <a:rPr lang="en-US" sz="5700" kern="1200" dirty="0" err="1">
              <a:latin typeface="NikoshBAN"/>
            </a:rPr>
            <a:t>কাজঃ</a:t>
          </a:r>
          <a:endParaRPr lang="en-US" sz="5700" kern="1200" dirty="0">
            <a:latin typeface="NikoshBAN"/>
          </a:endParaRPr>
        </a:p>
      </dsp:txBody>
      <dsp:txXfrm>
        <a:off x="0" y="0"/>
        <a:ext cx="4395122" cy="1325563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D08FF0-AC0C-48D8-8977-1849404A46AE}">
      <dsp:nvSpPr>
        <dsp:cNvPr id="0" name=""/>
        <dsp:cNvSpPr/>
      </dsp:nvSpPr>
      <dsp:spPr>
        <a:xfrm>
          <a:off x="0" y="0"/>
          <a:ext cx="97852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AF4B92-E962-46C8-A193-4E32DBB121FF}">
      <dsp:nvSpPr>
        <dsp:cNvPr id="0" name=""/>
        <dsp:cNvSpPr/>
      </dsp:nvSpPr>
      <dsp:spPr>
        <a:xfrm>
          <a:off x="0" y="0"/>
          <a:ext cx="9785269" cy="1325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>
              <a:latin typeface="NikoshBAN"/>
            </a:rPr>
            <a:t>১. </a:t>
          </a:r>
          <a:r>
            <a:rPr lang="en-US" sz="5000" kern="1200" dirty="0" err="1">
              <a:latin typeface="NikoshBAN"/>
            </a:rPr>
            <a:t>ধাতু</a:t>
          </a:r>
          <a:r>
            <a:rPr lang="en-US" sz="5000" kern="1200" dirty="0">
              <a:latin typeface="NikoshBAN"/>
            </a:rPr>
            <a:t> ও </a:t>
          </a:r>
          <a:r>
            <a:rPr lang="en-US" sz="5000" kern="1200" dirty="0" err="1">
              <a:latin typeface="NikoshBAN"/>
            </a:rPr>
            <a:t>অধাতুর</a:t>
          </a:r>
          <a:r>
            <a:rPr lang="en-US" sz="5000" kern="1200" dirty="0">
              <a:latin typeface="NikoshBAN"/>
            </a:rPr>
            <a:t> </a:t>
          </a:r>
          <a:r>
            <a:rPr lang="en-US" sz="5000" kern="1200" dirty="0" err="1">
              <a:latin typeface="NikoshBAN"/>
            </a:rPr>
            <a:t>মধ্যে</a:t>
          </a:r>
          <a:r>
            <a:rPr lang="en-US" sz="5000" kern="1200" dirty="0">
              <a:latin typeface="NikoshBAN"/>
            </a:rPr>
            <a:t> </a:t>
          </a:r>
          <a:r>
            <a:rPr lang="en-US" sz="5000" kern="1200" dirty="0" err="1">
              <a:latin typeface="NikoshBAN"/>
            </a:rPr>
            <a:t>পার্থক্য</a:t>
          </a:r>
          <a:r>
            <a:rPr lang="en-US" sz="5000" kern="1200" dirty="0">
              <a:latin typeface="NikoshBAN"/>
            </a:rPr>
            <a:t> </a:t>
          </a:r>
          <a:r>
            <a:rPr lang="en-US" sz="5000" kern="1200" dirty="0" err="1">
              <a:latin typeface="NikoshBAN"/>
            </a:rPr>
            <a:t>লিখ</a:t>
          </a:r>
          <a:r>
            <a:rPr lang="en-US" sz="5000" kern="1200" dirty="0">
              <a:latin typeface="NikoshBAN"/>
            </a:rPr>
            <a:t>।</a:t>
          </a:r>
        </a:p>
      </dsp:txBody>
      <dsp:txXfrm>
        <a:off x="0" y="0"/>
        <a:ext cx="9785269" cy="1325563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D08FF0-AC0C-48D8-8977-1849404A46AE}">
      <dsp:nvSpPr>
        <dsp:cNvPr id="0" name=""/>
        <dsp:cNvSpPr/>
      </dsp:nvSpPr>
      <dsp:spPr>
        <a:xfrm>
          <a:off x="0" y="0"/>
          <a:ext cx="30716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AF4B92-E962-46C8-A193-4E32DBB121FF}">
      <dsp:nvSpPr>
        <dsp:cNvPr id="0" name=""/>
        <dsp:cNvSpPr/>
      </dsp:nvSpPr>
      <dsp:spPr>
        <a:xfrm>
          <a:off x="0" y="0"/>
          <a:ext cx="3071648" cy="854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 err="1">
              <a:latin typeface="NikoshBAN"/>
            </a:rPr>
            <a:t>সময়ঃ</a:t>
          </a:r>
          <a:r>
            <a:rPr lang="en-US" sz="3500" kern="1200" dirty="0">
              <a:latin typeface="NikoshBAN"/>
            </a:rPr>
            <a:t> ৫ </a:t>
          </a:r>
          <a:r>
            <a:rPr lang="en-US" sz="3500" kern="1200" dirty="0" err="1">
              <a:latin typeface="NikoshBAN"/>
            </a:rPr>
            <a:t>মিনিট</a:t>
          </a:r>
          <a:endParaRPr lang="en-US" sz="3500" kern="1200" dirty="0">
            <a:latin typeface="NikoshBAN"/>
          </a:endParaRPr>
        </a:p>
      </dsp:txBody>
      <dsp:txXfrm>
        <a:off x="0" y="0"/>
        <a:ext cx="3071648" cy="854242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D65EC6-F5D9-4C77-BA9B-781F2C778E99}">
      <dsp:nvSpPr>
        <dsp:cNvPr id="0" name=""/>
        <dsp:cNvSpPr/>
      </dsp:nvSpPr>
      <dsp:spPr>
        <a:xfrm>
          <a:off x="57841" y="0"/>
          <a:ext cx="5446917" cy="617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>
              <a:latin typeface="Nikosh"/>
            </a:rPr>
            <a:t>ধাতব</a:t>
          </a:r>
          <a:r>
            <a:rPr lang="en-US" sz="2900" kern="1200" dirty="0">
              <a:latin typeface="Nikosh"/>
            </a:rPr>
            <a:t> </a:t>
          </a:r>
          <a:r>
            <a:rPr lang="en-US" sz="2900" kern="1200" dirty="0" err="1">
              <a:latin typeface="Nikosh"/>
            </a:rPr>
            <a:t>পর্দাথর</a:t>
          </a:r>
          <a:r>
            <a:rPr lang="en-US" sz="2900" kern="1200" dirty="0">
              <a:latin typeface="Nikosh"/>
            </a:rPr>
            <a:t> </a:t>
          </a:r>
          <a:r>
            <a:rPr lang="en-US" sz="2900" kern="1200" dirty="0" err="1">
              <a:latin typeface="Nikosh"/>
            </a:rPr>
            <a:t>তাপ</a:t>
          </a:r>
          <a:r>
            <a:rPr lang="en-US" sz="2900" kern="1200" dirty="0">
              <a:latin typeface="Nikosh"/>
            </a:rPr>
            <a:t> </a:t>
          </a:r>
          <a:r>
            <a:rPr lang="en-US" sz="2900" kern="1200" dirty="0" err="1">
              <a:latin typeface="Nikosh"/>
            </a:rPr>
            <a:t>পরিবাহিতাঃ</a:t>
          </a:r>
          <a:r>
            <a:rPr lang="en-US" sz="2900" kern="1200" dirty="0">
              <a:latin typeface="Nikosh"/>
            </a:rPr>
            <a:t>-</a:t>
          </a:r>
        </a:p>
      </dsp:txBody>
      <dsp:txXfrm>
        <a:off x="87988" y="30147"/>
        <a:ext cx="5386623" cy="557271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6525AA-2522-4B43-ACA8-E84FE13468DA}">
      <dsp:nvSpPr>
        <dsp:cNvPr id="0" name=""/>
        <dsp:cNvSpPr/>
      </dsp:nvSpPr>
      <dsp:spPr>
        <a:xfrm>
          <a:off x="0" y="1788"/>
          <a:ext cx="3082158" cy="1055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i="0" kern="1200" baseline="0" dirty="0" err="1">
              <a:latin typeface="Nikosh"/>
            </a:rPr>
            <a:t>বাড়ির</a:t>
          </a:r>
          <a:r>
            <a:rPr lang="en-US" sz="4100" i="0" kern="1200" baseline="0" dirty="0">
              <a:latin typeface="Nikosh"/>
            </a:rPr>
            <a:t> </a:t>
          </a:r>
          <a:r>
            <a:rPr lang="en-US" sz="4100" i="0" kern="1200" baseline="0" dirty="0" err="1">
              <a:latin typeface="Nikosh"/>
            </a:rPr>
            <a:t>কাজ</a:t>
          </a:r>
          <a:endParaRPr lang="en-US" sz="4100" kern="1200" dirty="0">
            <a:latin typeface="Nikosh"/>
          </a:endParaRPr>
        </a:p>
      </dsp:txBody>
      <dsp:txXfrm>
        <a:off x="51517" y="53305"/>
        <a:ext cx="2979124" cy="952306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18BF88-F0B0-477D-9664-4F818C02651B}">
      <dsp:nvSpPr>
        <dsp:cNvPr id="0" name=""/>
        <dsp:cNvSpPr/>
      </dsp:nvSpPr>
      <dsp:spPr>
        <a:xfrm>
          <a:off x="0" y="0"/>
          <a:ext cx="8918959" cy="16681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>
              <a:latin typeface="Nikosh"/>
            </a:rPr>
            <a:t>পরীক্ষনের</a:t>
          </a:r>
          <a:r>
            <a:rPr lang="en-US" sz="4000" kern="1200" dirty="0">
              <a:latin typeface="Nikosh"/>
            </a:rPr>
            <a:t> </a:t>
          </a:r>
          <a:r>
            <a:rPr lang="en-US" sz="4000" kern="1200" dirty="0" err="1">
              <a:latin typeface="Nikosh"/>
            </a:rPr>
            <a:t>সাহায্যে</a:t>
          </a:r>
          <a:r>
            <a:rPr lang="en-US" sz="4000" kern="1200" dirty="0">
              <a:latin typeface="Nikosh"/>
            </a:rPr>
            <a:t> </a:t>
          </a:r>
          <a:r>
            <a:rPr lang="en-US" sz="4000" kern="1200" dirty="0" err="1">
              <a:latin typeface="Nikosh"/>
            </a:rPr>
            <a:t>ধাতুর</a:t>
          </a:r>
          <a:r>
            <a:rPr lang="en-US" sz="4000" kern="1200" dirty="0">
              <a:latin typeface="Nikosh"/>
            </a:rPr>
            <a:t> </a:t>
          </a:r>
          <a:r>
            <a:rPr lang="en-US" sz="4000" kern="1200" dirty="0" err="1">
              <a:latin typeface="Nikosh"/>
            </a:rPr>
            <a:t>তাপ</a:t>
          </a:r>
          <a:r>
            <a:rPr lang="en-US" sz="4000" kern="1200" dirty="0">
              <a:latin typeface="Nikosh"/>
            </a:rPr>
            <a:t> ও </a:t>
          </a:r>
          <a:r>
            <a:rPr lang="en-US" sz="4000" kern="1200" dirty="0" err="1">
              <a:latin typeface="Nikosh"/>
            </a:rPr>
            <a:t>বিদ্যুৎপরিবাহিতা</a:t>
          </a:r>
          <a:r>
            <a:rPr lang="en-US" sz="4000" kern="1200" dirty="0">
              <a:latin typeface="Nikosh"/>
            </a:rPr>
            <a:t> </a:t>
          </a:r>
          <a:r>
            <a:rPr lang="en-US" sz="4000" kern="1200" dirty="0" err="1">
              <a:latin typeface="Nikosh"/>
            </a:rPr>
            <a:t>নির্ণয়</a:t>
          </a:r>
          <a:r>
            <a:rPr lang="en-US" sz="4000" kern="1200" dirty="0">
              <a:latin typeface="Nikosh"/>
            </a:rPr>
            <a:t> </a:t>
          </a:r>
          <a:r>
            <a:rPr lang="en-US" sz="4000" kern="1200" dirty="0" err="1">
              <a:latin typeface="Nikosh"/>
            </a:rPr>
            <a:t>কর</a:t>
          </a:r>
          <a:r>
            <a:rPr lang="en-US" sz="4000" kern="1200" dirty="0">
              <a:latin typeface="Nikosh"/>
            </a:rPr>
            <a:t>। </a:t>
          </a:r>
        </a:p>
      </dsp:txBody>
      <dsp:txXfrm>
        <a:off x="48858" y="48858"/>
        <a:ext cx="8821243" cy="15704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B8917-EEDF-40F4-A510-B151642E1FBA}">
      <dsp:nvSpPr>
        <dsp:cNvPr id="0" name=""/>
        <dsp:cNvSpPr/>
      </dsp:nvSpPr>
      <dsp:spPr>
        <a:xfrm>
          <a:off x="0" y="4209"/>
          <a:ext cx="2711668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NikoshBAN" panose="02000000000000000000"/>
            </a:rPr>
            <a:t>সহকারী</a:t>
          </a:r>
          <a:r>
            <a:rPr lang="en-US" sz="2000" kern="1200" dirty="0">
              <a:latin typeface="NikoshBAN" panose="02000000000000000000"/>
            </a:rPr>
            <a:t> </a:t>
          </a:r>
          <a:r>
            <a:rPr lang="en-US" sz="2000" kern="1200" dirty="0" err="1">
              <a:latin typeface="NikoshBAN" panose="02000000000000000000"/>
            </a:rPr>
            <a:t>শিক্ষক</a:t>
          </a:r>
          <a:endParaRPr lang="en-US" sz="2000" kern="1200" dirty="0">
            <a:latin typeface="NikoshBAN" panose="02000000000000000000"/>
          </a:endParaRPr>
        </a:p>
      </dsp:txBody>
      <dsp:txXfrm>
        <a:off x="25130" y="29339"/>
        <a:ext cx="2661408" cy="464540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B16024-7425-4773-B88F-7A7121814DCD}">
      <dsp:nvSpPr>
        <dsp:cNvPr id="0" name=""/>
        <dsp:cNvSpPr/>
      </dsp:nvSpPr>
      <dsp:spPr>
        <a:xfrm>
          <a:off x="813659" y="221962"/>
          <a:ext cx="4871409" cy="48717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 err="1">
              <a:latin typeface="NikoshBAN"/>
            </a:rPr>
            <a:t>ধন্যবাদ</a:t>
          </a:r>
          <a:endParaRPr lang="en-US" sz="6500" kern="1200" dirty="0">
            <a:latin typeface="NikoshBAN"/>
          </a:endParaRPr>
        </a:p>
      </dsp:txBody>
      <dsp:txXfrm>
        <a:off x="1527060" y="935420"/>
        <a:ext cx="3444607" cy="3444880"/>
      </dsp:txXfrm>
    </dsp:sp>
    <dsp:sp modelId="{5CC06EA0-4B34-41F0-B809-266FC2785946}">
      <dsp:nvSpPr>
        <dsp:cNvPr id="0" name=""/>
        <dsp:cNvSpPr/>
      </dsp:nvSpPr>
      <dsp:spPr>
        <a:xfrm>
          <a:off x="3593496" y="0"/>
          <a:ext cx="542135" cy="5418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2D329D-7956-4149-AECF-20FE3E34F845}">
      <dsp:nvSpPr>
        <dsp:cNvPr id="0" name=""/>
        <dsp:cNvSpPr/>
      </dsp:nvSpPr>
      <dsp:spPr>
        <a:xfrm>
          <a:off x="2310666" y="4731789"/>
          <a:ext cx="392657" cy="3927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4BEE93-B69D-489C-8F2B-C3E6E7284517}">
      <dsp:nvSpPr>
        <dsp:cNvPr id="0" name=""/>
        <dsp:cNvSpPr/>
      </dsp:nvSpPr>
      <dsp:spPr>
        <a:xfrm>
          <a:off x="5998525" y="2199138"/>
          <a:ext cx="392657" cy="3927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7B80F3-2602-457E-A6EE-FA266357CADB}">
      <dsp:nvSpPr>
        <dsp:cNvPr id="0" name=""/>
        <dsp:cNvSpPr/>
      </dsp:nvSpPr>
      <dsp:spPr>
        <a:xfrm>
          <a:off x="4121688" y="5149534"/>
          <a:ext cx="542135" cy="5418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5AA5F8-E184-4A87-B118-098C2C5343F8}">
      <dsp:nvSpPr>
        <dsp:cNvPr id="0" name=""/>
        <dsp:cNvSpPr/>
      </dsp:nvSpPr>
      <dsp:spPr>
        <a:xfrm>
          <a:off x="2421659" y="770039"/>
          <a:ext cx="392657" cy="3927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7B87B0-A704-4843-8A49-2BC05ADD0219}">
      <dsp:nvSpPr>
        <dsp:cNvPr id="0" name=""/>
        <dsp:cNvSpPr/>
      </dsp:nvSpPr>
      <dsp:spPr>
        <a:xfrm>
          <a:off x="1185122" y="3016416"/>
          <a:ext cx="392657" cy="3927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619C1D-B4DE-47BE-8DE4-B8C0D666AED3}">
      <dsp:nvSpPr>
        <dsp:cNvPr id="0" name=""/>
        <dsp:cNvSpPr/>
      </dsp:nvSpPr>
      <dsp:spPr>
        <a:xfrm>
          <a:off x="0" y="4209"/>
          <a:ext cx="4966138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NikoshBAN" panose="02000000000000000000"/>
            </a:rPr>
            <a:t>বি</a:t>
          </a:r>
          <a:r>
            <a:rPr lang="en-US" sz="2000" kern="1200" dirty="0">
              <a:latin typeface="NikoshBAN" panose="02000000000000000000"/>
            </a:rPr>
            <a:t>. </a:t>
          </a:r>
          <a:r>
            <a:rPr lang="en-US" sz="2000" kern="1200" dirty="0" err="1">
              <a:latin typeface="NikoshBAN" panose="02000000000000000000"/>
            </a:rPr>
            <a:t>এস</a:t>
          </a:r>
          <a:r>
            <a:rPr lang="en-US" sz="2000" kern="1200" dirty="0">
              <a:latin typeface="NikoshBAN" panose="02000000000000000000"/>
            </a:rPr>
            <a:t>. </a:t>
          </a:r>
          <a:r>
            <a:rPr lang="en-US" sz="2000" kern="1200" dirty="0" err="1">
              <a:latin typeface="NikoshBAN" panose="02000000000000000000"/>
            </a:rPr>
            <a:t>সি</a:t>
          </a:r>
          <a:r>
            <a:rPr lang="en-US" sz="2000" kern="1200" dirty="0">
              <a:latin typeface="NikoshBAN" panose="02000000000000000000"/>
            </a:rPr>
            <a:t>. </a:t>
          </a:r>
          <a:r>
            <a:rPr lang="en-US" sz="2000" kern="1200" dirty="0" err="1">
              <a:latin typeface="NikoshBAN" panose="02000000000000000000"/>
            </a:rPr>
            <a:t>অর্নাস</a:t>
          </a:r>
          <a:r>
            <a:rPr lang="en-US" sz="2000" kern="1200" dirty="0">
              <a:latin typeface="NikoshBAN" panose="02000000000000000000"/>
            </a:rPr>
            <a:t> (</a:t>
          </a:r>
          <a:r>
            <a:rPr lang="en-US" sz="2000" kern="1200" dirty="0" err="1">
              <a:latin typeface="NikoshBAN" panose="02000000000000000000"/>
            </a:rPr>
            <a:t>প্রাণি</a:t>
          </a:r>
          <a:r>
            <a:rPr lang="en-US" sz="2000" kern="1200" dirty="0">
              <a:latin typeface="NikoshBAN" panose="02000000000000000000"/>
            </a:rPr>
            <a:t> </a:t>
          </a:r>
          <a:r>
            <a:rPr lang="en-US" sz="2000" kern="1200" dirty="0" err="1">
              <a:latin typeface="NikoshBAN" panose="02000000000000000000"/>
            </a:rPr>
            <a:t>বিজ্ঞান</a:t>
          </a:r>
          <a:r>
            <a:rPr lang="en-US" sz="2000" kern="1200" dirty="0">
              <a:latin typeface="NikoshBAN" panose="02000000000000000000"/>
            </a:rPr>
            <a:t>)</a:t>
          </a:r>
        </a:p>
      </dsp:txBody>
      <dsp:txXfrm>
        <a:off x="25130" y="29339"/>
        <a:ext cx="4915878" cy="4645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503D7C-39E8-4791-B5EC-88F4AD111897}">
      <dsp:nvSpPr>
        <dsp:cNvPr id="0" name=""/>
        <dsp:cNvSpPr/>
      </dsp:nvSpPr>
      <dsp:spPr>
        <a:xfrm>
          <a:off x="0" y="863"/>
          <a:ext cx="5454869" cy="952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latin typeface="NikoshBAN" panose="02000000000000000000"/>
            </a:rPr>
            <a:t>সৈয়দ</a:t>
          </a:r>
          <a:r>
            <a:rPr lang="en-US" sz="2200" kern="1200" dirty="0">
              <a:latin typeface="NikoshBAN" panose="02000000000000000000"/>
            </a:rPr>
            <a:t> </a:t>
          </a:r>
          <a:r>
            <a:rPr lang="en-US" sz="2200" kern="1200" dirty="0" err="1">
              <a:latin typeface="NikoshBAN" panose="02000000000000000000"/>
            </a:rPr>
            <a:t>আজিজ</a:t>
          </a:r>
          <a:r>
            <a:rPr lang="en-US" sz="2200" kern="1200" dirty="0">
              <a:latin typeface="NikoshBAN" panose="02000000000000000000"/>
            </a:rPr>
            <a:t> </a:t>
          </a:r>
          <a:r>
            <a:rPr lang="en-US" sz="2200" kern="1200" dirty="0" err="1">
              <a:latin typeface="NikoshBAN" panose="02000000000000000000"/>
            </a:rPr>
            <a:t>হাবিব</a:t>
          </a:r>
          <a:r>
            <a:rPr lang="en-US" sz="2200" kern="1200" dirty="0">
              <a:latin typeface="NikoshBAN" panose="02000000000000000000"/>
            </a:rPr>
            <a:t> </a:t>
          </a:r>
          <a:r>
            <a:rPr lang="en-US" sz="2200" kern="1200" dirty="0" err="1">
              <a:latin typeface="NikoshBAN" panose="02000000000000000000"/>
            </a:rPr>
            <a:t>উচ্চ</a:t>
          </a:r>
          <a:r>
            <a:rPr lang="en-US" sz="2200" kern="1200" dirty="0">
              <a:latin typeface="NikoshBAN" panose="02000000000000000000"/>
            </a:rPr>
            <a:t> </a:t>
          </a:r>
          <a:r>
            <a:rPr lang="en-US" sz="2200" kern="1200" dirty="0" err="1">
              <a:latin typeface="NikoshBAN" panose="02000000000000000000"/>
            </a:rPr>
            <a:t>বিদ্যালয়</a:t>
          </a:r>
          <a:r>
            <a:rPr lang="en-US" sz="2200" kern="1200" dirty="0">
              <a:latin typeface="NikoshBAN" panose="02000000000000000000"/>
            </a:rPr>
            <a:t>, </a:t>
          </a:r>
          <a:r>
            <a:rPr lang="en-US" sz="2200" kern="1200" dirty="0" err="1">
              <a:latin typeface="NikoshBAN" panose="02000000000000000000"/>
            </a:rPr>
            <a:t>নবীগঞ্জ</a:t>
          </a:r>
          <a:r>
            <a:rPr lang="en-US" sz="2200" kern="1200" dirty="0">
              <a:latin typeface="NikoshBAN" panose="02000000000000000000"/>
            </a:rPr>
            <a:t>, </a:t>
          </a:r>
          <a:r>
            <a:rPr lang="en-US" sz="2200" kern="1200" dirty="0" err="1">
              <a:latin typeface="NikoshBAN" panose="02000000000000000000"/>
            </a:rPr>
            <a:t>হবিগঞ্জ</a:t>
          </a:r>
          <a:endParaRPr lang="en-US" sz="2200" kern="1200" dirty="0">
            <a:latin typeface="NikoshBAN" panose="02000000000000000000"/>
          </a:endParaRPr>
        </a:p>
      </dsp:txBody>
      <dsp:txXfrm>
        <a:off x="46491" y="47354"/>
        <a:ext cx="5361887" cy="8593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0AA417-6328-42B6-85A3-12E8311226DB}">
      <dsp:nvSpPr>
        <dsp:cNvPr id="0" name=""/>
        <dsp:cNvSpPr/>
      </dsp:nvSpPr>
      <dsp:spPr>
        <a:xfrm>
          <a:off x="0" y="3503"/>
          <a:ext cx="3339056" cy="926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NikoshBAN" panose="02000000000000000000"/>
            </a:rPr>
            <a:t>পাঠ</a:t>
          </a:r>
          <a:r>
            <a:rPr lang="en-US" sz="3600" kern="1200" dirty="0">
              <a:latin typeface="NikoshBAN" panose="02000000000000000000"/>
            </a:rPr>
            <a:t> </a:t>
          </a:r>
          <a:r>
            <a:rPr lang="en-US" sz="3600" kern="1200" dirty="0" err="1">
              <a:latin typeface="NikoshBAN" panose="02000000000000000000"/>
            </a:rPr>
            <a:t>পরিচিতি</a:t>
          </a:r>
          <a:endParaRPr lang="en-US" sz="3600" kern="1200" dirty="0">
            <a:latin typeface="NikoshBAN" panose="02000000000000000000"/>
          </a:endParaRPr>
        </a:p>
      </dsp:txBody>
      <dsp:txXfrm>
        <a:off x="45235" y="48738"/>
        <a:ext cx="3248586" cy="83617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DAA1B2-C32F-4AC6-B946-0E3D216A8DF8}">
      <dsp:nvSpPr>
        <dsp:cNvPr id="0" name=""/>
        <dsp:cNvSpPr/>
      </dsp:nvSpPr>
      <dsp:spPr>
        <a:xfrm>
          <a:off x="0" y="33046"/>
          <a:ext cx="2102836" cy="7521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NikoshBAN" panose="02000000000000000000"/>
            </a:rPr>
            <a:t>বিষয়ঃ</a:t>
          </a:r>
          <a:r>
            <a:rPr lang="en-US" sz="2400" kern="1200" dirty="0">
              <a:latin typeface="NikoshBAN" panose="02000000000000000000"/>
            </a:rPr>
            <a:t> </a:t>
          </a:r>
          <a:r>
            <a:rPr lang="en-US" sz="2400" kern="1200" dirty="0" err="1">
              <a:latin typeface="NikoshBAN" panose="02000000000000000000"/>
            </a:rPr>
            <a:t>বিজ্ঞান</a:t>
          </a:r>
          <a:endParaRPr lang="en-US" sz="2400" kern="1200" dirty="0">
            <a:latin typeface="NikoshBAN" panose="02000000000000000000"/>
          </a:endParaRPr>
        </a:p>
      </dsp:txBody>
      <dsp:txXfrm>
        <a:off x="36716" y="69762"/>
        <a:ext cx="2029404" cy="67870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433E4B-1FF5-443E-B53B-D66494DB4525}">
      <dsp:nvSpPr>
        <dsp:cNvPr id="0" name=""/>
        <dsp:cNvSpPr/>
      </dsp:nvSpPr>
      <dsp:spPr>
        <a:xfrm>
          <a:off x="0" y="21416"/>
          <a:ext cx="2102836" cy="539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NikoshBAN" panose="02000000000000000000"/>
            </a:rPr>
            <a:t>শ্রেণিঃ</a:t>
          </a:r>
          <a:r>
            <a:rPr lang="en-US" sz="2400" kern="1200" dirty="0">
              <a:latin typeface="NikoshBAN" panose="02000000000000000000"/>
            </a:rPr>
            <a:t> </a:t>
          </a:r>
          <a:r>
            <a:rPr lang="en-US" sz="2400" kern="1200" dirty="0" err="1">
              <a:latin typeface="NikoshBAN" panose="02000000000000000000"/>
            </a:rPr>
            <a:t>ষষ্ঠ</a:t>
          </a:r>
          <a:endParaRPr lang="en-US" sz="2400" kern="1200" dirty="0">
            <a:latin typeface="NikoshBAN" panose="02000000000000000000"/>
          </a:endParaRPr>
        </a:p>
      </dsp:txBody>
      <dsp:txXfrm>
        <a:off x="26317" y="47733"/>
        <a:ext cx="2050202" cy="48646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C2A710-53F4-446A-9261-4A01D98E6ED5}">
      <dsp:nvSpPr>
        <dsp:cNvPr id="0" name=""/>
        <dsp:cNvSpPr/>
      </dsp:nvSpPr>
      <dsp:spPr>
        <a:xfrm>
          <a:off x="0" y="0"/>
          <a:ext cx="2102836" cy="5745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NikoshBAN" panose="02000000000000000000"/>
            </a:rPr>
            <a:t>অধ্যায়ঃ</a:t>
          </a:r>
          <a:r>
            <a:rPr lang="en-US" sz="2400" kern="1200" dirty="0">
              <a:latin typeface="NikoshBAN" panose="02000000000000000000"/>
            </a:rPr>
            <a:t> </a:t>
          </a:r>
          <a:r>
            <a:rPr lang="en-US" sz="2400" kern="1200" dirty="0" err="1">
              <a:latin typeface="NikoshBAN" panose="02000000000000000000"/>
            </a:rPr>
            <a:t>সপ্তম</a:t>
          </a:r>
          <a:endParaRPr lang="en-US" sz="2400" kern="1200" dirty="0">
            <a:latin typeface="NikoshBAN" panose="02000000000000000000"/>
          </a:endParaRPr>
        </a:p>
      </dsp:txBody>
      <dsp:txXfrm>
        <a:off x="28048" y="28048"/>
        <a:ext cx="2046740" cy="5184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807D5-5E32-4C1A-A36E-A5ADE0561B98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35071-CA20-4183-9B9F-DE66B24EB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5796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735071-CA20-4183-9B9F-DE66B24EB33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0226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735071-CA20-4183-9B9F-DE66B24EB33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9415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275E-107F-4E74-AC6B-D0F9897A8833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D263-63D0-4EA5-9179-AFD32D43A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92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275E-107F-4E74-AC6B-D0F9897A8833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D263-63D0-4EA5-9179-AFD32D43A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6993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275E-107F-4E74-AC6B-D0F9897A8833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D263-63D0-4EA5-9179-AFD32D43AD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9910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275E-107F-4E74-AC6B-D0F9897A8833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D263-63D0-4EA5-9179-AFD32D43A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3520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275E-107F-4E74-AC6B-D0F9897A8833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D263-63D0-4EA5-9179-AFD32D43AD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850136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275E-107F-4E74-AC6B-D0F9897A8833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D263-63D0-4EA5-9179-AFD32D43A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1985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275E-107F-4E74-AC6B-D0F9897A8833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D263-63D0-4EA5-9179-AFD32D43A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7609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275E-107F-4E74-AC6B-D0F9897A8833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D263-63D0-4EA5-9179-AFD32D43A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016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275E-107F-4E74-AC6B-D0F9897A8833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D263-63D0-4EA5-9179-AFD32D43A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7684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275E-107F-4E74-AC6B-D0F9897A8833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D263-63D0-4EA5-9179-AFD32D43A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839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275E-107F-4E74-AC6B-D0F9897A8833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D263-63D0-4EA5-9179-AFD32D43A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3149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275E-107F-4E74-AC6B-D0F9897A8833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D263-63D0-4EA5-9179-AFD32D43A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5467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275E-107F-4E74-AC6B-D0F9897A8833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D263-63D0-4EA5-9179-AFD32D43A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1322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275E-107F-4E74-AC6B-D0F9897A8833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D263-63D0-4EA5-9179-AFD32D43A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7949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275E-107F-4E74-AC6B-D0F9897A8833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D263-63D0-4EA5-9179-AFD32D43A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9254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275E-107F-4E74-AC6B-D0F9897A8833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D263-63D0-4EA5-9179-AFD32D43A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7473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F275E-107F-4E74-AC6B-D0F9897A8833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5A4D263-63D0-4EA5-9179-AFD32D43A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8379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  <p:sldLayoutId id="2147483890" r:id="rId13"/>
    <p:sldLayoutId id="2147483891" r:id="rId14"/>
    <p:sldLayoutId id="2147483892" r:id="rId15"/>
    <p:sldLayoutId id="21474838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9.xml"/><Relationship Id="rId3" Type="http://schemas.openxmlformats.org/officeDocument/2006/relationships/diagramLayout" Target="../diagrams/layout28.xml"/><Relationship Id="rId7" Type="http://schemas.openxmlformats.org/officeDocument/2006/relationships/diagramLayout" Target="../diagrams/layout29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29.xml"/><Relationship Id="rId11" Type="http://schemas.microsoft.com/office/2007/relationships/diagramDrawing" Target="../diagrams/drawing29.xml"/><Relationship Id="rId5" Type="http://schemas.openxmlformats.org/officeDocument/2006/relationships/diagramColors" Target="../diagrams/colors28.xml"/><Relationship Id="rId10" Type="http://schemas.microsoft.com/office/2007/relationships/diagramDrawing" Target="../diagrams/drawing28.xml"/><Relationship Id="rId4" Type="http://schemas.openxmlformats.org/officeDocument/2006/relationships/diagramQuickStyle" Target="../diagrams/quickStyle28.xml"/><Relationship Id="rId9" Type="http://schemas.openxmlformats.org/officeDocument/2006/relationships/diagramColors" Target="../diagrams/colors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0.xml"/><Relationship Id="rId7" Type="http://schemas.microsoft.com/office/2007/relationships/diagramDrawing" Target="../diagrams/drawing3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0.xml"/><Relationship Id="rId5" Type="http://schemas.openxmlformats.org/officeDocument/2006/relationships/diagramQuickStyle" Target="../diagrams/quickStyle30.xml"/><Relationship Id="rId4" Type="http://schemas.openxmlformats.org/officeDocument/2006/relationships/diagramLayout" Target="../diagrams/layout30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diagramColors" Target="../diagrams/colors3.xml"/><Relationship Id="rId18" Type="http://schemas.openxmlformats.org/officeDocument/2006/relationships/diagramData" Target="../diagrams/data5.xml"/><Relationship Id="rId26" Type="http://schemas.openxmlformats.org/officeDocument/2006/relationships/diagramColors" Target="../diagrams/colors6.xml"/><Relationship Id="rId39" Type="http://schemas.openxmlformats.org/officeDocument/2006/relationships/image" Target="../media/image3.jpeg"/><Relationship Id="rId21" Type="http://schemas.openxmlformats.org/officeDocument/2006/relationships/diagramColors" Target="../diagrams/colors5.xml"/><Relationship Id="rId34" Type="http://schemas.openxmlformats.org/officeDocument/2006/relationships/diagramColors" Target="../diagrams/colors8.xml"/><Relationship Id="rId42" Type="http://schemas.openxmlformats.org/officeDocument/2006/relationships/diagramQuickStyle" Target="../diagrams/quickStyle10.xml"/><Relationship Id="rId47" Type="http://schemas.openxmlformats.org/officeDocument/2006/relationships/diagramColors" Target="../diagrams/colors11.xml"/><Relationship Id="rId50" Type="http://schemas.microsoft.com/office/2007/relationships/diagramDrawing" Target="../diagrams/drawing8.xml"/><Relationship Id="rId55" Type="http://schemas.microsoft.com/office/2007/relationships/diagramDrawing" Target="../diagrams/drawing6.xml"/><Relationship Id="rId7" Type="http://schemas.openxmlformats.org/officeDocument/2006/relationships/diagramLayout" Target="../diagrams/layout2.xml"/><Relationship Id="rId12" Type="http://schemas.openxmlformats.org/officeDocument/2006/relationships/diagramQuickStyle" Target="../diagrams/quickStyle3.xml"/><Relationship Id="rId17" Type="http://schemas.openxmlformats.org/officeDocument/2006/relationships/diagramColors" Target="../diagrams/colors4.xml"/><Relationship Id="rId25" Type="http://schemas.openxmlformats.org/officeDocument/2006/relationships/diagramQuickStyle" Target="../diagrams/quickStyle6.xml"/><Relationship Id="rId33" Type="http://schemas.openxmlformats.org/officeDocument/2006/relationships/diagramQuickStyle" Target="../diagrams/quickStyle8.xml"/><Relationship Id="rId38" Type="http://schemas.openxmlformats.org/officeDocument/2006/relationships/diagramColors" Target="../diagrams/colors9.xml"/><Relationship Id="rId46" Type="http://schemas.openxmlformats.org/officeDocument/2006/relationships/diagramQuickStyle" Target="../diagrams/quickStyle11.xml"/><Relationship Id="rId2" Type="http://schemas.openxmlformats.org/officeDocument/2006/relationships/diagramData" Target="../diagrams/data1.xml"/><Relationship Id="rId16" Type="http://schemas.openxmlformats.org/officeDocument/2006/relationships/diagramQuickStyle" Target="../diagrams/quickStyle4.xml"/><Relationship Id="rId20" Type="http://schemas.openxmlformats.org/officeDocument/2006/relationships/diagramQuickStyle" Target="../diagrams/quickStyle5.xml"/><Relationship Id="rId29" Type="http://schemas.openxmlformats.org/officeDocument/2006/relationships/diagramQuickStyle" Target="../diagrams/quickStyle7.xml"/><Relationship Id="rId41" Type="http://schemas.openxmlformats.org/officeDocument/2006/relationships/diagramLayout" Target="../diagrams/layout10.xml"/><Relationship Id="rId54" Type="http://schemas.microsoft.com/office/2007/relationships/diagramDrawing" Target="../diagrams/drawing2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2.xml"/><Relationship Id="rId11" Type="http://schemas.openxmlformats.org/officeDocument/2006/relationships/diagramLayout" Target="../diagrams/layout3.xml"/><Relationship Id="rId24" Type="http://schemas.openxmlformats.org/officeDocument/2006/relationships/diagramLayout" Target="../diagrams/layout6.xml"/><Relationship Id="rId32" Type="http://schemas.openxmlformats.org/officeDocument/2006/relationships/diagramLayout" Target="../diagrams/layout8.xml"/><Relationship Id="rId37" Type="http://schemas.openxmlformats.org/officeDocument/2006/relationships/diagramQuickStyle" Target="../diagrams/quickStyle9.xml"/><Relationship Id="rId40" Type="http://schemas.openxmlformats.org/officeDocument/2006/relationships/diagramData" Target="../diagrams/data10.xml"/><Relationship Id="rId45" Type="http://schemas.openxmlformats.org/officeDocument/2006/relationships/diagramLayout" Target="../diagrams/layout11.xml"/><Relationship Id="rId53" Type="http://schemas.microsoft.com/office/2007/relationships/diagramDrawing" Target="../diagrams/drawing1.xml"/><Relationship Id="rId58" Type="http://schemas.microsoft.com/office/2007/relationships/diagramDrawing" Target="../diagrams/drawing11.xml"/><Relationship Id="rId5" Type="http://schemas.openxmlformats.org/officeDocument/2006/relationships/diagramColors" Target="../diagrams/colors1.xml"/><Relationship Id="rId15" Type="http://schemas.openxmlformats.org/officeDocument/2006/relationships/diagramLayout" Target="../diagrams/layout4.xml"/><Relationship Id="rId23" Type="http://schemas.openxmlformats.org/officeDocument/2006/relationships/diagramData" Target="../diagrams/data6.xml"/><Relationship Id="rId28" Type="http://schemas.openxmlformats.org/officeDocument/2006/relationships/diagramLayout" Target="../diagrams/layout7.xml"/><Relationship Id="rId36" Type="http://schemas.openxmlformats.org/officeDocument/2006/relationships/diagramLayout" Target="../diagrams/layout9.xml"/><Relationship Id="rId49" Type="http://schemas.microsoft.com/office/2007/relationships/diagramDrawing" Target="../diagrams/drawing4.xml"/><Relationship Id="rId57" Type="http://schemas.microsoft.com/office/2007/relationships/diagramDrawing" Target="../diagrams/drawing10.xml"/><Relationship Id="rId10" Type="http://schemas.openxmlformats.org/officeDocument/2006/relationships/diagramData" Target="../diagrams/data3.xml"/><Relationship Id="rId19" Type="http://schemas.openxmlformats.org/officeDocument/2006/relationships/diagramLayout" Target="../diagrams/layout5.xml"/><Relationship Id="rId31" Type="http://schemas.openxmlformats.org/officeDocument/2006/relationships/diagramData" Target="../diagrams/data8.xml"/><Relationship Id="rId44" Type="http://schemas.openxmlformats.org/officeDocument/2006/relationships/diagramData" Target="../diagrams/data11.xml"/><Relationship Id="rId52" Type="http://schemas.microsoft.com/office/2007/relationships/diagramDrawing" Target="../diagrams/drawing3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Relationship Id="rId14" Type="http://schemas.openxmlformats.org/officeDocument/2006/relationships/diagramData" Target="../diagrams/data4.xml"/><Relationship Id="rId22" Type="http://schemas.openxmlformats.org/officeDocument/2006/relationships/image" Target="../media/image2.jpeg"/><Relationship Id="rId27" Type="http://schemas.openxmlformats.org/officeDocument/2006/relationships/diagramData" Target="../diagrams/data7.xml"/><Relationship Id="rId30" Type="http://schemas.openxmlformats.org/officeDocument/2006/relationships/diagramColors" Target="../diagrams/colors7.xml"/><Relationship Id="rId35" Type="http://schemas.openxmlformats.org/officeDocument/2006/relationships/diagramData" Target="../diagrams/data9.xml"/><Relationship Id="rId43" Type="http://schemas.openxmlformats.org/officeDocument/2006/relationships/diagramColors" Target="../diagrams/colors10.xml"/><Relationship Id="rId48" Type="http://schemas.microsoft.com/office/2007/relationships/diagramDrawing" Target="../diagrams/drawing5.xml"/><Relationship Id="rId56" Type="http://schemas.microsoft.com/office/2007/relationships/diagramDrawing" Target="../diagrams/drawing7.xml"/><Relationship Id="rId8" Type="http://schemas.openxmlformats.org/officeDocument/2006/relationships/diagramQuickStyle" Target="../diagrams/quickStyle2.xml"/><Relationship Id="rId51" Type="http://schemas.microsoft.com/office/2007/relationships/diagramDrawing" Target="../diagrams/drawing9.xml"/><Relationship Id="rId3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3.xml"/><Relationship Id="rId3" Type="http://schemas.openxmlformats.org/officeDocument/2006/relationships/diagramLayout" Target="../diagrams/layout12.xml"/><Relationship Id="rId7" Type="http://schemas.openxmlformats.org/officeDocument/2006/relationships/diagramLayout" Target="../diagrams/layout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3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microsoft.com/office/2007/relationships/diagramDrawing" Target="../diagrams/drawing12.xml"/><Relationship Id="rId4" Type="http://schemas.openxmlformats.org/officeDocument/2006/relationships/diagramQuickStyle" Target="../diagrams/quickStyle12.xml"/><Relationship Id="rId9" Type="http://schemas.openxmlformats.org/officeDocument/2006/relationships/diagramColors" Target="../diagrams/colors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13" Type="http://schemas.openxmlformats.org/officeDocument/2006/relationships/diagramQuickStyle" Target="../diagrams/quickStyle16.xml"/><Relationship Id="rId18" Type="http://schemas.openxmlformats.org/officeDocument/2006/relationships/diagramColors" Target="../diagrams/colors17.xml"/><Relationship Id="rId26" Type="http://schemas.microsoft.com/office/2007/relationships/diagramDrawing" Target="../diagrams/drawing17.xml"/><Relationship Id="rId3" Type="http://schemas.openxmlformats.org/officeDocument/2006/relationships/diagramData" Target="../diagrams/data14.xml"/><Relationship Id="rId21" Type="http://schemas.openxmlformats.org/officeDocument/2006/relationships/diagramQuickStyle" Target="../diagrams/quickStyle18.xml"/><Relationship Id="rId7" Type="http://schemas.openxmlformats.org/officeDocument/2006/relationships/diagramData" Target="../diagrams/data15.xml"/><Relationship Id="rId12" Type="http://schemas.openxmlformats.org/officeDocument/2006/relationships/diagramLayout" Target="../diagrams/layout16.xml"/><Relationship Id="rId17" Type="http://schemas.openxmlformats.org/officeDocument/2006/relationships/diagramQuickStyle" Target="../diagrams/quickStyle17.xml"/><Relationship Id="rId25" Type="http://schemas.microsoft.com/office/2007/relationships/diagramDrawing" Target="../diagrams/drawing16.xml"/><Relationship Id="rId2" Type="http://schemas.openxmlformats.org/officeDocument/2006/relationships/notesSlide" Target="../notesSlides/notesSlide1.xml"/><Relationship Id="rId16" Type="http://schemas.openxmlformats.org/officeDocument/2006/relationships/diagramLayout" Target="../diagrams/layout17.xml"/><Relationship Id="rId20" Type="http://schemas.openxmlformats.org/officeDocument/2006/relationships/diagramLayout" Target="../diagrams/layout18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4.xml"/><Relationship Id="rId11" Type="http://schemas.openxmlformats.org/officeDocument/2006/relationships/diagramData" Target="../diagrams/data16.xml"/><Relationship Id="rId24" Type="http://schemas.microsoft.com/office/2007/relationships/diagramDrawing" Target="../diagrams/drawing15.xml"/><Relationship Id="rId5" Type="http://schemas.openxmlformats.org/officeDocument/2006/relationships/diagramQuickStyle" Target="../diagrams/quickStyle14.xml"/><Relationship Id="rId15" Type="http://schemas.openxmlformats.org/officeDocument/2006/relationships/diagramData" Target="../diagrams/data17.xml"/><Relationship Id="rId23" Type="http://schemas.microsoft.com/office/2007/relationships/diagramDrawing" Target="../diagrams/drawing14.xml"/><Relationship Id="rId10" Type="http://schemas.openxmlformats.org/officeDocument/2006/relationships/diagramColors" Target="../diagrams/colors15.xml"/><Relationship Id="rId19" Type="http://schemas.openxmlformats.org/officeDocument/2006/relationships/diagramData" Target="../diagrams/data18.xml"/><Relationship Id="rId4" Type="http://schemas.openxmlformats.org/officeDocument/2006/relationships/diagramLayout" Target="../diagrams/layout14.xml"/><Relationship Id="rId9" Type="http://schemas.openxmlformats.org/officeDocument/2006/relationships/diagramQuickStyle" Target="../diagrams/quickStyle15.xml"/><Relationship Id="rId14" Type="http://schemas.openxmlformats.org/officeDocument/2006/relationships/diagramColors" Target="../diagrams/colors16.xml"/><Relationship Id="rId22" Type="http://schemas.openxmlformats.org/officeDocument/2006/relationships/diagramColors" Target="../diagrams/colors18.xml"/><Relationship Id="rId27" Type="http://schemas.microsoft.com/office/2007/relationships/diagramDrawing" Target="../diagrams/drawing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19.xml"/><Relationship Id="rId7" Type="http://schemas.openxmlformats.org/officeDocument/2006/relationships/image" Target="../media/image8.jpeg"/><Relationship Id="rId12" Type="http://schemas.microsoft.com/office/2007/relationships/diagramDrawing" Target="../diagrams/drawing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6.jpeg"/><Relationship Id="rId5" Type="http://schemas.openxmlformats.org/officeDocument/2006/relationships/diagramColors" Target="../diagrams/colors19.xml"/><Relationship Id="rId10" Type="http://schemas.openxmlformats.org/officeDocument/2006/relationships/image" Target="../media/image11.jpeg"/><Relationship Id="rId4" Type="http://schemas.openxmlformats.org/officeDocument/2006/relationships/diagramQuickStyle" Target="../diagrams/quickStyle19.xml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1.xml"/><Relationship Id="rId13" Type="http://schemas.openxmlformats.org/officeDocument/2006/relationships/diagramColors" Target="../diagrams/colors22.xml"/><Relationship Id="rId18" Type="http://schemas.microsoft.com/office/2007/relationships/diagramDrawing" Target="../diagrams/drawing21.xml"/><Relationship Id="rId3" Type="http://schemas.openxmlformats.org/officeDocument/2006/relationships/diagramLayout" Target="../diagrams/layout20.xml"/><Relationship Id="rId7" Type="http://schemas.openxmlformats.org/officeDocument/2006/relationships/diagramLayout" Target="../diagrams/layout21.xml"/><Relationship Id="rId12" Type="http://schemas.openxmlformats.org/officeDocument/2006/relationships/diagramQuickStyle" Target="../diagrams/quickStyle22.xml"/><Relationship Id="rId17" Type="http://schemas.microsoft.com/office/2007/relationships/diagramDrawing" Target="../diagrams/drawing20.xml"/><Relationship Id="rId2" Type="http://schemas.openxmlformats.org/officeDocument/2006/relationships/diagramData" Target="../diagrams/data20.xml"/><Relationship Id="rId16" Type="http://schemas.microsoft.com/office/2007/relationships/diagramDrawing" Target="../diagrams/drawing22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1.xml"/><Relationship Id="rId11" Type="http://schemas.openxmlformats.org/officeDocument/2006/relationships/diagramLayout" Target="../diagrams/layout22.xml"/><Relationship Id="rId5" Type="http://schemas.openxmlformats.org/officeDocument/2006/relationships/diagramColors" Target="../diagrams/colors20.xml"/><Relationship Id="rId10" Type="http://schemas.openxmlformats.org/officeDocument/2006/relationships/diagramData" Target="../diagrams/data22.xml"/><Relationship Id="rId4" Type="http://schemas.openxmlformats.org/officeDocument/2006/relationships/diagramQuickStyle" Target="../diagrams/quickStyle20.xml"/><Relationship Id="rId9" Type="http://schemas.openxmlformats.org/officeDocument/2006/relationships/diagramColors" Target="../diagrams/colors2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3.xml"/><Relationship Id="rId3" Type="http://schemas.openxmlformats.org/officeDocument/2006/relationships/diagramLayout" Target="../diagrams/layout23.xml"/><Relationship Id="rId7" Type="http://schemas.openxmlformats.org/officeDocument/2006/relationships/image" Target="../media/image12.jpe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5.xml"/><Relationship Id="rId13" Type="http://schemas.openxmlformats.org/officeDocument/2006/relationships/diagramColors" Target="../diagrams/colors26.xml"/><Relationship Id="rId18" Type="http://schemas.microsoft.com/office/2007/relationships/diagramDrawing" Target="../diagrams/drawing25.xml"/><Relationship Id="rId3" Type="http://schemas.openxmlformats.org/officeDocument/2006/relationships/diagramLayout" Target="../diagrams/layout24.xml"/><Relationship Id="rId7" Type="http://schemas.openxmlformats.org/officeDocument/2006/relationships/diagramLayout" Target="../diagrams/layout25.xml"/><Relationship Id="rId12" Type="http://schemas.openxmlformats.org/officeDocument/2006/relationships/diagramQuickStyle" Target="../diagrams/quickStyle26.xml"/><Relationship Id="rId17" Type="http://schemas.microsoft.com/office/2007/relationships/diagramDrawing" Target="../diagrams/drawing24.xml"/><Relationship Id="rId2" Type="http://schemas.openxmlformats.org/officeDocument/2006/relationships/diagramData" Target="../diagrams/data24.xml"/><Relationship Id="rId16" Type="http://schemas.microsoft.com/office/2007/relationships/diagramDrawing" Target="../diagrams/drawing26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25.xml"/><Relationship Id="rId11" Type="http://schemas.openxmlformats.org/officeDocument/2006/relationships/diagramLayout" Target="../diagrams/layout26.xml"/><Relationship Id="rId5" Type="http://schemas.openxmlformats.org/officeDocument/2006/relationships/diagramColors" Target="../diagrams/colors24.xml"/><Relationship Id="rId10" Type="http://schemas.openxmlformats.org/officeDocument/2006/relationships/diagramData" Target="../diagrams/data26.xml"/><Relationship Id="rId4" Type="http://schemas.openxmlformats.org/officeDocument/2006/relationships/diagramQuickStyle" Target="../diagrams/quickStyle24.xml"/><Relationship Id="rId9" Type="http://schemas.openxmlformats.org/officeDocument/2006/relationships/diagramColors" Target="../diagrams/colors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689108" y="151225"/>
            <a:ext cx="10513569" cy="2567564"/>
          </a:xfrm>
        </p:spPr>
        <p:txBody>
          <a:bodyPr>
            <a:normAutofit/>
          </a:bodyPr>
          <a:lstStyle/>
          <a:p>
            <a:r>
              <a:rPr lang="bn-IN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 কে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71964" y="5490340"/>
            <a:ext cx="5020036" cy="2134067"/>
          </a:xfrm>
        </p:spPr>
        <p:txBody>
          <a:bodyPr>
            <a:noAutofit/>
          </a:bodyPr>
          <a:lstStyle/>
          <a:p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5652" y="1123781"/>
            <a:ext cx="8946811" cy="461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948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8CD3CA9-9047-4893-906B-A94F8122A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696"/>
          <a:stretch/>
        </p:blipFill>
        <p:spPr>
          <a:xfrm>
            <a:off x="919130" y="819746"/>
            <a:ext cx="9511253" cy="3665004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73642349-A0F4-41D8-9CEC-07ABBFF615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578541394"/>
              </p:ext>
            </p:extLst>
          </p:nvPr>
        </p:nvGraphicFramePr>
        <p:xfrm>
          <a:off x="112157" y="141889"/>
          <a:ext cx="5562600" cy="617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D96D0E9-86F9-45B6-8796-96BE690D00BF}"/>
              </a:ext>
            </a:extLst>
          </p:cNvPr>
          <p:cNvSpPr txBox="1"/>
          <p:nvPr/>
        </p:nvSpPr>
        <p:spPr>
          <a:xfrm>
            <a:off x="380145" y="4652135"/>
            <a:ext cx="11367541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Nikosh"/>
              </a:rPr>
              <a:t>শুধুমাত্র</a:t>
            </a:r>
            <a:r>
              <a:rPr lang="en-US" sz="2400" dirty="0">
                <a:latin typeface="Nikosh"/>
              </a:rPr>
              <a:t> </a:t>
            </a:r>
            <a:r>
              <a:rPr lang="en-US" sz="2400" dirty="0" err="1">
                <a:latin typeface="Nikosh"/>
              </a:rPr>
              <a:t>ধাতব</a:t>
            </a:r>
            <a:r>
              <a:rPr lang="en-US" sz="2400" dirty="0">
                <a:latin typeface="Nikosh"/>
              </a:rPr>
              <a:t> </a:t>
            </a:r>
            <a:r>
              <a:rPr lang="en-US" sz="2400" dirty="0" err="1">
                <a:latin typeface="Nikosh"/>
              </a:rPr>
              <a:t>পদার্থের</a:t>
            </a:r>
            <a:r>
              <a:rPr lang="en-US" sz="2400" dirty="0">
                <a:latin typeface="Nikosh"/>
              </a:rPr>
              <a:t> </a:t>
            </a:r>
            <a:r>
              <a:rPr lang="en-US" sz="2400" dirty="0" err="1">
                <a:latin typeface="Nikosh"/>
              </a:rPr>
              <a:t>তাপ</a:t>
            </a:r>
            <a:r>
              <a:rPr lang="en-US" sz="2400" dirty="0">
                <a:latin typeface="Nikosh"/>
              </a:rPr>
              <a:t> </a:t>
            </a:r>
            <a:r>
              <a:rPr lang="en-US" sz="2400" dirty="0" err="1">
                <a:latin typeface="Nikosh"/>
              </a:rPr>
              <a:t>পারিবাহিতার</a:t>
            </a:r>
            <a:r>
              <a:rPr lang="en-US" sz="2400" dirty="0">
                <a:latin typeface="Nikosh"/>
              </a:rPr>
              <a:t> (</a:t>
            </a:r>
            <a:r>
              <a:rPr lang="en-US" sz="2400" dirty="0" err="1">
                <a:latin typeface="Nikosh"/>
              </a:rPr>
              <a:t>ছবি</a:t>
            </a:r>
            <a:r>
              <a:rPr lang="en-US" sz="2400" dirty="0">
                <a:latin typeface="Nikosh"/>
              </a:rPr>
              <a:t>) </a:t>
            </a:r>
            <a:r>
              <a:rPr lang="en-US" sz="2400" dirty="0" err="1">
                <a:latin typeface="Nikosh"/>
              </a:rPr>
              <a:t>এখানে</a:t>
            </a:r>
            <a:r>
              <a:rPr lang="en-US" sz="2400" dirty="0">
                <a:latin typeface="Nikosh"/>
              </a:rPr>
              <a:t> </a:t>
            </a:r>
            <a:r>
              <a:rPr lang="en-US" sz="2400" dirty="0" err="1">
                <a:latin typeface="Nikosh"/>
              </a:rPr>
              <a:t>কর্ক</a:t>
            </a:r>
            <a:r>
              <a:rPr lang="en-US" sz="2400" dirty="0">
                <a:latin typeface="Nikosh"/>
              </a:rPr>
              <a:t> </a:t>
            </a:r>
            <a:r>
              <a:rPr lang="en-US" sz="2400" dirty="0" err="1">
                <a:latin typeface="Nikosh"/>
              </a:rPr>
              <a:t>ব্যবহার</a:t>
            </a:r>
            <a:r>
              <a:rPr lang="en-US" sz="2400" dirty="0">
                <a:latin typeface="Nikosh"/>
              </a:rPr>
              <a:t> </a:t>
            </a:r>
            <a:r>
              <a:rPr lang="en-US" sz="2400" dirty="0" err="1">
                <a:latin typeface="Nikosh"/>
              </a:rPr>
              <a:t>করা</a:t>
            </a:r>
            <a:r>
              <a:rPr lang="en-US" sz="2400" dirty="0">
                <a:latin typeface="Nikosh"/>
              </a:rPr>
              <a:t> </a:t>
            </a:r>
            <a:r>
              <a:rPr lang="en-US" sz="2400" dirty="0" err="1">
                <a:latin typeface="Nikosh"/>
              </a:rPr>
              <a:t>হয়েছে</a:t>
            </a:r>
            <a:r>
              <a:rPr lang="en-US" sz="2400" dirty="0">
                <a:latin typeface="Nikosh"/>
              </a:rPr>
              <a:t>। </a:t>
            </a:r>
            <a:r>
              <a:rPr lang="en-US" sz="2400" dirty="0" err="1">
                <a:latin typeface="Nikosh"/>
              </a:rPr>
              <a:t>এর</a:t>
            </a:r>
            <a:r>
              <a:rPr lang="en-US" sz="2400" dirty="0">
                <a:latin typeface="Nikosh"/>
              </a:rPr>
              <a:t> </a:t>
            </a:r>
            <a:r>
              <a:rPr lang="en-US" sz="2400" dirty="0" err="1">
                <a:latin typeface="Nikosh"/>
              </a:rPr>
              <a:t>কারণ</a:t>
            </a:r>
            <a:r>
              <a:rPr lang="en-US" sz="2400" dirty="0">
                <a:latin typeface="Nikosh"/>
              </a:rPr>
              <a:t> </a:t>
            </a:r>
            <a:r>
              <a:rPr lang="en-US" sz="2400" dirty="0" err="1">
                <a:latin typeface="Nikosh"/>
              </a:rPr>
              <a:t>কী</a:t>
            </a:r>
            <a:r>
              <a:rPr lang="en-US" sz="2400" dirty="0">
                <a:latin typeface="Nikosh"/>
              </a:rPr>
              <a:t> ? </a:t>
            </a:r>
            <a:r>
              <a:rPr lang="en-US" sz="2400" dirty="0" err="1">
                <a:latin typeface="Nikosh"/>
              </a:rPr>
              <a:t>মোমবাতির</a:t>
            </a:r>
            <a:r>
              <a:rPr lang="en-US" sz="2400" dirty="0">
                <a:latin typeface="Nikosh"/>
              </a:rPr>
              <a:t> </a:t>
            </a:r>
            <a:r>
              <a:rPr lang="en-US" sz="2400" dirty="0" err="1">
                <a:latin typeface="Nikosh"/>
              </a:rPr>
              <a:t>শিখা</a:t>
            </a:r>
            <a:r>
              <a:rPr lang="en-US" sz="2400" dirty="0">
                <a:latin typeface="Nikosh"/>
              </a:rPr>
              <a:t> </a:t>
            </a:r>
            <a:r>
              <a:rPr lang="en-US" sz="2400" dirty="0" err="1">
                <a:latin typeface="Nikosh"/>
              </a:rPr>
              <a:t>থেকে</a:t>
            </a:r>
            <a:r>
              <a:rPr lang="en-US" sz="2400" dirty="0">
                <a:latin typeface="Nikosh"/>
              </a:rPr>
              <a:t> </a:t>
            </a:r>
            <a:r>
              <a:rPr lang="en-US" sz="2400" dirty="0" err="1">
                <a:latin typeface="Nikosh"/>
              </a:rPr>
              <a:t>সরাসরি</a:t>
            </a:r>
            <a:r>
              <a:rPr lang="en-US" sz="2400" dirty="0">
                <a:latin typeface="Nikosh"/>
              </a:rPr>
              <a:t> </a:t>
            </a:r>
            <a:r>
              <a:rPr lang="en-US" sz="2400" dirty="0" err="1">
                <a:latin typeface="Nikosh"/>
              </a:rPr>
              <a:t>তাপ</a:t>
            </a:r>
            <a:r>
              <a:rPr lang="en-US" sz="2400" dirty="0">
                <a:latin typeface="Nikosh"/>
              </a:rPr>
              <a:t> </a:t>
            </a:r>
            <a:r>
              <a:rPr lang="en-US" sz="2400" dirty="0" err="1">
                <a:latin typeface="Nikosh"/>
              </a:rPr>
              <a:t>যেন</a:t>
            </a:r>
            <a:r>
              <a:rPr lang="en-US" sz="2400" dirty="0">
                <a:latin typeface="Nikosh"/>
              </a:rPr>
              <a:t> </a:t>
            </a:r>
            <a:r>
              <a:rPr lang="en-US" sz="2400" dirty="0" err="1">
                <a:latin typeface="Nikosh"/>
              </a:rPr>
              <a:t>হাতে</a:t>
            </a:r>
            <a:r>
              <a:rPr lang="en-US" sz="2400" dirty="0">
                <a:latin typeface="Nikosh"/>
              </a:rPr>
              <a:t> </a:t>
            </a:r>
            <a:r>
              <a:rPr lang="en-US" sz="2400" dirty="0" err="1">
                <a:latin typeface="Nikosh"/>
              </a:rPr>
              <a:t>না</a:t>
            </a:r>
            <a:r>
              <a:rPr lang="en-US" sz="2400" dirty="0">
                <a:latin typeface="Nikosh"/>
              </a:rPr>
              <a:t> </a:t>
            </a:r>
            <a:r>
              <a:rPr lang="en-US" sz="2400" dirty="0" err="1">
                <a:latin typeface="Nikosh"/>
              </a:rPr>
              <a:t>লাগে</a:t>
            </a:r>
            <a:r>
              <a:rPr lang="en-US" sz="2400" dirty="0">
                <a:latin typeface="Nikosh"/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9CB982C-9ACB-481E-8258-17115F3ABAA3}"/>
              </a:ext>
            </a:extLst>
          </p:cNvPr>
          <p:cNvSpPr txBox="1"/>
          <p:nvPr/>
        </p:nvSpPr>
        <p:spPr>
          <a:xfrm>
            <a:off x="380145" y="5610043"/>
            <a:ext cx="11335455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Nikosh"/>
              </a:rPr>
              <a:t>তামার</a:t>
            </a:r>
            <a:r>
              <a:rPr lang="en-US" sz="2400" dirty="0">
                <a:latin typeface="Nikosh"/>
              </a:rPr>
              <a:t> </a:t>
            </a:r>
            <a:r>
              <a:rPr lang="en-US" sz="2400" dirty="0" err="1">
                <a:latin typeface="Nikosh"/>
              </a:rPr>
              <a:t>তারের</a:t>
            </a:r>
            <a:r>
              <a:rPr lang="en-US" sz="2400" dirty="0">
                <a:latin typeface="Nikosh"/>
              </a:rPr>
              <a:t> </a:t>
            </a:r>
            <a:r>
              <a:rPr lang="en-US" sz="2400" dirty="0" err="1">
                <a:latin typeface="Nikosh"/>
              </a:rPr>
              <a:t>তোমরা</a:t>
            </a:r>
            <a:r>
              <a:rPr lang="en-US" sz="2400" dirty="0">
                <a:latin typeface="Nikosh"/>
              </a:rPr>
              <a:t> </a:t>
            </a:r>
            <a:r>
              <a:rPr lang="en-US" sz="2400" dirty="0" err="1">
                <a:latin typeface="Nikosh"/>
              </a:rPr>
              <a:t>যে</a:t>
            </a:r>
            <a:r>
              <a:rPr lang="en-US" sz="2400" dirty="0">
                <a:latin typeface="Nikosh"/>
              </a:rPr>
              <a:t> </a:t>
            </a:r>
            <a:r>
              <a:rPr lang="en-US" sz="2400" dirty="0" err="1">
                <a:latin typeface="Nikosh"/>
              </a:rPr>
              <a:t>প্রান্তে</a:t>
            </a:r>
            <a:r>
              <a:rPr lang="en-US" sz="2400" dirty="0">
                <a:latin typeface="Nikosh"/>
              </a:rPr>
              <a:t> </a:t>
            </a:r>
            <a:r>
              <a:rPr lang="en-US" sz="2400" dirty="0" err="1">
                <a:latin typeface="Nikosh"/>
              </a:rPr>
              <a:t>হাত</a:t>
            </a:r>
            <a:r>
              <a:rPr lang="en-US" sz="2400" dirty="0">
                <a:latin typeface="Nikosh"/>
              </a:rPr>
              <a:t> </a:t>
            </a:r>
            <a:r>
              <a:rPr lang="en-US" sz="2400" dirty="0" err="1">
                <a:latin typeface="Nikosh"/>
              </a:rPr>
              <a:t>রেখেছ</a:t>
            </a:r>
            <a:r>
              <a:rPr lang="en-US" sz="2400" dirty="0">
                <a:latin typeface="Nikosh"/>
              </a:rPr>
              <a:t> </a:t>
            </a:r>
            <a:r>
              <a:rPr lang="en-US" sz="2400" dirty="0" err="1">
                <a:latin typeface="Nikosh"/>
              </a:rPr>
              <a:t>সেখানে</a:t>
            </a:r>
            <a:r>
              <a:rPr lang="en-US" sz="2400" dirty="0">
                <a:latin typeface="Nikosh"/>
              </a:rPr>
              <a:t> </a:t>
            </a:r>
            <a:r>
              <a:rPr lang="en-US" sz="2400" dirty="0" err="1">
                <a:latin typeface="Nikosh"/>
              </a:rPr>
              <a:t>গরম</a:t>
            </a:r>
            <a:r>
              <a:rPr lang="en-US" sz="2400" dirty="0">
                <a:latin typeface="Nikosh"/>
              </a:rPr>
              <a:t> </a:t>
            </a:r>
            <a:r>
              <a:rPr lang="en-US" sz="2400" dirty="0" err="1">
                <a:latin typeface="Nikosh"/>
              </a:rPr>
              <a:t>লাগছে</a:t>
            </a:r>
            <a:r>
              <a:rPr lang="en-US" sz="2400" dirty="0">
                <a:latin typeface="Nikosh"/>
              </a:rPr>
              <a:t> </a:t>
            </a:r>
            <a:r>
              <a:rPr lang="en-US" sz="2400" dirty="0" err="1">
                <a:latin typeface="Nikosh"/>
              </a:rPr>
              <a:t>কেন</a:t>
            </a:r>
            <a:r>
              <a:rPr lang="en-US" sz="2400" dirty="0">
                <a:latin typeface="Nikosh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xmlns="" val="3443917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F808DA9-FA21-4DBF-BFD1-47CBEAD2E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3544" y="1126878"/>
            <a:ext cx="11367540" cy="460424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EC326A2-FEE2-4BF6-A272-E16746BF4D39}"/>
              </a:ext>
            </a:extLst>
          </p:cNvPr>
          <p:cNvGrpSpPr/>
          <p:nvPr/>
        </p:nvGrpSpPr>
        <p:grpSpPr>
          <a:xfrm>
            <a:off x="223544" y="213513"/>
            <a:ext cx="5461014" cy="763145"/>
            <a:chOff x="2666" y="0"/>
            <a:chExt cx="5461014" cy="1043849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0D5B72B2-A666-4F47-A8DD-9E0B3481EA72}"/>
                </a:ext>
              </a:extLst>
            </p:cNvPr>
            <p:cNvSpPr/>
            <p:nvPr/>
          </p:nvSpPr>
          <p:spPr>
            <a:xfrm>
              <a:off x="2666" y="0"/>
              <a:ext cx="5461014" cy="104384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: Rounded Corners 4">
              <a:extLst>
                <a:ext uri="{FF2B5EF4-FFF2-40B4-BE49-F238E27FC236}">
                  <a16:creationId xmlns:a16="http://schemas.microsoft.com/office/drawing/2014/main" xmlns="" id="{2D0DDD6A-CC27-4133-B2A7-896A7827A5B6}"/>
                </a:ext>
              </a:extLst>
            </p:cNvPr>
            <p:cNvSpPr txBox="1"/>
            <p:nvPr/>
          </p:nvSpPr>
          <p:spPr>
            <a:xfrm>
              <a:off x="53623" y="50957"/>
              <a:ext cx="5359100" cy="9419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55245" rIns="110490" bIns="55245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900" kern="1200" dirty="0" err="1">
                  <a:latin typeface="NikoshBAN"/>
                </a:rPr>
                <a:t>ধাতব</a:t>
              </a:r>
              <a:r>
                <a:rPr lang="en-US" sz="2900" kern="1200" dirty="0">
                  <a:latin typeface="NikoshBAN"/>
                </a:rPr>
                <a:t> </a:t>
              </a:r>
              <a:r>
                <a:rPr lang="en-US" sz="2900" kern="1200" dirty="0" err="1">
                  <a:latin typeface="NikoshBAN"/>
                </a:rPr>
                <a:t>পদার্থের</a:t>
              </a:r>
              <a:r>
                <a:rPr lang="en-US" sz="2900" kern="1200" dirty="0">
                  <a:latin typeface="NikoshBAN"/>
                </a:rPr>
                <a:t> </a:t>
              </a:r>
              <a:r>
                <a:rPr lang="en-US" sz="2900" kern="1200" dirty="0" err="1">
                  <a:latin typeface="NikoshBAN"/>
                </a:rPr>
                <a:t>বিদ্যু</a:t>
              </a:r>
              <a:r>
                <a:rPr lang="en-US" sz="2900" kern="1200" dirty="0">
                  <a:latin typeface="NikoshBAN"/>
                </a:rPr>
                <a:t>ৎ </a:t>
              </a:r>
              <a:r>
                <a:rPr lang="en-US" sz="2900" kern="1200" dirty="0" err="1">
                  <a:latin typeface="NikoshBAN"/>
                </a:rPr>
                <a:t>পরিবাহিতাঃ</a:t>
              </a:r>
              <a:endParaRPr lang="en-US" sz="2900" kern="1200" dirty="0">
                <a:latin typeface="NikoshB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269043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2EF2414-3867-4959-B452-E73C8BB39F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40" t="25791" r="18136"/>
          <a:stretch/>
        </p:blipFill>
        <p:spPr>
          <a:xfrm>
            <a:off x="2761726" y="575345"/>
            <a:ext cx="6050928" cy="38263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13393AF-46EB-4E2A-A513-DF77DB420E2C}"/>
              </a:ext>
            </a:extLst>
          </p:cNvPr>
          <p:cNvSpPr txBox="1"/>
          <p:nvPr/>
        </p:nvSpPr>
        <p:spPr>
          <a:xfrm>
            <a:off x="1766153" y="4666081"/>
            <a:ext cx="8042074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800" dirty="0" err="1">
                <a:latin typeface="Nikosh"/>
              </a:rPr>
              <a:t>কী</a:t>
            </a:r>
            <a:r>
              <a:rPr lang="en-US" sz="2800" dirty="0">
                <a:latin typeface="Nikosh"/>
              </a:rPr>
              <a:t> </a:t>
            </a:r>
            <a:r>
              <a:rPr lang="en-US" sz="2800" dirty="0" err="1">
                <a:latin typeface="Nikosh"/>
              </a:rPr>
              <a:t>দেখতে</a:t>
            </a:r>
            <a:r>
              <a:rPr lang="en-US" sz="2800" dirty="0">
                <a:latin typeface="Nikosh"/>
              </a:rPr>
              <a:t> </a:t>
            </a:r>
            <a:r>
              <a:rPr lang="en-US" sz="2800" dirty="0" err="1">
                <a:latin typeface="Nikosh"/>
              </a:rPr>
              <a:t>পাচ্ছ</a:t>
            </a:r>
            <a:r>
              <a:rPr lang="en-US" sz="2800" dirty="0">
                <a:latin typeface="Nikosh"/>
              </a:rPr>
              <a:t> ? </a:t>
            </a:r>
            <a:r>
              <a:rPr lang="en-US" sz="2800" dirty="0" err="1">
                <a:latin typeface="Nikosh"/>
              </a:rPr>
              <a:t>বাল্ব</a:t>
            </a:r>
            <a:r>
              <a:rPr lang="en-US" sz="2800" dirty="0">
                <a:latin typeface="Nikosh"/>
              </a:rPr>
              <a:t> </a:t>
            </a:r>
            <a:r>
              <a:rPr lang="en-US" sz="2800" dirty="0" err="1">
                <a:latin typeface="Nikosh"/>
              </a:rPr>
              <a:t>জ্বলে</a:t>
            </a:r>
            <a:r>
              <a:rPr lang="en-US" sz="2800" dirty="0">
                <a:latin typeface="Nikosh"/>
              </a:rPr>
              <a:t> </a:t>
            </a:r>
            <a:r>
              <a:rPr lang="en-US" sz="2800" dirty="0" err="1">
                <a:latin typeface="Nikosh"/>
              </a:rPr>
              <a:t>উঠছে</a:t>
            </a:r>
            <a:r>
              <a:rPr lang="en-US" sz="2800" dirty="0">
                <a:latin typeface="Nikosh"/>
              </a:rPr>
              <a:t>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18735C9-94DA-4420-B94E-5105FC2AC723}"/>
              </a:ext>
            </a:extLst>
          </p:cNvPr>
          <p:cNvSpPr txBox="1"/>
          <p:nvPr/>
        </p:nvSpPr>
        <p:spPr>
          <a:xfrm>
            <a:off x="1766153" y="5345858"/>
            <a:ext cx="8042074" cy="10972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800" dirty="0" err="1">
                <a:latin typeface="Nikosh"/>
              </a:rPr>
              <a:t>সিন্ধান্তঃ</a:t>
            </a:r>
            <a:r>
              <a:rPr lang="en-US" sz="2800" dirty="0">
                <a:latin typeface="Nikosh"/>
              </a:rPr>
              <a:t> </a:t>
            </a:r>
            <a:r>
              <a:rPr lang="en-US" sz="2800" dirty="0" err="1">
                <a:latin typeface="Nikosh"/>
              </a:rPr>
              <a:t>তামার</a:t>
            </a:r>
            <a:r>
              <a:rPr lang="en-US" sz="2800" dirty="0">
                <a:latin typeface="Nikosh"/>
              </a:rPr>
              <a:t> </a:t>
            </a:r>
            <a:r>
              <a:rPr lang="en-US" sz="2800" dirty="0" err="1">
                <a:latin typeface="Nikosh"/>
              </a:rPr>
              <a:t>তার</a:t>
            </a:r>
            <a:r>
              <a:rPr lang="en-US" sz="2800" dirty="0">
                <a:latin typeface="Nikosh"/>
              </a:rPr>
              <a:t> </a:t>
            </a:r>
            <a:r>
              <a:rPr lang="en-US" sz="2800" dirty="0" err="1">
                <a:latin typeface="Nikosh"/>
              </a:rPr>
              <a:t>বিদ্যু</a:t>
            </a:r>
            <a:r>
              <a:rPr lang="en-US" sz="2800" dirty="0">
                <a:latin typeface="Nikosh"/>
              </a:rPr>
              <a:t>ৎ </a:t>
            </a:r>
            <a:r>
              <a:rPr lang="en-US" sz="2800" dirty="0" err="1">
                <a:latin typeface="Nikosh"/>
              </a:rPr>
              <a:t>সুপরিবাহি</a:t>
            </a:r>
            <a:r>
              <a:rPr lang="en-US" sz="2800" dirty="0">
                <a:latin typeface="Nikosh"/>
              </a:rPr>
              <a:t> </a:t>
            </a:r>
            <a:r>
              <a:rPr lang="en-US" sz="2800" dirty="0" err="1">
                <a:latin typeface="Nikosh"/>
              </a:rPr>
              <a:t>বলে</a:t>
            </a:r>
            <a:r>
              <a:rPr lang="en-US" sz="2800" dirty="0">
                <a:latin typeface="Nikosh"/>
              </a:rPr>
              <a:t> </a:t>
            </a:r>
            <a:r>
              <a:rPr lang="en-US" sz="2800" dirty="0" err="1">
                <a:latin typeface="Nikosh"/>
              </a:rPr>
              <a:t>এটি</a:t>
            </a:r>
            <a:r>
              <a:rPr lang="en-US" sz="2800" dirty="0">
                <a:latin typeface="Nikosh"/>
              </a:rPr>
              <a:t> </a:t>
            </a:r>
            <a:r>
              <a:rPr lang="en-US" sz="2800" dirty="0" err="1">
                <a:latin typeface="Nikosh"/>
              </a:rPr>
              <a:t>ব্যাটারি</a:t>
            </a:r>
            <a:r>
              <a:rPr lang="en-US" sz="2800" dirty="0">
                <a:latin typeface="Nikosh"/>
              </a:rPr>
              <a:t> </a:t>
            </a:r>
            <a:r>
              <a:rPr lang="en-US" sz="2800" dirty="0" err="1">
                <a:latin typeface="Nikosh"/>
              </a:rPr>
              <a:t>থেকে</a:t>
            </a:r>
            <a:r>
              <a:rPr lang="en-US" sz="2800" dirty="0">
                <a:latin typeface="Nikosh"/>
              </a:rPr>
              <a:t> </a:t>
            </a:r>
            <a:r>
              <a:rPr lang="en-US" sz="2800" dirty="0" err="1">
                <a:latin typeface="Nikosh"/>
              </a:rPr>
              <a:t>বিদ্যু</a:t>
            </a:r>
            <a:r>
              <a:rPr lang="en-US" sz="2800" dirty="0">
                <a:latin typeface="Nikosh"/>
              </a:rPr>
              <a:t>ৎ </a:t>
            </a:r>
            <a:r>
              <a:rPr lang="en-US" sz="2800" dirty="0" err="1">
                <a:latin typeface="Nikosh"/>
              </a:rPr>
              <a:t>পরিবহন</a:t>
            </a:r>
            <a:r>
              <a:rPr lang="en-US" sz="2800" dirty="0">
                <a:latin typeface="Nikosh"/>
              </a:rPr>
              <a:t> </a:t>
            </a:r>
            <a:r>
              <a:rPr lang="en-US" sz="2800" dirty="0" err="1">
                <a:latin typeface="Nikosh"/>
              </a:rPr>
              <a:t>করে</a:t>
            </a:r>
            <a:r>
              <a:rPr lang="en-US" sz="2800" dirty="0">
                <a:latin typeface="Nikosh"/>
              </a:rPr>
              <a:t> </a:t>
            </a:r>
            <a:r>
              <a:rPr lang="en-US" sz="2800" dirty="0" err="1">
                <a:latin typeface="Nikosh"/>
              </a:rPr>
              <a:t>বাল্বে</a:t>
            </a:r>
            <a:r>
              <a:rPr lang="en-US" sz="2800" dirty="0">
                <a:latin typeface="Nikosh"/>
              </a:rPr>
              <a:t> </a:t>
            </a:r>
            <a:r>
              <a:rPr lang="en-US" sz="2800" dirty="0" err="1">
                <a:latin typeface="Nikosh"/>
              </a:rPr>
              <a:t>পৌছে</a:t>
            </a:r>
            <a:r>
              <a:rPr lang="en-US" sz="2800" dirty="0">
                <a:latin typeface="Nikosh"/>
              </a:rPr>
              <a:t> </a:t>
            </a:r>
            <a:r>
              <a:rPr lang="en-US" sz="2800" dirty="0" err="1">
                <a:latin typeface="Nikosh"/>
              </a:rPr>
              <a:t>দেয়</a:t>
            </a:r>
            <a:r>
              <a:rPr lang="en-US" sz="2800" dirty="0">
                <a:latin typeface="Nikosh"/>
              </a:rPr>
              <a:t>।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FDFE27E0-EFA9-40F6-B2D4-B9E1C2501BEC}"/>
              </a:ext>
            </a:extLst>
          </p:cNvPr>
          <p:cNvGrpSpPr/>
          <p:nvPr/>
        </p:nvGrpSpPr>
        <p:grpSpPr>
          <a:xfrm>
            <a:off x="143322" y="141393"/>
            <a:ext cx="5461014" cy="786330"/>
            <a:chOff x="2666" y="0"/>
            <a:chExt cx="5461014" cy="1043849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2110F43A-E0C6-4357-B122-057842F4A9AA}"/>
                </a:ext>
              </a:extLst>
            </p:cNvPr>
            <p:cNvSpPr/>
            <p:nvPr/>
          </p:nvSpPr>
          <p:spPr>
            <a:xfrm>
              <a:off x="2666" y="0"/>
              <a:ext cx="5461014" cy="104384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: Rounded Corners 4">
              <a:extLst>
                <a:ext uri="{FF2B5EF4-FFF2-40B4-BE49-F238E27FC236}">
                  <a16:creationId xmlns:a16="http://schemas.microsoft.com/office/drawing/2014/main" xmlns="" id="{D062D025-20E9-4F45-9D27-53E858F1EB55}"/>
                </a:ext>
              </a:extLst>
            </p:cNvPr>
            <p:cNvSpPr txBox="1"/>
            <p:nvPr/>
          </p:nvSpPr>
          <p:spPr>
            <a:xfrm>
              <a:off x="53623" y="50957"/>
              <a:ext cx="5359100" cy="9419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55245" rIns="110490" bIns="55245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900" kern="1200" dirty="0" err="1">
                  <a:latin typeface="NikoshBAN"/>
                </a:rPr>
                <a:t>ধাতব</a:t>
              </a:r>
              <a:r>
                <a:rPr lang="en-US" sz="2900" kern="1200" dirty="0">
                  <a:latin typeface="NikoshBAN"/>
                </a:rPr>
                <a:t> </a:t>
              </a:r>
              <a:r>
                <a:rPr lang="en-US" sz="2900" kern="1200" dirty="0" err="1">
                  <a:latin typeface="NikoshBAN"/>
                </a:rPr>
                <a:t>পদার্থের</a:t>
              </a:r>
              <a:r>
                <a:rPr lang="en-US" sz="2900" kern="1200" dirty="0">
                  <a:latin typeface="NikoshBAN"/>
                </a:rPr>
                <a:t> </a:t>
              </a:r>
              <a:r>
                <a:rPr lang="en-US" sz="2900" kern="1200" dirty="0" err="1">
                  <a:latin typeface="NikoshBAN"/>
                </a:rPr>
                <a:t>বিদ্যু</a:t>
              </a:r>
              <a:r>
                <a:rPr lang="en-US" sz="2900" kern="1200" dirty="0">
                  <a:latin typeface="NikoshBAN"/>
                </a:rPr>
                <a:t>ৎ </a:t>
              </a:r>
              <a:r>
                <a:rPr lang="en-US" sz="2900" kern="1200" dirty="0" err="1">
                  <a:latin typeface="NikoshBAN"/>
                </a:rPr>
                <a:t>পরিবাহিতাঃ</a:t>
              </a:r>
              <a:endParaRPr lang="en-US" sz="2900" kern="1200" dirty="0">
                <a:latin typeface="NikoshB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50277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1981200" cy="5486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ctr"/>
            <a:r>
              <a:rPr lang="en-US" sz="3200" i="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3200" i="0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6B7EC0D1-C86F-4931-A582-378944AC5AD9}"/>
              </a:ext>
            </a:extLst>
          </p:cNvPr>
          <p:cNvSpPr txBox="1">
            <a:spLocks/>
          </p:cNvSpPr>
          <p:nvPr/>
        </p:nvSpPr>
        <p:spPr>
          <a:xfrm>
            <a:off x="287795" y="1299771"/>
            <a:ext cx="3517392" cy="5486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0" rIns="0" bIns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১. </a:t>
            </a:r>
            <a:r>
              <a:rPr lang="en-US" sz="1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নিচের</a:t>
            </a:r>
            <a:r>
              <a:rPr lang="en-US" sz="1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কোনটি</a:t>
            </a:r>
            <a:r>
              <a:rPr lang="en-US" sz="1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ধাতু</a:t>
            </a:r>
            <a:r>
              <a:rPr lang="en-US" sz="1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9472F2A5-150A-4BD3-9C26-DCF18BD66EF2}"/>
              </a:ext>
            </a:extLst>
          </p:cNvPr>
          <p:cNvSpPr txBox="1">
            <a:spLocks/>
          </p:cNvSpPr>
          <p:nvPr/>
        </p:nvSpPr>
        <p:spPr>
          <a:xfrm>
            <a:off x="287795" y="1976427"/>
            <a:ext cx="1571748" cy="5486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0" rIns="0" bIns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ক. </a:t>
            </a:r>
            <a:r>
              <a:rPr lang="en-US" sz="1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অক্সিজেন</a:t>
            </a:r>
            <a:endParaRPr lang="en-US" sz="1800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C4BB5637-8173-4264-865D-22D15931EAB8}"/>
              </a:ext>
            </a:extLst>
          </p:cNvPr>
          <p:cNvSpPr txBox="1">
            <a:spLocks/>
          </p:cNvSpPr>
          <p:nvPr/>
        </p:nvSpPr>
        <p:spPr>
          <a:xfrm>
            <a:off x="287795" y="2598219"/>
            <a:ext cx="1571748" cy="5486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0" rIns="0" bIns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গ. </a:t>
            </a:r>
            <a:r>
              <a:rPr lang="en-US" sz="1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হাইড্রোজেন</a:t>
            </a:r>
            <a:endParaRPr lang="en-US" sz="1800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AE93D6A5-DC30-4BC3-8632-BDC65D7A9A50}"/>
              </a:ext>
            </a:extLst>
          </p:cNvPr>
          <p:cNvSpPr txBox="1">
            <a:spLocks/>
          </p:cNvSpPr>
          <p:nvPr/>
        </p:nvSpPr>
        <p:spPr>
          <a:xfrm>
            <a:off x="2046491" y="2573835"/>
            <a:ext cx="1593596" cy="5486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0" rIns="0" bIns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ঘ.  </a:t>
            </a:r>
            <a:r>
              <a:rPr lang="en-US" sz="1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তামা</a:t>
            </a:r>
            <a:endParaRPr lang="en-US" sz="1800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A452A327-52A6-4AE3-BEEB-BAA89AD4B3BD}"/>
              </a:ext>
            </a:extLst>
          </p:cNvPr>
          <p:cNvSpPr txBox="1">
            <a:spLocks/>
          </p:cNvSpPr>
          <p:nvPr/>
        </p:nvSpPr>
        <p:spPr>
          <a:xfrm>
            <a:off x="2046491" y="1948995"/>
            <a:ext cx="1593596" cy="5486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0" rIns="0" bIns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খ. </a:t>
            </a:r>
            <a:r>
              <a:rPr lang="en-US" sz="1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নাইট্রোজেন</a:t>
            </a:r>
            <a:endParaRPr lang="en-US" sz="1800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E7D3BE55-9839-458E-A584-22BDE54D05FF}"/>
              </a:ext>
            </a:extLst>
          </p:cNvPr>
          <p:cNvSpPr txBox="1">
            <a:spLocks/>
          </p:cNvSpPr>
          <p:nvPr/>
        </p:nvSpPr>
        <p:spPr>
          <a:xfrm>
            <a:off x="4210892" y="1299771"/>
            <a:ext cx="3517392" cy="5486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0" rIns="0" bIns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২. </a:t>
            </a:r>
            <a:r>
              <a:rPr lang="en-US" sz="1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কোনটি</a:t>
            </a:r>
            <a:r>
              <a:rPr lang="en-US" sz="1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অধাতু</a:t>
            </a:r>
            <a:r>
              <a:rPr lang="en-US" sz="1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AC85EE23-CB6F-4440-B796-502E6138BAC4}"/>
              </a:ext>
            </a:extLst>
          </p:cNvPr>
          <p:cNvSpPr txBox="1">
            <a:spLocks/>
          </p:cNvSpPr>
          <p:nvPr/>
        </p:nvSpPr>
        <p:spPr>
          <a:xfrm>
            <a:off x="4210892" y="1976427"/>
            <a:ext cx="1097280" cy="5486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0" rIns="0" bIns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ক. </a:t>
            </a:r>
            <a:r>
              <a:rPr lang="en-US" sz="1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কার্বন</a:t>
            </a:r>
            <a:endParaRPr lang="en-US" sz="1800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9DB5BF53-6F60-4509-8B19-CBD5258698E2}"/>
              </a:ext>
            </a:extLst>
          </p:cNvPr>
          <p:cNvSpPr txBox="1">
            <a:spLocks/>
          </p:cNvSpPr>
          <p:nvPr/>
        </p:nvSpPr>
        <p:spPr>
          <a:xfrm>
            <a:off x="4210892" y="2598219"/>
            <a:ext cx="1097280" cy="5486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0" rIns="0" bIns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গ. </a:t>
            </a:r>
            <a:r>
              <a:rPr lang="en-US" sz="1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লোহা</a:t>
            </a:r>
            <a:endParaRPr lang="en-US" sz="1800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731252F0-997B-4C40-ACD1-49A35F2B5EC7}"/>
              </a:ext>
            </a:extLst>
          </p:cNvPr>
          <p:cNvSpPr txBox="1">
            <a:spLocks/>
          </p:cNvSpPr>
          <p:nvPr/>
        </p:nvSpPr>
        <p:spPr>
          <a:xfrm>
            <a:off x="5969588" y="2573835"/>
            <a:ext cx="1758696" cy="5486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0" rIns="0" bIns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ঘ. </a:t>
            </a:r>
            <a:r>
              <a:rPr lang="en-US" sz="1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রূপা</a:t>
            </a:r>
            <a:endParaRPr lang="en-US" sz="1800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25680427-2B28-4F87-AF19-675EE619BECB}"/>
              </a:ext>
            </a:extLst>
          </p:cNvPr>
          <p:cNvSpPr txBox="1">
            <a:spLocks/>
          </p:cNvSpPr>
          <p:nvPr/>
        </p:nvSpPr>
        <p:spPr>
          <a:xfrm>
            <a:off x="5969588" y="1948995"/>
            <a:ext cx="1746504" cy="5486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0" rIns="0" bIns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খ. </a:t>
            </a:r>
            <a:r>
              <a:rPr lang="en-US" sz="1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অ্যালুমিনিয়াম</a:t>
            </a:r>
            <a:endParaRPr lang="en-US" sz="1800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xmlns="" id="{15691D3F-0EFF-4294-808D-45C94C232578}"/>
              </a:ext>
            </a:extLst>
          </p:cNvPr>
          <p:cNvSpPr txBox="1">
            <a:spLocks/>
          </p:cNvSpPr>
          <p:nvPr/>
        </p:nvSpPr>
        <p:spPr>
          <a:xfrm>
            <a:off x="8133989" y="1299771"/>
            <a:ext cx="3517392" cy="5486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0" rIns="0" bIns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৩. </a:t>
            </a:r>
            <a:r>
              <a:rPr lang="en-US" sz="1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নিচের</a:t>
            </a:r>
            <a:r>
              <a:rPr lang="en-US" sz="1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কোনটি</a:t>
            </a:r>
            <a:r>
              <a:rPr lang="en-US" sz="1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ধাতুর</a:t>
            </a:r>
            <a:r>
              <a:rPr lang="en-US" sz="1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বৈশিষ্ট্য</a:t>
            </a:r>
            <a:r>
              <a:rPr lang="en-US" sz="1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?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xmlns="" id="{77D4CA2A-1F63-4766-BA33-630634626709}"/>
              </a:ext>
            </a:extLst>
          </p:cNvPr>
          <p:cNvSpPr txBox="1">
            <a:spLocks/>
          </p:cNvSpPr>
          <p:nvPr/>
        </p:nvSpPr>
        <p:spPr>
          <a:xfrm>
            <a:off x="8133989" y="1976427"/>
            <a:ext cx="3517392" cy="5486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0" rIns="0" bIns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ক. </a:t>
            </a:r>
            <a:r>
              <a:rPr lang="en-US" sz="1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আঘাত</a:t>
            </a:r>
            <a:r>
              <a:rPr lang="en-US" sz="1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করলে</a:t>
            </a:r>
            <a:r>
              <a:rPr lang="en-US" sz="1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ঝনঝন</a:t>
            </a:r>
            <a:r>
              <a:rPr lang="en-US" sz="1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শব্দ</a:t>
            </a:r>
            <a:r>
              <a:rPr lang="en-US" sz="1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sz="1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না</a:t>
            </a:r>
            <a:endParaRPr lang="en-US" sz="1800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xmlns="" id="{1F6C4495-0167-4FC2-93BA-6AF1EFFEF782}"/>
              </a:ext>
            </a:extLst>
          </p:cNvPr>
          <p:cNvSpPr txBox="1">
            <a:spLocks/>
          </p:cNvSpPr>
          <p:nvPr/>
        </p:nvSpPr>
        <p:spPr>
          <a:xfrm>
            <a:off x="8133989" y="3278939"/>
            <a:ext cx="3517392" cy="5486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0" rIns="0" bIns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গ. </a:t>
            </a:r>
            <a:r>
              <a:rPr lang="en-US" sz="1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বিদ্যু</a:t>
            </a:r>
            <a:r>
              <a:rPr lang="en-US" sz="1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ৎ </a:t>
            </a:r>
            <a:r>
              <a:rPr lang="en-US" sz="1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অপরিবাহী</a:t>
            </a:r>
            <a:endParaRPr lang="en-US" sz="1800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xmlns="" id="{FF928C06-76D3-4AE1-8F4C-EA75162849A4}"/>
              </a:ext>
            </a:extLst>
          </p:cNvPr>
          <p:cNvSpPr txBox="1">
            <a:spLocks/>
          </p:cNvSpPr>
          <p:nvPr/>
        </p:nvSpPr>
        <p:spPr>
          <a:xfrm>
            <a:off x="8133989" y="3929687"/>
            <a:ext cx="3517392" cy="5486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0" rIns="0" bIns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ঘ. </a:t>
            </a:r>
            <a:r>
              <a:rPr lang="en-US" sz="1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তাপ</a:t>
            </a:r>
            <a:r>
              <a:rPr lang="en-US" sz="1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অপরিবহি</a:t>
            </a:r>
            <a:endParaRPr lang="en-US" sz="1800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xmlns="" id="{12E2990D-2061-4B3C-82D0-820E18B172EA}"/>
              </a:ext>
            </a:extLst>
          </p:cNvPr>
          <p:cNvSpPr txBox="1">
            <a:spLocks/>
          </p:cNvSpPr>
          <p:nvPr/>
        </p:nvSpPr>
        <p:spPr>
          <a:xfrm>
            <a:off x="8133989" y="2621079"/>
            <a:ext cx="3517392" cy="5486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0" rIns="0" bIns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খ. </a:t>
            </a:r>
            <a:r>
              <a:rPr lang="en-US" sz="1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ঘষলে</a:t>
            </a:r>
            <a:r>
              <a:rPr lang="en-US" sz="1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চকচক</a:t>
            </a:r>
            <a:r>
              <a:rPr lang="en-US" sz="1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করে</a:t>
            </a:r>
            <a:endParaRPr lang="en-US" sz="1800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xmlns="" id="{D309D98B-DE3E-4269-BD09-3B7CC091FB69}"/>
              </a:ext>
            </a:extLst>
          </p:cNvPr>
          <p:cNvSpPr txBox="1">
            <a:spLocks/>
          </p:cNvSpPr>
          <p:nvPr/>
        </p:nvSpPr>
        <p:spPr>
          <a:xfrm>
            <a:off x="8133989" y="4593135"/>
            <a:ext cx="3517392" cy="5486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0" rIns="0" bIns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উত্তরঃ</a:t>
            </a:r>
            <a:r>
              <a:rPr lang="en-US" sz="1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খ. </a:t>
            </a:r>
            <a:r>
              <a:rPr lang="en-US" sz="1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ঘষলে</a:t>
            </a:r>
            <a:r>
              <a:rPr lang="en-US" sz="1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চকচক</a:t>
            </a:r>
            <a:r>
              <a:rPr lang="en-US" sz="1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করে</a:t>
            </a:r>
            <a:endParaRPr lang="en-US" sz="1800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xmlns="" id="{67A01E8D-B40D-4392-BA72-5858786B2E0A}"/>
              </a:ext>
            </a:extLst>
          </p:cNvPr>
          <p:cNvSpPr txBox="1">
            <a:spLocks/>
          </p:cNvSpPr>
          <p:nvPr/>
        </p:nvSpPr>
        <p:spPr>
          <a:xfrm>
            <a:off x="287795" y="3220011"/>
            <a:ext cx="1571748" cy="5486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0" rIns="0" bIns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উত্তরঃ</a:t>
            </a:r>
            <a:r>
              <a:rPr lang="en-US" sz="1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ঘ. </a:t>
            </a:r>
            <a:r>
              <a:rPr lang="en-US" sz="1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তামা</a:t>
            </a:r>
            <a:endParaRPr lang="en-US" sz="1800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xmlns="" id="{D317CDBC-E2DE-43B6-976C-0A413AB0767A}"/>
              </a:ext>
            </a:extLst>
          </p:cNvPr>
          <p:cNvSpPr txBox="1">
            <a:spLocks/>
          </p:cNvSpPr>
          <p:nvPr/>
        </p:nvSpPr>
        <p:spPr>
          <a:xfrm>
            <a:off x="4210892" y="3220011"/>
            <a:ext cx="1780032" cy="5486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0" rIns="0" bIns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উত্তরঃ</a:t>
            </a:r>
            <a:r>
              <a:rPr lang="en-US" sz="1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গ. </a:t>
            </a:r>
            <a:r>
              <a:rPr lang="en-US" sz="1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কার্বন</a:t>
            </a:r>
            <a:endParaRPr lang="en-US" sz="1800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0436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8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  <p:bldP spid="5" grpId="0" build="p" animBg="1"/>
      <p:bldP spid="6" grpId="0" build="p" animBg="1"/>
      <p:bldP spid="7" grpId="0" build="p" animBg="1"/>
      <p:bldP spid="8" grpId="0" build="p" animBg="1"/>
      <p:bldP spid="9" grpId="0" build="p" animBg="1"/>
      <p:bldP spid="10" grpId="0" build="p" animBg="1"/>
      <p:bldP spid="11" grpId="0" build="p" animBg="1"/>
      <p:bldP spid="12" grpId="0" build="p" animBg="1"/>
      <p:bldP spid="13" grpId="0" build="p" animBg="1"/>
      <p:bldP spid="24" grpId="0" build="p" animBg="1"/>
      <p:bldP spid="25" grpId="0" build="p" animBg="1"/>
      <p:bldP spid="26" grpId="0" build="p" animBg="1"/>
      <p:bldP spid="27" grpId="0" build="p" animBg="1"/>
      <p:bldP spid="28" grpId="0" build="p" animBg="1"/>
      <p:bldP spid="29" grpId="0" animBg="1"/>
      <p:bldP spid="36" grpId="0" animBg="1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39E1C59A-DE68-45A9-A2CC-C7AAC602AF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455474974"/>
              </p:ext>
            </p:extLst>
          </p:nvPr>
        </p:nvGraphicFramePr>
        <p:xfrm>
          <a:off x="402022" y="344215"/>
          <a:ext cx="3082158" cy="1058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A6596508-226E-442F-9872-C41893E633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862130528"/>
              </p:ext>
            </p:extLst>
          </p:nvPr>
        </p:nvGraphicFramePr>
        <p:xfrm>
          <a:off x="1943101" y="2048453"/>
          <a:ext cx="8918959" cy="1668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1262150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5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48F9DCBD-FB10-4CC1-B541-AA1238B159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591219830"/>
              </p:ext>
            </p:extLst>
          </p:nvPr>
        </p:nvGraphicFramePr>
        <p:xfrm>
          <a:off x="2493579" y="583324"/>
          <a:ext cx="7204842" cy="5691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862668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xmlns="" id="{D9B67C82-9D90-4DF9-B6BD-87AC70FA73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94100571"/>
              </p:ext>
            </p:extLst>
          </p:nvPr>
        </p:nvGraphicFramePr>
        <p:xfrm>
          <a:off x="197068" y="292020"/>
          <a:ext cx="2883016" cy="933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xmlns="" id="{B1AE3740-ABF6-4A76-9951-E8FB38D68B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944904892"/>
              </p:ext>
            </p:extLst>
          </p:nvPr>
        </p:nvGraphicFramePr>
        <p:xfrm>
          <a:off x="197068" y="1460874"/>
          <a:ext cx="2711669" cy="52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xmlns="" id="{AE9B3F85-9B3E-44FE-A50D-A7E42135DF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791039157"/>
              </p:ext>
            </p:extLst>
          </p:nvPr>
        </p:nvGraphicFramePr>
        <p:xfrm>
          <a:off x="197067" y="2049514"/>
          <a:ext cx="2711669" cy="52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xmlns="" id="{12BAEBD9-D3AF-422B-83F6-AB9A035C32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47129255"/>
              </p:ext>
            </p:extLst>
          </p:nvPr>
        </p:nvGraphicFramePr>
        <p:xfrm>
          <a:off x="197067" y="2775230"/>
          <a:ext cx="4966138" cy="52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xmlns="" id="{7F7F0B9E-6D91-4270-9397-03385AB014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204832228"/>
              </p:ext>
            </p:extLst>
          </p:nvPr>
        </p:nvGraphicFramePr>
        <p:xfrm>
          <a:off x="181301" y="3500946"/>
          <a:ext cx="5454869" cy="95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pic>
        <p:nvPicPr>
          <p:cNvPr id="7" name="Content Placeholder 10">
            <a:extLst>
              <a:ext uri="{FF2B5EF4-FFF2-40B4-BE49-F238E27FC236}">
                <a16:creationId xmlns:a16="http://schemas.microsoft.com/office/drawing/2014/main" xmlns="" id="{B5FF31DA-29A1-4AA2-A908-680814D011D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8312" y="572359"/>
            <a:ext cx="1884893" cy="1884893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xmlns="" id="{61B26489-734C-4D45-A662-BD745D5673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545088285"/>
              </p:ext>
            </p:extLst>
          </p:nvPr>
        </p:nvGraphicFramePr>
        <p:xfrm>
          <a:off x="6815003" y="475722"/>
          <a:ext cx="3339056" cy="933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xmlns="" id="{4AD0384E-D159-4D6D-AC34-4B97367925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063879165"/>
              </p:ext>
            </p:extLst>
          </p:nvPr>
        </p:nvGraphicFramePr>
        <p:xfrm>
          <a:off x="6842081" y="1587222"/>
          <a:ext cx="2102836" cy="798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xmlns="" id="{9768EF49-2232-429A-93E5-4575D80A11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933519170"/>
              </p:ext>
            </p:extLst>
          </p:nvPr>
        </p:nvGraphicFramePr>
        <p:xfrm>
          <a:off x="6842081" y="2572734"/>
          <a:ext cx="2102836" cy="782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1" r:lo="rId32" r:qs="rId33" r:cs="rId34"/>
          </a:graphicData>
        </a:graphic>
      </p:graphicFrame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xmlns="" id="{F188571C-6AD4-43CC-893C-F6C4C68384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885932335"/>
              </p:ext>
            </p:extLst>
          </p:nvPr>
        </p:nvGraphicFramePr>
        <p:xfrm>
          <a:off x="6815003" y="3402304"/>
          <a:ext cx="2102836" cy="575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5" r:lo="rId36" r:qs="rId37" r:cs="rId38"/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EFB8829-D13E-4DEC-B5D9-20827898908B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06415" y="1517270"/>
            <a:ext cx="1884893" cy="2573756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768BE85C-7E76-4810-97D4-FEFFBF38C64F}"/>
              </a:ext>
            </a:extLst>
          </p:cNvPr>
          <p:cNvCxnSpPr/>
          <p:nvPr/>
        </p:nvCxnSpPr>
        <p:spPr>
          <a:xfrm>
            <a:off x="6096000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xmlns="" id="{C3B691CA-648B-45F2-9D55-049462D492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746699909"/>
              </p:ext>
            </p:extLst>
          </p:nvPr>
        </p:nvGraphicFramePr>
        <p:xfrm>
          <a:off x="197068" y="4621192"/>
          <a:ext cx="3431035" cy="762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0" r:lo="rId41" r:qs="rId42" r:cs="rId43"/>
          </a:graphicData>
        </a:graphic>
      </p:graphicFrame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xmlns="" id="{A6E0C140-04B2-414F-A52F-CFA43FD904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788976751"/>
              </p:ext>
            </p:extLst>
          </p:nvPr>
        </p:nvGraphicFramePr>
        <p:xfrm>
          <a:off x="150081" y="5383265"/>
          <a:ext cx="3525007" cy="567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4" r:lo="rId45" r:qs="rId46" r:cs="rId47"/>
          </a:graphicData>
        </a:graphic>
      </p:graphicFrame>
    </p:spTree>
    <p:extLst>
      <p:ext uri="{BB962C8B-B14F-4D97-AF65-F5344CB8AC3E}">
        <p14:creationId xmlns:p14="http://schemas.microsoft.com/office/powerpoint/2010/main" xmlns="" val="3999277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9" grpId="0">
        <p:bldAsOne/>
      </p:bldGraphic>
      <p:bldGraphic spid="10" grpId="0">
        <p:bldAsOne/>
      </p:bldGraphic>
      <p:bldGraphic spid="11" grpId="0">
        <p:bldAsOne/>
      </p:bldGraphic>
      <p:bldGraphic spid="12" grpId="0">
        <p:bldAsOne/>
      </p:bldGraphic>
      <p:bldGraphic spid="13" grpId="0">
        <p:bldAsOne/>
      </p:bldGraphic>
      <p:bldGraphic spid="14" grpId="0">
        <p:bldAsOne/>
      </p:bldGraphic>
      <p:bldGraphic spid="15" grpId="0">
        <p:bldAsOne/>
      </p:bldGraphic>
      <p:bldGraphic spid="16" grpId="0">
        <p:bldAsOne/>
      </p:bldGraphic>
      <p:bldGraphic spid="18" grpId="0">
        <p:bldAsOne/>
      </p:bldGraphic>
      <p:bldGraphic spid="19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DCC8EEB-F5D2-40B9-98B3-B69B036ED4AF}"/>
              </a:ext>
            </a:extLst>
          </p:cNvPr>
          <p:cNvSpPr txBox="1"/>
          <p:nvPr/>
        </p:nvSpPr>
        <p:spPr>
          <a:xfrm>
            <a:off x="3368074" y="4019748"/>
            <a:ext cx="6217149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3200" dirty="0" err="1">
                <a:latin typeface="NikoshBAN" panose="02000000000000000000"/>
              </a:rPr>
              <a:t>ছবিগুলো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>
                <a:latin typeface="NikoshBAN" panose="02000000000000000000"/>
              </a:rPr>
              <a:t>দেখতে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>
                <a:latin typeface="NikoshBAN" panose="02000000000000000000"/>
              </a:rPr>
              <a:t>কেমন</a:t>
            </a:r>
            <a:r>
              <a:rPr lang="en-US" sz="3200" dirty="0">
                <a:latin typeface="NikoshBAN" panose="02000000000000000000"/>
              </a:rPr>
              <a:t> ? </a:t>
            </a:r>
            <a:r>
              <a:rPr lang="en-US" sz="3200" dirty="0" err="1">
                <a:latin typeface="NikoshBAN" panose="02000000000000000000"/>
              </a:rPr>
              <a:t>চকচকে</a:t>
            </a:r>
            <a:r>
              <a:rPr lang="en-US" sz="3200" dirty="0">
                <a:latin typeface="NikoshBAN" panose="02000000000000000000"/>
              </a:rPr>
              <a:t>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B480816-F91F-4CA5-A025-FADD8A2F8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274" b="8274"/>
          <a:stretch/>
        </p:blipFill>
        <p:spPr>
          <a:xfrm>
            <a:off x="374835" y="758104"/>
            <a:ext cx="3698526" cy="22661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22F0413-7E78-4940-AD63-45706F1EFC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35" r="7335"/>
          <a:stretch/>
        </p:blipFill>
        <p:spPr>
          <a:xfrm>
            <a:off x="4887701" y="595098"/>
            <a:ext cx="3177896" cy="26738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FDA2E04-4C72-47AE-9F6C-C476D67739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584162" y="698762"/>
            <a:ext cx="3271252" cy="19695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A3F530D-3C97-4E6B-A157-6ED8DF11A623}"/>
              </a:ext>
            </a:extLst>
          </p:cNvPr>
          <p:cNvSpPr txBox="1"/>
          <p:nvPr/>
        </p:nvSpPr>
        <p:spPr>
          <a:xfrm>
            <a:off x="336586" y="39075"/>
            <a:ext cx="56887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/>
              </a:rPr>
              <a:t>ছবিগুলো</a:t>
            </a:r>
            <a:r>
              <a:rPr lang="en-US" sz="4400" dirty="0">
                <a:latin typeface="NikoshBAN" panose="02000000000000000000"/>
              </a:rPr>
              <a:t> </a:t>
            </a:r>
            <a:r>
              <a:rPr lang="en-US" sz="4400" dirty="0" err="1">
                <a:latin typeface="NikoshBAN" panose="02000000000000000000"/>
              </a:rPr>
              <a:t>লক্ষ্য</a:t>
            </a:r>
            <a:r>
              <a:rPr lang="en-US" sz="4400" dirty="0">
                <a:latin typeface="NikoshBAN" panose="02000000000000000000"/>
              </a:rPr>
              <a:t> </a:t>
            </a:r>
            <a:r>
              <a:rPr lang="en-US" sz="4400" dirty="0" err="1">
                <a:latin typeface="NikoshBAN" panose="02000000000000000000"/>
              </a:rPr>
              <a:t>করঃ</a:t>
            </a:r>
            <a:endParaRPr lang="en-US" sz="4400" dirty="0">
              <a:latin typeface="NikoshBAN" panose="0200000000000000000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46B1A00-7243-4E7D-AF0B-3F9A98F6C520}"/>
              </a:ext>
            </a:extLst>
          </p:cNvPr>
          <p:cNvSpPr txBox="1"/>
          <p:nvPr/>
        </p:nvSpPr>
        <p:spPr>
          <a:xfrm>
            <a:off x="2022756" y="4802318"/>
            <a:ext cx="8907784" cy="10772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3200" dirty="0" err="1">
                <a:latin typeface="NikoshBAN" panose="02000000000000000000"/>
              </a:rPr>
              <a:t>নাইট্রোজেন</a:t>
            </a:r>
            <a:r>
              <a:rPr lang="en-US" sz="3200" dirty="0">
                <a:latin typeface="NikoshBAN" panose="02000000000000000000"/>
              </a:rPr>
              <a:t>, </a:t>
            </a:r>
            <a:r>
              <a:rPr lang="en-US" sz="3200" dirty="0" err="1">
                <a:latin typeface="NikoshBAN" panose="02000000000000000000"/>
              </a:rPr>
              <a:t>অক্সিজেন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>
                <a:latin typeface="NikoshBAN" panose="02000000000000000000"/>
              </a:rPr>
              <a:t>বা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>
                <a:latin typeface="NikoshBAN" panose="02000000000000000000"/>
              </a:rPr>
              <a:t>হাইড্রোজেন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>
                <a:latin typeface="NikoshBAN" panose="02000000000000000000"/>
              </a:rPr>
              <a:t>গ্যাস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>
                <a:latin typeface="NikoshBAN" panose="02000000000000000000"/>
              </a:rPr>
              <a:t>দেখতে</a:t>
            </a:r>
            <a:r>
              <a:rPr lang="en-US" sz="3200" dirty="0">
                <a:latin typeface="NikoshBAN" panose="02000000000000000000"/>
              </a:rPr>
              <a:t>  </a:t>
            </a:r>
            <a:r>
              <a:rPr lang="en-US" sz="3200" dirty="0" err="1">
                <a:latin typeface="NikoshBAN" panose="02000000000000000000"/>
              </a:rPr>
              <a:t>কেমন</a:t>
            </a:r>
            <a:r>
              <a:rPr lang="en-US" sz="3200" dirty="0">
                <a:latin typeface="NikoshBAN" panose="02000000000000000000"/>
              </a:rPr>
              <a:t> ? </a:t>
            </a:r>
            <a:r>
              <a:rPr lang="en-US" sz="3200" dirty="0" err="1">
                <a:latin typeface="NikoshBAN" panose="02000000000000000000"/>
              </a:rPr>
              <a:t>চকচকে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>
                <a:latin typeface="NikoshBAN" panose="02000000000000000000"/>
              </a:rPr>
              <a:t>বা</a:t>
            </a:r>
            <a:r>
              <a:rPr lang="en-US" sz="3200" dirty="0">
                <a:latin typeface="NikoshBAN" panose="02000000000000000000"/>
              </a:rPr>
              <a:t> এ </a:t>
            </a:r>
            <a:r>
              <a:rPr lang="en-US" sz="3200" dirty="0" err="1">
                <a:latin typeface="NikoshBAN" panose="02000000000000000000"/>
              </a:rPr>
              <a:t>ধরনের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>
                <a:latin typeface="NikoshBAN" panose="02000000000000000000"/>
              </a:rPr>
              <a:t>বৈশিষ্ট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>
                <a:latin typeface="NikoshBAN" panose="02000000000000000000"/>
              </a:rPr>
              <a:t>নেই</a:t>
            </a:r>
            <a:r>
              <a:rPr lang="en-US" sz="3200" dirty="0">
                <a:latin typeface="NikoshBAN" panose="0200000000000000000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1956596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8E0A1231-3386-4951-A6D5-B51189CBA4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729777337"/>
              </p:ext>
            </p:extLst>
          </p:nvPr>
        </p:nvGraphicFramePr>
        <p:xfrm>
          <a:off x="838200" y="2934904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65DA10B1-20B5-4D26-A091-4CDC736D32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74580725"/>
              </p:ext>
            </p:extLst>
          </p:nvPr>
        </p:nvGraphicFramePr>
        <p:xfrm>
          <a:off x="838200" y="759262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471307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xmlns="" id="{4ED7AEFD-FF9B-4D76-8E21-45EFCA788D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686365383"/>
              </p:ext>
            </p:extLst>
          </p:nvPr>
        </p:nvGraphicFramePr>
        <p:xfrm>
          <a:off x="277154" y="72702"/>
          <a:ext cx="3932237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xmlns="" id="{A48B9958-BC1E-48E5-AADB-E41E6A7B36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896079730"/>
              </p:ext>
            </p:extLst>
          </p:nvPr>
        </p:nvGraphicFramePr>
        <p:xfrm>
          <a:off x="567118" y="2941334"/>
          <a:ext cx="5774688" cy="984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xmlns="" id="{3F1C9AE5-B664-418E-9986-CCA64EB0BF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84269457"/>
              </p:ext>
            </p:extLst>
          </p:nvPr>
        </p:nvGraphicFramePr>
        <p:xfrm>
          <a:off x="567118" y="4066552"/>
          <a:ext cx="7367513" cy="1186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xmlns="" id="{D7E723DF-D8F3-4945-876F-997418D84B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627824829"/>
              </p:ext>
            </p:extLst>
          </p:nvPr>
        </p:nvGraphicFramePr>
        <p:xfrm>
          <a:off x="567119" y="5438867"/>
          <a:ext cx="11202094" cy="984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xmlns="" id="{9C5933F9-BA1D-48B4-89CD-FB2871F3B3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041492330"/>
              </p:ext>
            </p:extLst>
          </p:nvPr>
        </p:nvGraphicFramePr>
        <p:xfrm>
          <a:off x="594719" y="1875110"/>
          <a:ext cx="4771366" cy="984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</p:spTree>
    <p:extLst>
      <p:ext uri="{BB962C8B-B14F-4D97-AF65-F5344CB8AC3E}">
        <p14:creationId xmlns:p14="http://schemas.microsoft.com/office/powerpoint/2010/main" xmlns="" val="34771308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1" grpId="0">
        <p:bldAsOne/>
      </p:bldGraphic>
      <p:bldGraphic spid="12" grpId="0">
        <p:bldAsOne/>
      </p:bldGraphic>
      <p:bldGraphic spid="13" grpId="0">
        <p:bldAsOne/>
      </p:bldGraphic>
      <p:bldGraphic spid="9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73642349-A0F4-41D8-9CEC-07ABBFF615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381318479"/>
              </p:ext>
            </p:extLst>
          </p:nvPr>
        </p:nvGraphicFramePr>
        <p:xfrm>
          <a:off x="332874" y="250367"/>
          <a:ext cx="2314074" cy="1169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7679D80-B31E-4722-ABBB-45A53B0FF5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32874" y="1770766"/>
            <a:ext cx="3722577" cy="20965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D02E1B1-6FAD-4908-B116-690E19706A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858912">
            <a:off x="4495373" y="2133140"/>
            <a:ext cx="3201257" cy="21341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0736BF8-3487-402C-A27F-BF06B0AC78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161908" y="242920"/>
            <a:ext cx="3868185" cy="21341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6E893DB-15E8-4DAE-8641-E2E1A37F86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36" r="12336"/>
          <a:stretch/>
        </p:blipFill>
        <p:spPr>
          <a:xfrm>
            <a:off x="8136551" y="381627"/>
            <a:ext cx="3784084" cy="347326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2F81BCE-ED1B-4F88-9ACE-00883560415D}"/>
              </a:ext>
            </a:extLst>
          </p:cNvPr>
          <p:cNvSpPr txBox="1"/>
          <p:nvPr/>
        </p:nvSpPr>
        <p:spPr>
          <a:xfrm>
            <a:off x="332874" y="4119295"/>
            <a:ext cx="9966158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"/>
              </a:rPr>
              <a:t>যেসব</a:t>
            </a:r>
            <a:r>
              <a:rPr lang="en-US" sz="2800" dirty="0">
                <a:latin typeface="Nikosh"/>
              </a:rPr>
              <a:t> </a:t>
            </a:r>
            <a:r>
              <a:rPr lang="en-US" sz="2800" dirty="0" err="1" smtClean="0">
                <a:latin typeface="Nikosh"/>
              </a:rPr>
              <a:t>পদার্থ</a:t>
            </a:r>
            <a:r>
              <a:rPr lang="en-US" sz="2800" dirty="0" smtClean="0">
                <a:latin typeface="Nikosh"/>
              </a:rPr>
              <a:t> </a:t>
            </a:r>
            <a:r>
              <a:rPr lang="en-US" sz="2800" dirty="0" err="1" smtClean="0">
                <a:latin typeface="Nikosh"/>
              </a:rPr>
              <a:t>সাধারণত</a:t>
            </a:r>
            <a:r>
              <a:rPr lang="en-US" sz="2800" dirty="0" smtClean="0">
                <a:latin typeface="Nikosh"/>
              </a:rPr>
              <a:t> </a:t>
            </a:r>
            <a:r>
              <a:rPr lang="en-US" sz="2800" dirty="0" err="1">
                <a:latin typeface="Nikosh"/>
              </a:rPr>
              <a:t>তাপ</a:t>
            </a:r>
            <a:r>
              <a:rPr lang="en-US" sz="2800" dirty="0">
                <a:latin typeface="Nikosh"/>
              </a:rPr>
              <a:t> ও </a:t>
            </a:r>
            <a:r>
              <a:rPr lang="en-US" sz="2800" dirty="0" err="1">
                <a:latin typeface="Nikosh"/>
              </a:rPr>
              <a:t>বিদ্যু</a:t>
            </a:r>
            <a:r>
              <a:rPr lang="en-US" sz="2800" dirty="0">
                <a:latin typeface="Nikosh"/>
              </a:rPr>
              <a:t>ৎ </a:t>
            </a:r>
            <a:r>
              <a:rPr lang="en-US" sz="2800" dirty="0" err="1">
                <a:latin typeface="Nikosh"/>
              </a:rPr>
              <a:t>পরিবাহি</a:t>
            </a:r>
            <a:r>
              <a:rPr lang="en-US" sz="2800" dirty="0">
                <a:latin typeface="Nikosh"/>
              </a:rPr>
              <a:t>, </a:t>
            </a:r>
            <a:r>
              <a:rPr lang="en-US" sz="2800" dirty="0" err="1">
                <a:latin typeface="Nikosh"/>
              </a:rPr>
              <a:t>আঘাত</a:t>
            </a:r>
            <a:r>
              <a:rPr lang="en-US" sz="2800" dirty="0">
                <a:latin typeface="Nikosh"/>
              </a:rPr>
              <a:t> </a:t>
            </a:r>
            <a:r>
              <a:rPr lang="en-US" sz="2800" dirty="0" err="1">
                <a:latin typeface="Nikosh"/>
              </a:rPr>
              <a:t>করলে</a:t>
            </a:r>
            <a:r>
              <a:rPr lang="en-US" sz="2800" dirty="0">
                <a:latin typeface="Nikosh"/>
              </a:rPr>
              <a:t> </a:t>
            </a:r>
            <a:r>
              <a:rPr lang="en-US" sz="2800" dirty="0" err="1">
                <a:latin typeface="Nikosh"/>
              </a:rPr>
              <a:t>ঝনঝন</a:t>
            </a:r>
            <a:r>
              <a:rPr lang="en-US" sz="2800" dirty="0">
                <a:latin typeface="Nikosh"/>
              </a:rPr>
              <a:t> </a:t>
            </a:r>
            <a:r>
              <a:rPr lang="en-US" sz="2800" dirty="0" err="1">
                <a:latin typeface="Nikosh"/>
              </a:rPr>
              <a:t>শব্দ</a:t>
            </a:r>
            <a:r>
              <a:rPr lang="en-US" sz="2800" dirty="0">
                <a:latin typeface="Nikosh"/>
              </a:rPr>
              <a:t> </a:t>
            </a:r>
            <a:r>
              <a:rPr lang="en-US" sz="2800" dirty="0" err="1">
                <a:latin typeface="Nikosh"/>
              </a:rPr>
              <a:t>হয়</a:t>
            </a:r>
            <a:r>
              <a:rPr lang="en-US" sz="2800" dirty="0">
                <a:latin typeface="Nikosh"/>
              </a:rPr>
              <a:t>, </a:t>
            </a:r>
            <a:r>
              <a:rPr lang="en-US" sz="2800" dirty="0" err="1">
                <a:latin typeface="Nikosh"/>
              </a:rPr>
              <a:t>ঘষলে</a:t>
            </a:r>
            <a:r>
              <a:rPr lang="en-US" sz="2800" dirty="0">
                <a:latin typeface="Nikosh"/>
              </a:rPr>
              <a:t> </a:t>
            </a:r>
            <a:r>
              <a:rPr lang="en-US" sz="2800" dirty="0" err="1">
                <a:latin typeface="Nikosh"/>
              </a:rPr>
              <a:t>চকচক</a:t>
            </a:r>
            <a:r>
              <a:rPr lang="en-US" sz="2800" dirty="0">
                <a:latin typeface="Nikosh"/>
              </a:rPr>
              <a:t> </a:t>
            </a:r>
            <a:r>
              <a:rPr lang="en-US" sz="2800" dirty="0" err="1">
                <a:latin typeface="Nikosh"/>
              </a:rPr>
              <a:t>করে</a:t>
            </a:r>
            <a:r>
              <a:rPr lang="en-US" sz="2800" dirty="0">
                <a:latin typeface="Nikosh"/>
              </a:rPr>
              <a:t> </a:t>
            </a:r>
            <a:r>
              <a:rPr lang="en-US" sz="2800" dirty="0" err="1">
                <a:latin typeface="Nikosh"/>
              </a:rPr>
              <a:t>সেসব</a:t>
            </a:r>
            <a:r>
              <a:rPr lang="en-US" sz="2800" dirty="0">
                <a:latin typeface="Nikosh"/>
              </a:rPr>
              <a:t>  </a:t>
            </a:r>
            <a:r>
              <a:rPr lang="en-US" sz="2800" dirty="0" err="1" smtClean="0">
                <a:latin typeface="Nikosh"/>
              </a:rPr>
              <a:t>পদার্থ</a:t>
            </a:r>
            <a:r>
              <a:rPr lang="en-US" sz="2800" dirty="0" smtClean="0">
                <a:latin typeface="Nikosh"/>
              </a:rPr>
              <a:t> </a:t>
            </a:r>
            <a:r>
              <a:rPr lang="en-US" sz="2800" dirty="0" err="1">
                <a:latin typeface="Nikosh"/>
              </a:rPr>
              <a:t>কে</a:t>
            </a:r>
            <a:r>
              <a:rPr lang="en-US" sz="2800" dirty="0">
                <a:latin typeface="Nikosh"/>
              </a:rPr>
              <a:t> </a:t>
            </a:r>
            <a:r>
              <a:rPr lang="en-US" sz="2800" dirty="0" err="1">
                <a:latin typeface="Nikosh"/>
              </a:rPr>
              <a:t>ধাতু</a:t>
            </a:r>
            <a:r>
              <a:rPr lang="en-US" sz="2800" dirty="0">
                <a:latin typeface="Nikosh"/>
              </a:rPr>
              <a:t> </a:t>
            </a:r>
            <a:r>
              <a:rPr lang="en-US" sz="2800" dirty="0" err="1">
                <a:latin typeface="Nikosh"/>
              </a:rPr>
              <a:t>বলে</a:t>
            </a:r>
            <a:r>
              <a:rPr lang="en-US" sz="2800" dirty="0">
                <a:latin typeface="Nikosh"/>
              </a:rPr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E8E0A8E-3149-4A6A-97B3-ED2F787242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52273" y="5272976"/>
            <a:ext cx="2510589" cy="14686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4600BD5-D79C-4576-AED0-C249FDA50DB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5294402"/>
            <a:ext cx="2314689" cy="139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4566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19" grpId="0" uiExpan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85A09CA2-3556-4769-92BC-AE389D6036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213712236"/>
              </p:ext>
            </p:extLst>
          </p:nvPr>
        </p:nvGraphicFramePr>
        <p:xfrm>
          <a:off x="1524000" y="1289516"/>
          <a:ext cx="4572000" cy="1129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E4BA77EC-453E-4CF6-89B7-B3B84BAEF3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902348789"/>
              </p:ext>
            </p:extLst>
          </p:nvPr>
        </p:nvGraphicFramePr>
        <p:xfrm>
          <a:off x="1524000" y="3296653"/>
          <a:ext cx="9144000" cy="165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CF80AE32-5DA4-4610-99F9-075159926A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265808953"/>
              </p:ext>
            </p:extLst>
          </p:nvPr>
        </p:nvGraphicFramePr>
        <p:xfrm>
          <a:off x="8566483" y="5245768"/>
          <a:ext cx="3176337" cy="813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xmlns="" val="1866007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310BE91D-2459-4D5D-8A58-1D53384CBC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94778143"/>
              </p:ext>
            </p:extLst>
          </p:nvPr>
        </p:nvGraphicFramePr>
        <p:xfrm>
          <a:off x="572814" y="189187"/>
          <a:ext cx="11046372" cy="8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xmlns="" id="{4AB2CDCF-387C-4A52-BDB2-A2D71F48CA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55009991"/>
              </p:ext>
            </p:extLst>
          </p:nvPr>
        </p:nvGraphicFramePr>
        <p:xfrm>
          <a:off x="572814" y="1109729"/>
          <a:ext cx="10987955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7840">
                  <a:extLst>
                    <a:ext uri="{9D8B030D-6E8A-4147-A177-3AD203B41FA5}">
                      <a16:colId xmlns:a16="http://schemas.microsoft.com/office/drawing/2014/main" xmlns="" val="3230369078"/>
                    </a:ext>
                  </a:extLst>
                </a:gridCol>
                <a:gridCol w="5410115">
                  <a:extLst>
                    <a:ext uri="{9D8B030D-6E8A-4147-A177-3AD203B41FA5}">
                      <a16:colId xmlns:a16="http://schemas.microsoft.com/office/drawing/2014/main" xmlns="" val="139632229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NikoshBAN"/>
                        </a:rPr>
                        <a:t>ধাতু</a:t>
                      </a:r>
                      <a:endParaRPr lang="en-US" sz="2400" dirty="0">
                        <a:latin typeface="NikoshB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NikoshBAN"/>
                        </a:rPr>
                        <a:t>অধাতু</a:t>
                      </a:r>
                      <a:endParaRPr lang="en-US" sz="2400" dirty="0">
                        <a:latin typeface="NikoshB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43729419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NikoshBAN"/>
                        </a:rPr>
                        <a:t>১.  </a:t>
                      </a:r>
                      <a:r>
                        <a:rPr lang="en-US" sz="2400" dirty="0" err="1">
                          <a:latin typeface="NikoshBAN"/>
                        </a:rPr>
                        <a:t>ধাতু</a:t>
                      </a:r>
                      <a:r>
                        <a:rPr lang="en-US" sz="2400" dirty="0">
                          <a:latin typeface="NikoshBAN"/>
                        </a:rPr>
                        <a:t> </a:t>
                      </a:r>
                      <a:r>
                        <a:rPr lang="en-US" sz="2400" dirty="0" err="1">
                          <a:latin typeface="NikoshBAN"/>
                        </a:rPr>
                        <a:t>তাপ</a:t>
                      </a:r>
                      <a:r>
                        <a:rPr lang="en-US" sz="2400" dirty="0">
                          <a:latin typeface="NikoshBAN"/>
                        </a:rPr>
                        <a:t> ও </a:t>
                      </a:r>
                      <a:r>
                        <a:rPr lang="en-US" sz="2400" dirty="0" err="1">
                          <a:latin typeface="NikoshBAN"/>
                        </a:rPr>
                        <a:t>বিদ্যু</a:t>
                      </a:r>
                      <a:r>
                        <a:rPr lang="en-US" sz="2400" dirty="0">
                          <a:latin typeface="NikoshBAN"/>
                        </a:rPr>
                        <a:t>ৎ </a:t>
                      </a:r>
                      <a:r>
                        <a:rPr lang="en-US" sz="2400" dirty="0" err="1">
                          <a:latin typeface="NikoshBAN"/>
                        </a:rPr>
                        <a:t>পরিবাহি</a:t>
                      </a:r>
                      <a:r>
                        <a:rPr lang="en-US" sz="2400" dirty="0">
                          <a:latin typeface="NikoshBAN"/>
                        </a:rPr>
                        <a:t>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NikoshBAN"/>
                        </a:rPr>
                        <a:t>১.  </a:t>
                      </a:r>
                      <a:r>
                        <a:rPr lang="en-US" sz="2400" dirty="0" err="1">
                          <a:latin typeface="NikoshBAN"/>
                        </a:rPr>
                        <a:t>অধাতু</a:t>
                      </a:r>
                      <a:r>
                        <a:rPr lang="en-US" sz="2400" dirty="0">
                          <a:latin typeface="NikoshBAN"/>
                        </a:rPr>
                        <a:t> </a:t>
                      </a:r>
                      <a:r>
                        <a:rPr lang="en-US" sz="2400" dirty="0" err="1">
                          <a:latin typeface="NikoshBAN"/>
                        </a:rPr>
                        <a:t>তাপ</a:t>
                      </a:r>
                      <a:r>
                        <a:rPr lang="en-US" sz="2400" dirty="0">
                          <a:latin typeface="NikoshBAN"/>
                        </a:rPr>
                        <a:t> ও </a:t>
                      </a:r>
                      <a:r>
                        <a:rPr lang="en-US" sz="2400" dirty="0" err="1">
                          <a:latin typeface="NikoshBAN"/>
                        </a:rPr>
                        <a:t>বিদ্যু</a:t>
                      </a:r>
                      <a:r>
                        <a:rPr lang="en-US" sz="2400" dirty="0">
                          <a:latin typeface="NikoshBAN"/>
                        </a:rPr>
                        <a:t>ৎ </a:t>
                      </a:r>
                      <a:r>
                        <a:rPr lang="en-US" sz="2400" dirty="0" err="1">
                          <a:latin typeface="NikoshBAN"/>
                        </a:rPr>
                        <a:t>পরিবাহি</a:t>
                      </a:r>
                      <a:r>
                        <a:rPr lang="en-US" sz="2400" dirty="0">
                          <a:latin typeface="NikoshBAN"/>
                        </a:rPr>
                        <a:t> </a:t>
                      </a:r>
                      <a:r>
                        <a:rPr lang="en-US" sz="2400" dirty="0" err="1">
                          <a:latin typeface="NikoshBAN"/>
                        </a:rPr>
                        <a:t>নয়</a:t>
                      </a:r>
                      <a:r>
                        <a:rPr lang="en-US" sz="2400" dirty="0">
                          <a:latin typeface="NikoshBAN"/>
                        </a:rPr>
                        <a:t>।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8744243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457200" indent="-457200"/>
                      <a:r>
                        <a:rPr lang="en-US" sz="2400" dirty="0">
                          <a:latin typeface="NikoshBAN"/>
                        </a:rPr>
                        <a:t>২.  </a:t>
                      </a:r>
                      <a:r>
                        <a:rPr lang="en-US" sz="2400" dirty="0" err="1">
                          <a:latin typeface="NikoshBAN"/>
                        </a:rPr>
                        <a:t>ধাতুকে</a:t>
                      </a:r>
                      <a:r>
                        <a:rPr lang="en-US" sz="2400" dirty="0">
                          <a:latin typeface="NikoshBAN"/>
                        </a:rPr>
                        <a:t> </a:t>
                      </a:r>
                      <a:r>
                        <a:rPr lang="en-US" sz="2400" dirty="0" err="1">
                          <a:latin typeface="NikoshBAN"/>
                        </a:rPr>
                        <a:t>আঘাত</a:t>
                      </a:r>
                      <a:r>
                        <a:rPr lang="en-US" sz="2400" dirty="0">
                          <a:latin typeface="NikoshBAN"/>
                        </a:rPr>
                        <a:t> </a:t>
                      </a:r>
                      <a:r>
                        <a:rPr lang="en-US" sz="2400" dirty="0" err="1">
                          <a:latin typeface="NikoshBAN"/>
                        </a:rPr>
                        <a:t>করলে</a:t>
                      </a:r>
                      <a:r>
                        <a:rPr lang="en-US" sz="2400" dirty="0">
                          <a:latin typeface="NikoshBAN"/>
                        </a:rPr>
                        <a:t> </a:t>
                      </a:r>
                      <a:r>
                        <a:rPr lang="en-US" sz="2400" dirty="0" err="1">
                          <a:latin typeface="NikoshBAN"/>
                        </a:rPr>
                        <a:t>ঝনঝন</a:t>
                      </a:r>
                      <a:r>
                        <a:rPr lang="en-US" sz="2400" dirty="0">
                          <a:latin typeface="NikoshBAN"/>
                        </a:rPr>
                        <a:t> </a:t>
                      </a:r>
                      <a:r>
                        <a:rPr lang="en-US" sz="2400" dirty="0" err="1">
                          <a:latin typeface="NikoshBAN"/>
                        </a:rPr>
                        <a:t>শব্দ</a:t>
                      </a:r>
                      <a:r>
                        <a:rPr lang="en-US" sz="2400" dirty="0">
                          <a:latin typeface="NikoshBAN"/>
                        </a:rPr>
                        <a:t> </a:t>
                      </a:r>
                      <a:r>
                        <a:rPr lang="en-US" sz="2400" dirty="0" err="1">
                          <a:latin typeface="NikoshBAN"/>
                        </a:rPr>
                        <a:t>হয়</a:t>
                      </a:r>
                      <a:endParaRPr lang="en-US" sz="2400" dirty="0">
                        <a:latin typeface="NikoshB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36550" indent="-336550"/>
                      <a:r>
                        <a:rPr lang="en-US" sz="2400" dirty="0">
                          <a:latin typeface="NikoshBAN"/>
                        </a:rPr>
                        <a:t>২.  </a:t>
                      </a:r>
                      <a:r>
                        <a:rPr lang="en-US" sz="2400" dirty="0" err="1">
                          <a:latin typeface="NikoshBAN"/>
                        </a:rPr>
                        <a:t>অধাতু</a:t>
                      </a:r>
                      <a:r>
                        <a:rPr lang="en-US" sz="2400" dirty="0">
                          <a:latin typeface="NikoshBAN"/>
                        </a:rPr>
                        <a:t> </a:t>
                      </a:r>
                      <a:r>
                        <a:rPr lang="en-US" sz="2400" dirty="0" err="1">
                          <a:latin typeface="NikoshBAN"/>
                        </a:rPr>
                        <a:t>কে</a:t>
                      </a:r>
                      <a:r>
                        <a:rPr lang="en-US" sz="2400" dirty="0">
                          <a:latin typeface="NikoshBAN"/>
                        </a:rPr>
                        <a:t> </a:t>
                      </a:r>
                      <a:r>
                        <a:rPr lang="en-US" sz="2400" dirty="0" err="1">
                          <a:latin typeface="NikoshBAN"/>
                        </a:rPr>
                        <a:t>আঘাত</a:t>
                      </a:r>
                      <a:r>
                        <a:rPr lang="en-US" sz="2400" dirty="0">
                          <a:latin typeface="NikoshBAN"/>
                        </a:rPr>
                        <a:t> </a:t>
                      </a:r>
                      <a:r>
                        <a:rPr lang="en-US" sz="2400" dirty="0" err="1">
                          <a:latin typeface="NikoshBAN"/>
                        </a:rPr>
                        <a:t>করলে</a:t>
                      </a:r>
                      <a:r>
                        <a:rPr lang="en-US" sz="2400" dirty="0">
                          <a:latin typeface="NikoshBAN"/>
                        </a:rPr>
                        <a:t> </a:t>
                      </a:r>
                      <a:r>
                        <a:rPr lang="en-US" sz="2400" dirty="0" err="1">
                          <a:latin typeface="NikoshBAN"/>
                        </a:rPr>
                        <a:t>শব্দ</a:t>
                      </a:r>
                      <a:r>
                        <a:rPr lang="en-US" sz="2400" dirty="0">
                          <a:latin typeface="NikoshBAN"/>
                        </a:rPr>
                        <a:t> </a:t>
                      </a:r>
                      <a:r>
                        <a:rPr lang="en-US" sz="2400" dirty="0" err="1">
                          <a:latin typeface="NikoshBAN"/>
                        </a:rPr>
                        <a:t>হয়</a:t>
                      </a:r>
                      <a:r>
                        <a:rPr lang="en-US" sz="2400" dirty="0">
                          <a:latin typeface="NikoshBAN"/>
                        </a:rPr>
                        <a:t> </a:t>
                      </a:r>
                      <a:r>
                        <a:rPr lang="en-US" sz="2400" dirty="0" err="1">
                          <a:latin typeface="NikoshBAN"/>
                        </a:rPr>
                        <a:t>না</a:t>
                      </a:r>
                      <a:r>
                        <a:rPr lang="en-US" sz="2400" dirty="0">
                          <a:latin typeface="NikoshBAN"/>
                        </a:rPr>
                        <a:t>।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0759366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457200" indent="-457200"/>
                      <a:r>
                        <a:rPr lang="en-US" sz="2400" dirty="0">
                          <a:latin typeface="NikoshBAN"/>
                        </a:rPr>
                        <a:t>৩.  </a:t>
                      </a:r>
                      <a:r>
                        <a:rPr lang="en-US" sz="2400" dirty="0" err="1">
                          <a:latin typeface="NikoshBAN"/>
                        </a:rPr>
                        <a:t>ঘষলে</a:t>
                      </a:r>
                      <a:r>
                        <a:rPr lang="en-US" sz="2400" dirty="0">
                          <a:latin typeface="NikoshBAN"/>
                        </a:rPr>
                        <a:t> </a:t>
                      </a:r>
                      <a:r>
                        <a:rPr lang="en-US" sz="2400" dirty="0" err="1">
                          <a:latin typeface="NikoshBAN"/>
                        </a:rPr>
                        <a:t>ধাতু</a:t>
                      </a:r>
                      <a:r>
                        <a:rPr lang="en-US" sz="2400" dirty="0">
                          <a:latin typeface="NikoshBAN"/>
                        </a:rPr>
                        <a:t> </a:t>
                      </a:r>
                      <a:r>
                        <a:rPr lang="en-US" sz="2400" dirty="0" err="1">
                          <a:latin typeface="NikoshBAN"/>
                        </a:rPr>
                        <a:t>চকচক</a:t>
                      </a:r>
                      <a:r>
                        <a:rPr lang="en-US" sz="2400" dirty="0">
                          <a:latin typeface="NikoshBAN"/>
                        </a:rPr>
                        <a:t> </a:t>
                      </a:r>
                      <a:r>
                        <a:rPr lang="en-US" sz="2400" dirty="0" err="1">
                          <a:latin typeface="NikoshBAN"/>
                        </a:rPr>
                        <a:t>করে</a:t>
                      </a:r>
                      <a:r>
                        <a:rPr lang="en-US" sz="2400" dirty="0">
                          <a:latin typeface="NikoshBAN"/>
                        </a:rPr>
                        <a:t>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indent="-457200"/>
                      <a:r>
                        <a:rPr lang="en-US" sz="2400" dirty="0">
                          <a:latin typeface="NikoshBAN"/>
                        </a:rPr>
                        <a:t>৩.  </a:t>
                      </a:r>
                      <a:r>
                        <a:rPr lang="en-US" sz="2400" dirty="0" err="1">
                          <a:latin typeface="NikoshBAN"/>
                        </a:rPr>
                        <a:t>ঘষলে</a:t>
                      </a:r>
                      <a:r>
                        <a:rPr lang="en-US" sz="2400" dirty="0">
                          <a:latin typeface="NikoshBAN"/>
                        </a:rPr>
                        <a:t> </a:t>
                      </a:r>
                      <a:r>
                        <a:rPr lang="en-US" sz="2400" dirty="0" err="1">
                          <a:latin typeface="NikoshBAN"/>
                        </a:rPr>
                        <a:t>অধাতু</a:t>
                      </a:r>
                      <a:r>
                        <a:rPr lang="en-US" sz="2400" dirty="0">
                          <a:latin typeface="NikoshBAN"/>
                        </a:rPr>
                        <a:t> </a:t>
                      </a:r>
                      <a:r>
                        <a:rPr lang="en-US" sz="2400" dirty="0" err="1">
                          <a:latin typeface="NikoshBAN"/>
                        </a:rPr>
                        <a:t>চকচক</a:t>
                      </a:r>
                      <a:r>
                        <a:rPr lang="en-US" sz="2400" dirty="0">
                          <a:latin typeface="NikoshBAN"/>
                        </a:rPr>
                        <a:t> </a:t>
                      </a:r>
                      <a:r>
                        <a:rPr lang="en-US" sz="2400" dirty="0" err="1">
                          <a:latin typeface="NikoshBAN"/>
                        </a:rPr>
                        <a:t>করে</a:t>
                      </a:r>
                      <a:r>
                        <a:rPr lang="en-US" sz="2400" dirty="0">
                          <a:latin typeface="NikoshBAN"/>
                        </a:rPr>
                        <a:t> </a:t>
                      </a:r>
                      <a:r>
                        <a:rPr lang="en-US" sz="2400" dirty="0" err="1">
                          <a:latin typeface="NikoshBAN"/>
                        </a:rPr>
                        <a:t>না</a:t>
                      </a:r>
                      <a:r>
                        <a:rPr lang="en-US" sz="2400" dirty="0">
                          <a:latin typeface="NikoshBAN"/>
                        </a:rPr>
                        <a:t>।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9373337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457200" indent="-457200"/>
                      <a:r>
                        <a:rPr lang="en-US" sz="2400" dirty="0">
                          <a:latin typeface="NikoshBAN"/>
                        </a:rPr>
                        <a:t>৪. </a:t>
                      </a:r>
                      <a:r>
                        <a:rPr lang="en-US" sz="2400" dirty="0" err="1">
                          <a:latin typeface="NikoshBAN"/>
                        </a:rPr>
                        <a:t>অধাতুর</a:t>
                      </a:r>
                      <a:r>
                        <a:rPr lang="en-US" sz="2400" dirty="0">
                          <a:latin typeface="NikoshBAN"/>
                        </a:rPr>
                        <a:t> </a:t>
                      </a:r>
                      <a:r>
                        <a:rPr lang="en-US" sz="2400" dirty="0" err="1">
                          <a:latin typeface="NikoshBAN"/>
                        </a:rPr>
                        <a:t>তুলনায়</a:t>
                      </a:r>
                      <a:r>
                        <a:rPr lang="en-US" sz="2400" dirty="0">
                          <a:latin typeface="NikoshBAN"/>
                        </a:rPr>
                        <a:t> </a:t>
                      </a:r>
                      <a:r>
                        <a:rPr lang="en-US" sz="2400" dirty="0" err="1">
                          <a:latin typeface="NikoshBAN"/>
                        </a:rPr>
                        <a:t>ধাতু</a:t>
                      </a:r>
                      <a:r>
                        <a:rPr lang="en-US" sz="2400" dirty="0">
                          <a:latin typeface="NikoshBAN"/>
                        </a:rPr>
                        <a:t> </a:t>
                      </a:r>
                      <a:r>
                        <a:rPr lang="en-US" sz="2400" dirty="0" err="1">
                          <a:latin typeface="NikoshBAN"/>
                        </a:rPr>
                        <a:t>বেশি</a:t>
                      </a:r>
                      <a:r>
                        <a:rPr lang="en-US" sz="2400" dirty="0">
                          <a:latin typeface="NikoshBAN"/>
                        </a:rPr>
                        <a:t> </a:t>
                      </a:r>
                      <a:r>
                        <a:rPr lang="en-US" sz="2400" dirty="0" err="1">
                          <a:latin typeface="NikoshBAN"/>
                        </a:rPr>
                        <a:t>ভারী</a:t>
                      </a:r>
                      <a:r>
                        <a:rPr lang="en-US" sz="2400" dirty="0">
                          <a:latin typeface="NikoshBAN"/>
                        </a:rPr>
                        <a:t> </a:t>
                      </a:r>
                      <a:r>
                        <a:rPr lang="en-US" sz="2400" dirty="0" err="1">
                          <a:latin typeface="NikoshBAN"/>
                        </a:rPr>
                        <a:t>মনে</a:t>
                      </a:r>
                      <a:r>
                        <a:rPr lang="en-US" sz="2400" dirty="0">
                          <a:latin typeface="NikoshBAN"/>
                        </a:rPr>
                        <a:t> </a:t>
                      </a:r>
                      <a:r>
                        <a:rPr lang="en-US" sz="2400" dirty="0" err="1">
                          <a:latin typeface="NikoshBAN"/>
                        </a:rPr>
                        <a:t>হয়</a:t>
                      </a:r>
                      <a:r>
                        <a:rPr lang="en-US" sz="2400" dirty="0">
                          <a:latin typeface="NikoshBAN"/>
                        </a:rPr>
                        <a:t>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indent="-457200"/>
                      <a:r>
                        <a:rPr lang="en-US" sz="2400" dirty="0">
                          <a:latin typeface="NikoshBAN"/>
                        </a:rPr>
                        <a:t>৪. </a:t>
                      </a:r>
                      <a:r>
                        <a:rPr lang="en-US" sz="2400" dirty="0" err="1">
                          <a:latin typeface="NikoshBAN"/>
                        </a:rPr>
                        <a:t>অধাতুর</a:t>
                      </a:r>
                      <a:r>
                        <a:rPr lang="en-US" sz="2400" dirty="0">
                          <a:latin typeface="NikoshBAN"/>
                        </a:rPr>
                        <a:t> </a:t>
                      </a:r>
                      <a:r>
                        <a:rPr lang="en-US" sz="2400" dirty="0" err="1">
                          <a:latin typeface="NikoshBAN"/>
                        </a:rPr>
                        <a:t>হালকা</a:t>
                      </a:r>
                      <a:r>
                        <a:rPr lang="en-US" sz="2400" dirty="0">
                          <a:latin typeface="NikoshBAN"/>
                        </a:rPr>
                        <a:t> </a:t>
                      </a:r>
                      <a:r>
                        <a:rPr lang="en-US" sz="2400" dirty="0" err="1">
                          <a:latin typeface="NikoshBAN"/>
                        </a:rPr>
                        <a:t>হয়</a:t>
                      </a:r>
                      <a:r>
                        <a:rPr lang="en-US" sz="2400" dirty="0">
                          <a:latin typeface="NikoshBAN"/>
                        </a:rPr>
                        <a:t>।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03125512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B153603-FCD5-44B7-B97C-CDF1DA54AC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262612" y="4301145"/>
            <a:ext cx="2042028" cy="12294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C7733D4-C950-4352-94BF-895FF9F38B7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945166" y="4301145"/>
            <a:ext cx="1879802" cy="10586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A12FC63-F712-49A1-906E-825390D9A2AD}"/>
              </a:ext>
            </a:extLst>
          </p:cNvPr>
          <p:cNvSpPr txBox="1"/>
          <p:nvPr/>
        </p:nvSpPr>
        <p:spPr>
          <a:xfrm>
            <a:off x="562021" y="5753596"/>
            <a:ext cx="5904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NikoshBAN"/>
              </a:rPr>
              <a:t>উদাহরণঃ</a:t>
            </a:r>
            <a:r>
              <a:rPr lang="en-US" sz="2000" dirty="0">
                <a:latin typeface="NikoshBAN"/>
              </a:rPr>
              <a:t> </a:t>
            </a:r>
            <a:r>
              <a:rPr lang="en-US" sz="2000" dirty="0" err="1">
                <a:latin typeface="NikoshBAN"/>
              </a:rPr>
              <a:t>লোহা</a:t>
            </a:r>
            <a:r>
              <a:rPr lang="en-US" sz="2000" dirty="0">
                <a:latin typeface="NikoshBAN"/>
              </a:rPr>
              <a:t>, </a:t>
            </a:r>
            <a:r>
              <a:rPr lang="en-US" sz="2000" dirty="0" err="1">
                <a:latin typeface="NikoshBAN"/>
              </a:rPr>
              <a:t>তামা</a:t>
            </a:r>
            <a:r>
              <a:rPr lang="en-US" sz="2000" dirty="0">
                <a:latin typeface="NikoshBAN"/>
              </a:rPr>
              <a:t>  </a:t>
            </a:r>
            <a:r>
              <a:rPr lang="en-US" sz="2000" dirty="0" err="1">
                <a:latin typeface="NikoshBAN"/>
              </a:rPr>
              <a:t>ইত্যাদি</a:t>
            </a:r>
            <a:r>
              <a:rPr lang="en-US" sz="2000" dirty="0">
                <a:latin typeface="NikoshBAN"/>
              </a:rPr>
              <a:t> ।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C822F47-0F4A-4F02-BB88-A648F28A4CE5}"/>
              </a:ext>
            </a:extLst>
          </p:cNvPr>
          <p:cNvSpPr txBox="1"/>
          <p:nvPr/>
        </p:nvSpPr>
        <p:spPr>
          <a:xfrm>
            <a:off x="6287656" y="5753596"/>
            <a:ext cx="5904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NikoshBAN"/>
              </a:rPr>
              <a:t>উদাহরণঃ</a:t>
            </a:r>
            <a:r>
              <a:rPr lang="en-US" sz="2000" dirty="0">
                <a:latin typeface="NikoshBAN"/>
              </a:rPr>
              <a:t> </a:t>
            </a:r>
            <a:r>
              <a:rPr lang="en-US" sz="2000" dirty="0" err="1">
                <a:latin typeface="NikoshBAN"/>
              </a:rPr>
              <a:t>অক্সিজেন</a:t>
            </a:r>
            <a:r>
              <a:rPr lang="en-US" sz="2000" dirty="0">
                <a:latin typeface="NikoshBAN"/>
              </a:rPr>
              <a:t>, </a:t>
            </a:r>
            <a:r>
              <a:rPr lang="en-US" sz="2000" dirty="0" err="1">
                <a:latin typeface="NikoshBAN"/>
              </a:rPr>
              <a:t>কার্বন</a:t>
            </a:r>
            <a:r>
              <a:rPr lang="en-US" sz="2000" dirty="0">
                <a:latin typeface="NikoshBAN"/>
              </a:rPr>
              <a:t>  </a:t>
            </a:r>
            <a:r>
              <a:rPr lang="en-US" sz="2000" dirty="0" err="1">
                <a:latin typeface="NikoshBAN"/>
              </a:rPr>
              <a:t>ইত্যাদি</a:t>
            </a:r>
            <a:r>
              <a:rPr lang="en-US" sz="2000" dirty="0">
                <a:latin typeface="NikoshBAN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xmlns="" val="951367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11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1B616758-DB02-41D3-875E-2C90C43738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532066109"/>
              </p:ext>
            </p:extLst>
          </p:nvPr>
        </p:nvGraphicFramePr>
        <p:xfrm>
          <a:off x="128752" y="175939"/>
          <a:ext cx="4395122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xmlns="" id="{46D9E6F3-F391-4C8B-88E2-0D23EB31DE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023629157"/>
              </p:ext>
            </p:extLst>
          </p:nvPr>
        </p:nvGraphicFramePr>
        <p:xfrm>
          <a:off x="1203365" y="1880416"/>
          <a:ext cx="9785269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xmlns="" id="{2F9A268E-2086-43AA-B054-E5A43B6590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295521979"/>
              </p:ext>
            </p:extLst>
          </p:nvPr>
        </p:nvGraphicFramePr>
        <p:xfrm>
          <a:off x="8743364" y="3429000"/>
          <a:ext cx="3071648" cy="854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xmlns="" val="30679331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11" grpId="0">
        <p:bldAsOne/>
      </p:bldGraphic>
      <p:bldGraphic spid="12" grpId="0">
        <p:bldAsOne/>
      </p:bldGraphic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573</TotalTime>
  <Words>413</Words>
  <Application>Microsoft Office PowerPoint</Application>
  <PresentationFormat>Custom</PresentationFormat>
  <Paragraphs>75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Facet</vt:lpstr>
      <vt:lpstr>আজকের পাঠে সবাই কে      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মূল্যায়ন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পাঠে সবাইকে </dc:title>
  <dc:creator>Krishna Bhowmik</dc:creator>
  <cp:lastModifiedBy>NITESH</cp:lastModifiedBy>
  <cp:revision>130</cp:revision>
  <dcterms:created xsi:type="dcterms:W3CDTF">2021-04-15T00:40:02Z</dcterms:created>
  <dcterms:modified xsi:type="dcterms:W3CDTF">2021-04-27T19:34:43Z</dcterms:modified>
</cp:coreProperties>
</file>