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0" r:id="rId2"/>
    <p:sldId id="266" r:id="rId3"/>
    <p:sldId id="264" r:id="rId4"/>
    <p:sldId id="298" r:id="rId5"/>
    <p:sldId id="299" r:id="rId6"/>
    <p:sldId id="295" r:id="rId7"/>
    <p:sldId id="284" r:id="rId8"/>
    <p:sldId id="289" r:id="rId9"/>
    <p:sldId id="263" r:id="rId10"/>
    <p:sldId id="281" r:id="rId11"/>
    <p:sldId id="297" r:id="rId12"/>
    <p:sldId id="292" r:id="rId13"/>
    <p:sldId id="302" r:id="rId14"/>
    <p:sldId id="293" r:id="rId15"/>
    <p:sldId id="304" r:id="rId16"/>
    <p:sldId id="301" r:id="rId17"/>
    <p:sldId id="290" r:id="rId18"/>
    <p:sldId id="267" r:id="rId19"/>
    <p:sldId id="333" r:id="rId20"/>
    <p:sldId id="305" r:id="rId21"/>
    <p:sldId id="256" r:id="rId22"/>
    <p:sldId id="332" r:id="rId23"/>
    <p:sldId id="259" r:id="rId24"/>
    <p:sldId id="287" r:id="rId25"/>
    <p:sldId id="277" r:id="rId26"/>
    <p:sldId id="31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2FDD-3865-4BCC-925E-1C9EB9E13B3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E05B-D99A-4232-9732-A90300DB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6E05B-D99A-4232-9732-A90300DB66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FEA7-3329-4461-A1E1-5D0881563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835DB-4A0C-44C9-AC68-9D7CF197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9E107-22B1-4FBC-93A0-7E95DF12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A5AAE-30C8-48F8-84B2-2A35B831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19D4-344E-496C-9BAB-74F8B83E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C8B4-6211-4A6E-9258-BD165753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F6005-7E04-49F4-981A-85D85B3E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BA829-70F0-47A0-9962-FBC305AE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4F8C9-4219-477D-BE5C-1C4EEB3D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225AB-622C-4FAA-99FC-DA623FE3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0D4D3-C4E4-46E4-A8AD-6D8AC2918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C9A21-0D8F-4F38-837C-35989EBDB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69A3B-53B3-42F4-A60E-FD3F562A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8F089-00C2-461C-B79F-C759E103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70097-C915-4560-B78A-E7A19FA4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C0E1-5448-4EB2-9EB6-F62FCD54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A942-41FC-47FD-B2CB-61854F5D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B6DE-D604-4892-85CD-83F7C480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0FFD3-816D-4F4C-B799-5975CBB8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EE500-3495-44DD-A044-E0B3C058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7866-24D3-4EF5-84CA-7132D6B6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6776-CC02-4EB4-9696-D0288119C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ED8D7-E479-453D-BEFA-9D641142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BC203-698E-4022-8EFE-AED44FB2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9422-008A-40F4-B455-2282E6FD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2067-2658-4C17-B456-E5A507A8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9811-EA9C-41D0-AF16-8AB86388D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589B8-F6ED-403C-A43B-95C4BFCFE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174C-1543-4638-BDE5-C7190432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35B65-B377-4B86-8160-4B68FCF7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79B22-6B1F-4FB4-BC54-DEECAD3B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57EB-685D-4B63-8E70-1702BBD3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90E74-3D05-40F7-91B1-564836D9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58681-574E-4D8D-9C16-0B958E0EF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775E4-267F-46D1-9BB7-BC6D829E6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F7C0E-17B6-4D20-83A2-239B50A69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AAA3B-FF4C-4711-8578-AAFA08DC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7E02A-B009-4BAA-AEF7-417332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2B2C-A225-4D88-BFBA-75A48EC6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5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0797-001C-4186-ABEE-85EF6E86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89353-118A-40C9-963B-1B8754B4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B5666-0295-4D83-8B02-08D10D84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151B3-A421-4467-B233-A02376D8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>
            <a:extLst>
              <a:ext uri="{FF2B5EF4-FFF2-40B4-BE49-F238E27FC236}">
                <a16:creationId xmlns:a16="http://schemas.microsoft.com/office/drawing/2014/main" id="{A7926E7B-FD58-406F-8B19-41FF39A27A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57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49FC705E-4987-40CF-A088-A16E3C7A7A86}"/>
              </a:ext>
            </a:extLst>
          </p:cNvPr>
          <p:cNvSpPr/>
          <p:nvPr userDrawn="1"/>
        </p:nvSpPr>
        <p:spPr>
          <a:xfrm>
            <a:off x="232014" y="211541"/>
            <a:ext cx="11716604" cy="6454082"/>
          </a:xfrm>
          <a:prstGeom prst="frame">
            <a:avLst>
              <a:gd name="adj1" fmla="val 532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872A76-C3FC-442F-8CA2-235D274462F1}"/>
              </a:ext>
            </a:extLst>
          </p:cNvPr>
          <p:cNvSpPr/>
          <p:nvPr userDrawn="1"/>
        </p:nvSpPr>
        <p:spPr>
          <a:xfrm>
            <a:off x="0" y="192378"/>
            <a:ext cx="609657" cy="5948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754112-F910-427D-8D39-05186225FF04}"/>
              </a:ext>
            </a:extLst>
          </p:cNvPr>
          <p:cNvSpPr/>
          <p:nvPr userDrawn="1"/>
        </p:nvSpPr>
        <p:spPr>
          <a:xfrm>
            <a:off x="304780" y="-26482"/>
            <a:ext cx="461803" cy="466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254147-EA6C-4917-B40F-372BB5E4EBEC}"/>
              </a:ext>
            </a:extLst>
          </p:cNvPr>
          <p:cNvSpPr/>
          <p:nvPr userDrawn="1"/>
        </p:nvSpPr>
        <p:spPr>
          <a:xfrm>
            <a:off x="451423" y="258135"/>
            <a:ext cx="461803" cy="5291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AC043C-715A-44DF-814F-FAFAB294CB2D}"/>
              </a:ext>
            </a:extLst>
          </p:cNvPr>
          <p:cNvSpPr/>
          <p:nvPr userDrawn="1"/>
        </p:nvSpPr>
        <p:spPr>
          <a:xfrm>
            <a:off x="11550746" y="5971837"/>
            <a:ext cx="470084" cy="4634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E07F5E-2C0D-47A3-8C92-86D22E4F643F}"/>
              </a:ext>
            </a:extLst>
          </p:cNvPr>
          <p:cNvSpPr/>
          <p:nvPr userDrawn="1"/>
        </p:nvSpPr>
        <p:spPr>
          <a:xfrm>
            <a:off x="11301815" y="6203572"/>
            <a:ext cx="622857" cy="62871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A7DBA3-1D6E-4CAA-A2D0-F629821A7369}"/>
              </a:ext>
            </a:extLst>
          </p:cNvPr>
          <p:cNvSpPr/>
          <p:nvPr userDrawn="1"/>
        </p:nvSpPr>
        <p:spPr>
          <a:xfrm>
            <a:off x="11229603" y="5984692"/>
            <a:ext cx="470084" cy="4634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689-AA7B-48EA-8F5C-E26FC8E2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F69A-B819-45C5-B548-A106806F0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BBFAC-475B-46C7-AE8C-4DD96D80B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61CFE-EF61-4344-8626-1C44C212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33852-D690-4BCE-AC76-84F31A5A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504B2-8876-418E-8D9A-0BF57004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3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F3F4-400F-4BB2-A0CA-0D45D5F0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70EE1-C5BB-4D86-AE62-907E8D924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7403D-DEEB-4115-AD29-33CF297C0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561F6-D293-4AD7-AF72-B79F61CA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EE077-0107-4133-AAD2-3F4EBCD4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8E627-8A97-4D26-9096-7C169BE4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AB002-7751-4DC0-A401-C81949DB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883A-76C1-4D54-9F71-04E318A83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EF9F-873B-43FE-838D-6CCD948B0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7F11-3AF3-40EB-93B6-557E0A8C2C7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6795-BA7A-4FE1-8EE7-1E050132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67B6-7EA6-4E59-9B3F-D01904ABB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0"/>
          <a:stretch/>
        </p:blipFill>
        <p:spPr>
          <a:xfrm>
            <a:off x="186018" y="104215"/>
            <a:ext cx="11808758" cy="287961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35379" y="4055794"/>
            <a:ext cx="1194708" cy="1049355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5" b="1"/>
          <a:stretch/>
        </p:blipFill>
        <p:spPr>
          <a:xfrm>
            <a:off x="186018" y="2983833"/>
            <a:ext cx="11808758" cy="37205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832529" y="1783452"/>
            <a:ext cx="8283249" cy="16885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algn="ctr"/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স্বাগত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77A88-7030-4731-B3AD-2F30DA4C3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19" y="263921"/>
            <a:ext cx="1816376" cy="1210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18879" y="104215"/>
            <a:ext cx="11943035" cy="657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0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13704 L -0.00521 -0.4703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DBCD74-7744-436B-976E-C15697CDF3EB}"/>
              </a:ext>
            </a:extLst>
          </p:cNvPr>
          <p:cNvSpPr txBox="1"/>
          <p:nvPr/>
        </p:nvSpPr>
        <p:spPr>
          <a:xfrm>
            <a:off x="2260337" y="547708"/>
            <a:ext cx="7741768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00B7C-5D0F-4C75-8DDE-5B1A4E842A99}"/>
              </a:ext>
            </a:extLst>
          </p:cNvPr>
          <p:cNvSpPr txBox="1"/>
          <p:nvPr/>
        </p:nvSpPr>
        <p:spPr>
          <a:xfrm>
            <a:off x="4557251" y="2912494"/>
            <a:ext cx="339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https://youtu.be/iysQU9zJdtU</a:t>
            </a:r>
          </a:p>
        </p:txBody>
      </p:sp>
    </p:spTree>
    <p:extLst>
      <p:ext uri="{BB962C8B-B14F-4D97-AF65-F5344CB8AC3E}">
        <p14:creationId xmlns:p14="http://schemas.microsoft.com/office/powerpoint/2010/main" val="112932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BC483B-5B18-4BB9-9CF5-907DBE35E876}"/>
              </a:ext>
            </a:extLst>
          </p:cNvPr>
          <p:cNvSpPr txBox="1"/>
          <p:nvPr/>
        </p:nvSpPr>
        <p:spPr>
          <a:xfrm>
            <a:off x="738554" y="4935275"/>
            <a:ext cx="11160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রূপকথার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দেশ।বাংলার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ছিল।ব্যবসা-বানিজ্য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64650-0577-4E7E-985E-190B2C9AAE6F}"/>
              </a:ext>
            </a:extLst>
          </p:cNvPr>
          <p:cNvSpPr txBox="1"/>
          <p:nvPr/>
        </p:nvSpPr>
        <p:spPr>
          <a:xfrm>
            <a:off x="1195754" y="274311"/>
            <a:ext cx="8302207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আগমনের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2E375-CF00-4F7F-8AB0-CA4B0B408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61" y="1180316"/>
            <a:ext cx="5961675" cy="3556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3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986667-9FFF-43BF-BC56-95D4A56B8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0" y="929496"/>
            <a:ext cx="6164952" cy="3506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53840-9A05-4F3B-862C-D287E8EFA391}"/>
              </a:ext>
            </a:extLst>
          </p:cNvPr>
          <p:cNvSpPr txBox="1"/>
          <p:nvPr/>
        </p:nvSpPr>
        <p:spPr>
          <a:xfrm>
            <a:off x="943833" y="4811543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ব্রিটেনের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১৬০০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ইস্ট-ইন্ডিয়া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848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5E137-364F-48C7-B4B3-BC96E3661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77" y="991327"/>
            <a:ext cx="6497074" cy="3498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07E9C-DD5A-486E-A166-89A8075EA7D1}"/>
              </a:ext>
            </a:extLst>
          </p:cNvPr>
          <p:cNvSpPr txBox="1"/>
          <p:nvPr/>
        </p:nvSpPr>
        <p:spPr>
          <a:xfrm>
            <a:off x="1135153" y="4779209"/>
            <a:ext cx="9949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শেষ স্বাধীন নবাব ছিলেন সিরাজ-উদ-দৌলা। তিনি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১৭৫6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87432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327985-D318-4EE9-B6E2-2C1CE6D00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19" y="621594"/>
            <a:ext cx="6524933" cy="3664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36B55-C3C5-4A67-B204-86AE39E70BEF}"/>
              </a:ext>
            </a:extLst>
          </p:cNvPr>
          <p:cNvSpPr txBox="1"/>
          <p:nvPr/>
        </p:nvSpPr>
        <p:spPr>
          <a:xfrm>
            <a:off x="320021" y="4459647"/>
            <a:ext cx="11728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নানামুখী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949237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718FC6-AAAC-45B1-9CB3-EF75D906E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2" y="650395"/>
            <a:ext cx="7825154" cy="3298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8DFA7-4C94-41C4-9EED-2120F4B4F570}"/>
              </a:ext>
            </a:extLst>
          </p:cNvPr>
          <p:cNvSpPr txBox="1"/>
          <p:nvPr/>
        </p:nvSpPr>
        <p:spPr>
          <a:xfrm>
            <a:off x="748811" y="4345677"/>
            <a:ext cx="10694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রায়দূর্লভ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শেঠের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বনিকদের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বিরোধিতা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9044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7476C8-1BD7-4368-B510-E6CDE82B8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64" y="651003"/>
            <a:ext cx="2348981" cy="30004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4087D9-E755-4203-BB07-3D4BCBFEF355}"/>
              </a:ext>
            </a:extLst>
          </p:cNvPr>
          <p:cNvSpPr/>
          <p:nvPr/>
        </p:nvSpPr>
        <p:spPr>
          <a:xfrm>
            <a:off x="4215614" y="1227882"/>
            <a:ext cx="35285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6CADF29-0CD0-4494-AB3B-672D36421082}"/>
              </a:ext>
            </a:extLst>
          </p:cNvPr>
          <p:cNvSpPr/>
          <p:nvPr/>
        </p:nvSpPr>
        <p:spPr>
          <a:xfrm>
            <a:off x="5522686" y="2259061"/>
            <a:ext cx="718457" cy="128451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661E3E-3624-4386-8E62-4F9EB782E567}"/>
              </a:ext>
            </a:extLst>
          </p:cNvPr>
          <p:cNvSpPr txBox="1"/>
          <p:nvPr/>
        </p:nvSpPr>
        <p:spPr>
          <a:xfrm>
            <a:off x="1409313" y="3998903"/>
            <a:ext cx="914114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79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5266C-1340-4702-9065-62993C116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0" y="282078"/>
            <a:ext cx="5941450" cy="3783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D79D62-E93E-46D1-BC1F-2A050BD729FD}"/>
              </a:ext>
            </a:extLst>
          </p:cNvPr>
          <p:cNvSpPr txBox="1"/>
          <p:nvPr/>
        </p:nvSpPr>
        <p:spPr>
          <a:xfrm>
            <a:off x="7918821" y="2027769"/>
            <a:ext cx="314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পলাশির প্রান্তর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1">
            <a:extLst>
              <a:ext uri="{FF2B5EF4-FFF2-40B4-BE49-F238E27FC236}">
                <a16:creationId xmlns:a16="http://schemas.microsoft.com/office/drawing/2014/main" id="{E7DCD1CF-EBDE-4A62-990E-2261F9041F72}"/>
              </a:ext>
            </a:extLst>
          </p:cNvPr>
          <p:cNvSpPr/>
          <p:nvPr/>
        </p:nvSpPr>
        <p:spPr>
          <a:xfrm rot="10800000" flipH="1">
            <a:off x="6765525" y="2075395"/>
            <a:ext cx="891811" cy="5021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79D62-E93E-46D1-BC1F-2A050BD729FD}"/>
              </a:ext>
            </a:extLst>
          </p:cNvPr>
          <p:cNvSpPr txBox="1"/>
          <p:nvPr/>
        </p:nvSpPr>
        <p:spPr>
          <a:xfrm>
            <a:off x="562590" y="4512414"/>
            <a:ext cx="10706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বণিকেরা অবশেষে ১৯৫৭ সালের ২৩ শে জুন পলাশির যুদ্ধে নবাবের বিরুদ্ধে ইংরেজদের পক্ষে যোগ দেন।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79D62-E93E-46D1-BC1F-2A050BD729FD}"/>
              </a:ext>
            </a:extLst>
          </p:cNvPr>
          <p:cNvSpPr txBox="1"/>
          <p:nvPr/>
        </p:nvSpPr>
        <p:spPr>
          <a:xfrm>
            <a:off x="742873" y="3835305"/>
            <a:ext cx="107062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সৈন্য বাহিনীর প্রধান মীর জাফরের বিশ্বাসঘাতকতার কারণে নবাব পরাজিত হন। নবাব কে হত্যা করা হয়।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5EA126-497C-49B3-A326-4A0E92C8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72" y="926600"/>
            <a:ext cx="6778047" cy="3637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2B1D5B-E2F4-4D74-9D93-A22A2D4B9FD1}"/>
              </a:ext>
            </a:extLst>
          </p:cNvPr>
          <p:cNvSpPr txBox="1"/>
          <p:nvPr/>
        </p:nvSpPr>
        <p:spPr>
          <a:xfrm>
            <a:off x="1900705" y="4884076"/>
            <a:ext cx="8496907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ঘটনার মধ্য দিয়ে বাংলায় ১৭৫৭ থেকে ১৯৪৭ পর্যন্ত প্রায় দুইশত বছর ইংরেজ শাসন প্রতিষ্ঠিত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4F5F5AEB-93F6-4477-AFB6-CAA0331F9BFB}"/>
              </a:ext>
            </a:extLst>
          </p:cNvPr>
          <p:cNvSpPr/>
          <p:nvPr/>
        </p:nvSpPr>
        <p:spPr>
          <a:xfrm>
            <a:off x="4291473" y="2428101"/>
            <a:ext cx="3079379" cy="196625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A985A-FC99-4D37-8234-A648DDE2E46D}"/>
              </a:ext>
            </a:extLst>
          </p:cNvPr>
          <p:cNvSpPr txBox="1"/>
          <p:nvPr/>
        </p:nvSpPr>
        <p:spPr>
          <a:xfrm>
            <a:off x="5292436" y="2718732"/>
            <a:ext cx="160712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649D02-1E80-4491-B026-BF7BFDE15EFE}"/>
              </a:ext>
            </a:extLst>
          </p:cNvPr>
          <p:cNvSpPr/>
          <p:nvPr/>
        </p:nvSpPr>
        <p:spPr>
          <a:xfrm>
            <a:off x="669968" y="2495442"/>
            <a:ext cx="3399470" cy="18989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685C97-8147-417A-BFFE-0AD33EEB0732}"/>
              </a:ext>
            </a:extLst>
          </p:cNvPr>
          <p:cNvSpPr/>
          <p:nvPr/>
        </p:nvSpPr>
        <p:spPr>
          <a:xfrm>
            <a:off x="4194892" y="4617650"/>
            <a:ext cx="3399470" cy="18989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F96AE4-6B27-47BA-A911-A277F31E6692}"/>
              </a:ext>
            </a:extLst>
          </p:cNvPr>
          <p:cNvSpPr/>
          <p:nvPr/>
        </p:nvSpPr>
        <p:spPr>
          <a:xfrm>
            <a:off x="7594362" y="2428101"/>
            <a:ext cx="3399470" cy="18989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শত্রুপক্ষ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রণকৌশল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উন্নততর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A93F1C-0CC7-415F-AF91-C5214DACBED3}"/>
              </a:ext>
            </a:extLst>
          </p:cNvPr>
          <p:cNvSpPr/>
          <p:nvPr/>
        </p:nvSpPr>
        <p:spPr>
          <a:xfrm>
            <a:off x="4131427" y="341432"/>
            <a:ext cx="3399470" cy="18989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দূরদর্শী,সুক্ষ্ম,ও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বুদ্ধিসম্পন্ন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BA552-CF5F-42BC-866D-E0F372970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0575">
                        <a14:backgroundMark x1="16207" y1="85854" x2="16667" y2="72520"/>
                        <a14:backgroundMark x1="17241" y1="90081" x2="17471" y2="74797"/>
                        <a14:backgroundMark x1="18621" y1="98049" x2="17816" y2="72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68" r="69619"/>
          <a:stretch/>
        </p:blipFill>
        <p:spPr>
          <a:xfrm>
            <a:off x="104590" y="175622"/>
            <a:ext cx="1838799" cy="65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03C5D9-1C09-4587-901D-16C8B2E03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r="14397" b="4035"/>
          <a:stretch/>
        </p:blipFill>
        <p:spPr>
          <a:xfrm>
            <a:off x="8343949" y="535147"/>
            <a:ext cx="3225554" cy="28623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D8401-6D4A-421F-ABF3-45B8236BB8FC}"/>
              </a:ext>
            </a:extLst>
          </p:cNvPr>
          <p:cNvCxnSpPr/>
          <p:nvPr/>
        </p:nvCxnSpPr>
        <p:spPr>
          <a:xfrm>
            <a:off x="806250" y="291629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3A92AB-A69F-47AC-8BEA-46B72C97F7C0}"/>
              </a:ext>
            </a:extLst>
          </p:cNvPr>
          <p:cNvCxnSpPr>
            <a:cxnSpLocks/>
          </p:cNvCxnSpPr>
          <p:nvPr/>
        </p:nvCxnSpPr>
        <p:spPr>
          <a:xfrm>
            <a:off x="894744" y="296716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5BC379-F654-43DE-B988-99F3D910345D}"/>
              </a:ext>
            </a:extLst>
          </p:cNvPr>
          <p:cNvCxnSpPr>
            <a:cxnSpLocks/>
          </p:cNvCxnSpPr>
          <p:nvPr/>
        </p:nvCxnSpPr>
        <p:spPr>
          <a:xfrm flipH="1">
            <a:off x="518660" y="1034135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9D60C0-FC19-4628-A919-DD52DEEBC5EF}"/>
              </a:ext>
            </a:extLst>
          </p:cNvPr>
          <p:cNvCxnSpPr>
            <a:cxnSpLocks/>
          </p:cNvCxnSpPr>
          <p:nvPr/>
        </p:nvCxnSpPr>
        <p:spPr>
          <a:xfrm flipH="1">
            <a:off x="518661" y="1122626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8D6BE8-AF26-4EB3-AED5-871A1F3CF555}"/>
              </a:ext>
            </a:extLst>
          </p:cNvPr>
          <p:cNvSpPr txBox="1"/>
          <p:nvPr/>
        </p:nvSpPr>
        <p:spPr>
          <a:xfrm>
            <a:off x="825473" y="291988"/>
            <a:ext cx="344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8E77D3-AF49-43BE-A345-22369DC03664}"/>
              </a:ext>
            </a:extLst>
          </p:cNvPr>
          <p:cNvSpPr txBox="1"/>
          <p:nvPr/>
        </p:nvSpPr>
        <p:spPr>
          <a:xfrm>
            <a:off x="5906430" y="2301436"/>
            <a:ext cx="5164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A27CFB-4AD9-40D3-8600-15B8DE004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92" y="1525588"/>
            <a:ext cx="3855054" cy="420978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76DE3A1-E7C0-4EC0-A6D8-21C149382463}"/>
              </a:ext>
            </a:extLst>
          </p:cNvPr>
          <p:cNvSpPr/>
          <p:nvPr/>
        </p:nvSpPr>
        <p:spPr>
          <a:xfrm>
            <a:off x="553517" y="1424689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B68A16F-FC0E-4E08-8C55-AB627AAA8CA5}"/>
              </a:ext>
            </a:extLst>
          </p:cNvPr>
          <p:cNvSpPr/>
          <p:nvPr/>
        </p:nvSpPr>
        <p:spPr>
          <a:xfrm>
            <a:off x="1276873" y="1535581"/>
            <a:ext cx="3930198" cy="4202629"/>
          </a:xfrm>
          <a:prstGeom prst="frame">
            <a:avLst>
              <a:gd name="adj1" fmla="val 499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41AD49-B940-44D2-8A39-82DF2223714D}"/>
              </a:ext>
            </a:extLst>
          </p:cNvPr>
          <p:cNvSpPr/>
          <p:nvPr/>
        </p:nvSpPr>
        <p:spPr>
          <a:xfrm>
            <a:off x="890212" y="1197986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FF13B-6680-40C2-9CC1-05F58037C6CD}"/>
              </a:ext>
            </a:extLst>
          </p:cNvPr>
          <p:cNvSpPr/>
          <p:nvPr/>
        </p:nvSpPr>
        <p:spPr>
          <a:xfrm rot="19874553">
            <a:off x="3729881" y="1355473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E33E08-933C-4C29-87FD-822167AD3358}"/>
              </a:ext>
            </a:extLst>
          </p:cNvPr>
          <p:cNvSpPr/>
          <p:nvPr/>
        </p:nvSpPr>
        <p:spPr>
          <a:xfrm>
            <a:off x="4288528" y="1327355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BB8D85-11F9-4A71-8EB9-4365AB8FE5E9}"/>
              </a:ext>
            </a:extLst>
          </p:cNvPr>
          <p:cNvSpPr/>
          <p:nvPr/>
        </p:nvSpPr>
        <p:spPr>
          <a:xfrm rot="8789219">
            <a:off x="287284" y="5622889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80A113-3FCB-4011-B927-200EE08774CB}"/>
              </a:ext>
            </a:extLst>
          </p:cNvPr>
          <p:cNvSpPr/>
          <p:nvPr/>
        </p:nvSpPr>
        <p:spPr>
          <a:xfrm>
            <a:off x="1276559" y="5463946"/>
            <a:ext cx="609292" cy="604935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72919B-94CE-4E64-A9E5-240DD873E629}"/>
              </a:ext>
            </a:extLst>
          </p:cNvPr>
          <p:cNvSpPr/>
          <p:nvPr/>
        </p:nvSpPr>
        <p:spPr>
          <a:xfrm>
            <a:off x="4930681" y="5284569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17B917-63D0-4791-90E2-C47E1F456593}"/>
              </a:ext>
            </a:extLst>
          </p:cNvPr>
          <p:cNvSpPr/>
          <p:nvPr/>
        </p:nvSpPr>
        <p:spPr>
          <a:xfrm>
            <a:off x="4492034" y="5416007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1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136F2E-66C7-4650-A43F-6D4806A115D5}"/>
              </a:ext>
            </a:extLst>
          </p:cNvPr>
          <p:cNvSpPr txBox="1"/>
          <p:nvPr/>
        </p:nvSpPr>
        <p:spPr>
          <a:xfrm>
            <a:off x="6476093" y="1368296"/>
            <a:ext cx="5396593" cy="4802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পলাশির</a:t>
            </a:r>
            <a:r>
              <a:rPr lang="en-US" sz="3600" b="1" u="sng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যুদ্ধ</a:t>
            </a:r>
            <a:r>
              <a:rPr lang="en-US" sz="3600" b="1" u="sng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ফলাফলঃ</a:t>
            </a:r>
            <a:endParaRPr lang="en-US" sz="3600" b="1" u="sng" kern="1200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১৭৫৭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সালের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২৩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জুন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পলাশির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প্রান্তরে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নবাবের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পরাজয়ের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মাধ্যমে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তথা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ভারত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উপমহাদেশ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ইংরেজ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শাসনে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চলে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যায়।তারা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১৯৪৭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পর্যন্ত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দেশ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শোষণ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আন্দোলনের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ফলে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১৯৪৭সালে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উপমহাদেশ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ধীন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200" kern="12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DB0D7-FA19-4F39-B132-4B985573C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9" y="1368296"/>
            <a:ext cx="5783176" cy="3491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4472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B28719-49C0-48EC-9BB3-5D483C38FD9C}"/>
              </a:ext>
            </a:extLst>
          </p:cNvPr>
          <p:cNvSpPr/>
          <p:nvPr/>
        </p:nvSpPr>
        <p:spPr>
          <a:xfrm>
            <a:off x="4331728" y="41413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0393E2-DAE9-44B2-BC66-FBF9E1D6A5F1}"/>
              </a:ext>
            </a:extLst>
          </p:cNvPr>
          <p:cNvGrpSpPr/>
          <p:nvPr/>
        </p:nvGrpSpPr>
        <p:grpSpPr>
          <a:xfrm>
            <a:off x="2188903" y="3805064"/>
            <a:ext cx="7957988" cy="1216052"/>
            <a:chOff x="191828" y="4077117"/>
            <a:chExt cx="11531012" cy="1837526"/>
          </a:xfrm>
        </p:grpSpPr>
        <p:sp>
          <p:nvSpPr>
            <p:cNvPr id="7" name="Chevron 16">
              <a:extLst>
                <a:ext uri="{FF2B5EF4-FFF2-40B4-BE49-F238E27FC236}">
                  <a16:creationId xmlns:a16="http://schemas.microsoft.com/office/drawing/2014/main" id="{4D3B31F1-336A-4722-8ABF-39B5C3964A53}"/>
                </a:ext>
              </a:extLst>
            </p:cNvPr>
            <p:cNvSpPr/>
            <p:nvPr/>
          </p:nvSpPr>
          <p:spPr>
            <a:xfrm>
              <a:off x="191828" y="4077117"/>
              <a:ext cx="2420351" cy="1837526"/>
            </a:xfrm>
            <a:prstGeom prst="chevron">
              <a:avLst>
                <a:gd name="adj" fmla="val 70610"/>
              </a:avLst>
            </a:prstGeom>
            <a:blipFill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27">
              <a:extLst>
                <a:ext uri="{FF2B5EF4-FFF2-40B4-BE49-F238E27FC236}">
                  <a16:creationId xmlns:a16="http://schemas.microsoft.com/office/drawing/2014/main" id="{04A8A567-E827-4BB6-A0C0-F08371F27A61}"/>
                </a:ext>
              </a:extLst>
            </p:cNvPr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28">
              <a:extLst>
                <a:ext uri="{FF2B5EF4-FFF2-40B4-BE49-F238E27FC236}">
                  <a16:creationId xmlns:a16="http://schemas.microsoft.com/office/drawing/2014/main" id="{12A8FB7D-7114-4EEF-8725-86B83BFB89C7}"/>
                </a:ext>
              </a:extLst>
            </p:cNvPr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29">
              <a:extLst>
                <a:ext uri="{FF2B5EF4-FFF2-40B4-BE49-F238E27FC236}">
                  <a16:creationId xmlns:a16="http://schemas.microsoft.com/office/drawing/2014/main" id="{F5BF4BA2-0132-43DA-8347-191C318A38BB}"/>
                </a:ext>
              </a:extLst>
            </p:cNvPr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30">
              <a:extLst>
                <a:ext uri="{FF2B5EF4-FFF2-40B4-BE49-F238E27FC236}">
                  <a16:creationId xmlns:a16="http://schemas.microsoft.com/office/drawing/2014/main" id="{C8693EBA-58A2-47E6-B98F-C7D45DD89B27}"/>
                </a:ext>
              </a:extLst>
            </p:cNvPr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31">
              <a:extLst>
                <a:ext uri="{FF2B5EF4-FFF2-40B4-BE49-F238E27FC236}">
                  <a16:creationId xmlns:a16="http://schemas.microsoft.com/office/drawing/2014/main" id="{6E9D4F23-2DAC-4113-B179-C022273AA322}"/>
                </a:ext>
              </a:extLst>
            </p:cNvPr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328486FA-3417-468C-B67F-46D4E1F2652D}"/>
                </a:ext>
              </a:extLst>
            </p:cNvPr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CEDD4B1-A5C7-487C-890D-EFAD68682E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76" y1="66129" x2="69951" y2="60081"/>
                        <a14:foregroundMark x1="61576" y1="64516" x2="81281" y2="69758"/>
                        <a14:foregroundMark x1="27094" y1="84274" x2="27094" y2="70968"/>
                        <a14:foregroundMark x1="17734" y1="76210" x2="18719" y2="68548"/>
                        <a14:foregroundMark x1="23645" y1="64919" x2="29557" y2="70565"/>
                        <a14:foregroundMark x1="29557" y1="64516" x2="34483" y2="70968"/>
                        <a14:foregroundMark x1="15764" y1="45565" x2="40887" y2="38306"/>
                        <a14:foregroundMark x1="18719" y1="45968" x2="21182" y2="4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03" y="4910527"/>
            <a:ext cx="1309869" cy="1711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F54AC0-D0F2-466E-8A87-5533C7C840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626" y="1462246"/>
            <a:ext cx="2463431" cy="20597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016CFC-3A95-4DE2-BF1C-7364D634A20B}"/>
              </a:ext>
            </a:extLst>
          </p:cNvPr>
          <p:cNvSpPr/>
          <p:nvPr/>
        </p:nvSpPr>
        <p:spPr>
          <a:xfrm>
            <a:off x="3135170" y="4100768"/>
            <a:ext cx="6199774" cy="553998"/>
          </a:xfrm>
          <a:prstGeom prst="rect">
            <a:avLst/>
          </a:prstGeom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৩টি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5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4537" y="2110154"/>
            <a:ext cx="5854063" cy="23172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তোমাদের</a:t>
            </a:r>
            <a:r>
              <a:rPr lang="en-US" sz="51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100" kern="12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পাঠ্যবইয়ের</a:t>
            </a:r>
            <a:r>
              <a:rPr lang="en-US" sz="51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১৪ ও ১৫ </a:t>
            </a:r>
            <a:r>
              <a:rPr lang="en-US" sz="5100" kern="12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51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100" kern="12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খোল</a:t>
            </a:r>
            <a:r>
              <a:rPr lang="en-US" sz="51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100" kern="12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এবং</a:t>
            </a:r>
            <a:r>
              <a:rPr lang="en-US" sz="51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ন</a:t>
            </a:r>
            <a:r>
              <a:rPr lang="bn-BD" sz="51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ীর</a:t>
            </a:r>
            <a:r>
              <a:rPr lang="en-US" sz="51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bn-BD" sz="51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51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100" kern="12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পড়</a:t>
            </a:r>
            <a:r>
              <a:rPr lang="en-US" sz="51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C0D2A-8CA2-400E-AD67-66EF3ECE9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09" y="382933"/>
            <a:ext cx="4645250" cy="6092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83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FB991E-C666-46B6-B854-23F08BCF702B}"/>
              </a:ext>
            </a:extLst>
          </p:cNvPr>
          <p:cNvSpPr txBox="1"/>
          <p:nvPr/>
        </p:nvSpPr>
        <p:spPr>
          <a:xfrm>
            <a:off x="2123561" y="2753201"/>
            <a:ext cx="602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সিরাজউদ্দৌলা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CEAA2-AACD-4C64-9C66-9DD717710A2D}"/>
              </a:ext>
            </a:extLst>
          </p:cNvPr>
          <p:cNvSpPr txBox="1"/>
          <p:nvPr/>
        </p:nvSpPr>
        <p:spPr>
          <a:xfrm>
            <a:off x="2123562" y="4444256"/>
            <a:ext cx="715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4AFB9-552E-4959-8322-3DF7EECC3624}"/>
              </a:ext>
            </a:extLst>
          </p:cNvPr>
          <p:cNvSpPr txBox="1"/>
          <p:nvPr/>
        </p:nvSpPr>
        <p:spPr>
          <a:xfrm>
            <a:off x="2218902" y="1091722"/>
            <a:ext cx="541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পলাশির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DFADD-A7DF-41F0-A36F-5B566FCB21DE}"/>
              </a:ext>
            </a:extLst>
          </p:cNvPr>
          <p:cNvSpPr txBox="1"/>
          <p:nvPr/>
        </p:nvSpPr>
        <p:spPr>
          <a:xfrm>
            <a:off x="2550605" y="1576342"/>
            <a:ext cx="262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১৮৫৭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6CB8A-EF2E-4FB0-95F1-AC2D691A4E39}"/>
              </a:ext>
            </a:extLst>
          </p:cNvPr>
          <p:cNvSpPr txBox="1"/>
          <p:nvPr/>
        </p:nvSpPr>
        <p:spPr>
          <a:xfrm>
            <a:off x="5840953" y="1591891"/>
            <a:ext cx="264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১৯৪৭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6C397-78CD-47AC-9719-7931FC24BE38}"/>
              </a:ext>
            </a:extLst>
          </p:cNvPr>
          <p:cNvSpPr txBox="1"/>
          <p:nvPr/>
        </p:nvSpPr>
        <p:spPr>
          <a:xfrm>
            <a:off x="2550605" y="2116640"/>
            <a:ext cx="221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১৯১৪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19002-4CCF-498D-A619-B3FB63773D31}"/>
              </a:ext>
            </a:extLst>
          </p:cNvPr>
          <p:cNvSpPr txBox="1"/>
          <p:nvPr/>
        </p:nvSpPr>
        <p:spPr>
          <a:xfrm>
            <a:off x="2573491" y="4964764"/>
            <a:ext cx="557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১৫০০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9AF5B-81FE-4B4D-8391-3877AE5C6D06}"/>
              </a:ext>
            </a:extLst>
          </p:cNvPr>
          <p:cNvSpPr txBox="1"/>
          <p:nvPr/>
        </p:nvSpPr>
        <p:spPr>
          <a:xfrm>
            <a:off x="5824325" y="2148036"/>
            <a:ext cx="37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১৭৫৭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08929-97A3-49F9-95AE-0AB7EE443358}"/>
              </a:ext>
            </a:extLst>
          </p:cNvPr>
          <p:cNvSpPr/>
          <p:nvPr/>
        </p:nvSpPr>
        <p:spPr>
          <a:xfrm>
            <a:off x="2554742" y="3342247"/>
            <a:ext cx="116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36035-F2AB-42CC-ACF8-68A8F760411B}"/>
              </a:ext>
            </a:extLst>
          </p:cNvPr>
          <p:cNvSpPr/>
          <p:nvPr/>
        </p:nvSpPr>
        <p:spPr>
          <a:xfrm>
            <a:off x="5795466" y="3282751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E1D55-641C-4730-AF6C-CFBB6D3A6F34}"/>
              </a:ext>
            </a:extLst>
          </p:cNvPr>
          <p:cNvSpPr/>
          <p:nvPr/>
        </p:nvSpPr>
        <p:spPr>
          <a:xfrm>
            <a:off x="2526728" y="3879554"/>
            <a:ext cx="105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CA7D37-14A0-4AC5-A71A-5D3277106412}"/>
              </a:ext>
            </a:extLst>
          </p:cNvPr>
          <p:cNvSpPr/>
          <p:nvPr/>
        </p:nvSpPr>
        <p:spPr>
          <a:xfrm>
            <a:off x="5827506" y="3856370"/>
            <a:ext cx="1568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621520-611D-450F-AABF-B100F5B0EA71}"/>
              </a:ext>
            </a:extLst>
          </p:cNvPr>
          <p:cNvSpPr/>
          <p:nvPr/>
        </p:nvSpPr>
        <p:spPr>
          <a:xfrm>
            <a:off x="6381869" y="4970224"/>
            <a:ext cx="4293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১৪০০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8F13C5-EE00-4C89-8B90-E228CAD68367}"/>
              </a:ext>
            </a:extLst>
          </p:cNvPr>
          <p:cNvSpPr/>
          <p:nvPr/>
        </p:nvSpPr>
        <p:spPr>
          <a:xfrm>
            <a:off x="2550605" y="5542894"/>
            <a:ext cx="3678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১৬০০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A29ABD-6800-41ED-A845-4EFD845A5BCE}"/>
              </a:ext>
            </a:extLst>
          </p:cNvPr>
          <p:cNvSpPr/>
          <p:nvPr/>
        </p:nvSpPr>
        <p:spPr>
          <a:xfrm>
            <a:off x="6446279" y="5515332"/>
            <a:ext cx="1770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১৭০০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34">
            <a:extLst>
              <a:ext uri="{FF2B5EF4-FFF2-40B4-BE49-F238E27FC236}">
                <a16:creationId xmlns:a16="http://schemas.microsoft.com/office/drawing/2014/main" id="{1361E41B-9AA9-42F3-9CF2-7AB9B966F6B2}"/>
              </a:ext>
            </a:extLst>
          </p:cNvPr>
          <p:cNvSpPr/>
          <p:nvPr/>
        </p:nvSpPr>
        <p:spPr>
          <a:xfrm>
            <a:off x="8528852" y="377128"/>
            <a:ext cx="3158933" cy="9137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06FE98-C2C9-4E49-AFCD-D6F67DAB1326}"/>
              </a:ext>
            </a:extLst>
          </p:cNvPr>
          <p:cNvSpPr/>
          <p:nvPr/>
        </p:nvSpPr>
        <p:spPr>
          <a:xfrm>
            <a:off x="8818178" y="536142"/>
            <a:ext cx="2563522" cy="584775"/>
          </a:xfrm>
          <a:prstGeom prst="rect">
            <a:avLst/>
          </a:prstGeom>
          <a:ln w="63500"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ক্লিক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54A8D1-0E6B-4DBC-8877-8657AC47D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54" y="1933271"/>
            <a:ext cx="996540" cy="8166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0DDE8D-AA4D-40CC-B9BF-C08F8F86A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30" y="2955143"/>
            <a:ext cx="996540" cy="8166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023D1C-47A3-4348-938E-20E183B48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28" y="5247719"/>
            <a:ext cx="996540" cy="8166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D6F9FC-5AE0-4BA2-898E-557A747E2DED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79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AA55B9-95C8-47EF-89CB-BA94F40FEB86}"/>
              </a:ext>
            </a:extLst>
          </p:cNvPr>
          <p:cNvSpPr/>
          <p:nvPr/>
        </p:nvSpPr>
        <p:spPr>
          <a:xfrm>
            <a:off x="2253742" y="1295561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5EED42-3C87-4087-92E8-BB5E75DB0155}"/>
              </a:ext>
            </a:extLst>
          </p:cNvPr>
          <p:cNvSpPr/>
          <p:nvPr/>
        </p:nvSpPr>
        <p:spPr>
          <a:xfrm>
            <a:off x="1613004" y="2114577"/>
            <a:ext cx="976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1BDBE-06FC-425F-AA61-901DF3365CFC}"/>
              </a:ext>
            </a:extLst>
          </p:cNvPr>
          <p:cNvSpPr/>
          <p:nvPr/>
        </p:nvSpPr>
        <p:spPr>
          <a:xfrm>
            <a:off x="2331474" y="2928078"/>
            <a:ext cx="762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5AE7E8-7F1D-4626-A12E-B0D3A9CE7ABC}"/>
              </a:ext>
            </a:extLst>
          </p:cNvPr>
          <p:cNvSpPr/>
          <p:nvPr/>
        </p:nvSpPr>
        <p:spPr>
          <a:xfrm>
            <a:off x="2966521" y="3737502"/>
            <a:ext cx="785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১৭৫৭-১৯৪৭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327CE-70C1-4994-853C-692251961770}"/>
              </a:ext>
            </a:extLst>
          </p:cNvPr>
          <p:cNvSpPr txBox="1"/>
          <p:nvPr/>
        </p:nvSpPr>
        <p:spPr>
          <a:xfrm>
            <a:off x="3585334" y="4546926"/>
            <a:ext cx="771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পলাশির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51717-5B29-468F-9ECD-3FCA20C5C62E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56FCB-99EE-425B-9987-25180B345E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094" y1="50840" x2="65094" y2="37395"/>
                        <a14:foregroundMark x1="68868" y1="50840" x2="60849" y2="59244"/>
                        <a14:foregroundMark x1="69340" y1="49580" x2="62736" y2="56723"/>
                        <a14:foregroundMark x1="40566" y1="63866" x2="48585" y2="65126"/>
                        <a14:foregroundMark x1="37736" y1="59244" x2="46226" y2="61765"/>
                        <a14:foregroundMark x1="48585" y1="54202" x2="51415" y2="59244"/>
                        <a14:foregroundMark x1="23585" y1="66387" x2="32547" y2="71429"/>
                        <a14:foregroundMark x1="34906" y1="84874" x2="47642" y2="85714"/>
                        <a14:foregroundMark x1="83962" y1="8824" x2="81604" y2="18908"/>
                        <a14:foregroundMark x1="70755" y1="12605" x2="78774" y2="14706"/>
                        <a14:foregroundMark x1="25472" y1="21429" x2="21226" y2="27311"/>
                        <a14:foregroundMark x1="12736" y1="28151" x2="21226" y2="29832"/>
                        <a14:backgroundMark x1="43396" y1="24790" x2="41981" y2="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96" y="4793688"/>
            <a:ext cx="1530251" cy="17637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3161C87-E202-41E3-9496-670D26F8FF4D}"/>
              </a:ext>
            </a:extLst>
          </p:cNvPr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D90717-5820-45BB-8D3D-8F52D43F31F3}"/>
                </a:ext>
              </a:extLst>
            </p:cNvPr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EE1084-D6C8-46F7-B617-EA4C3B0E40D3}"/>
                </a:ext>
              </a:extLst>
            </p:cNvPr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021908-EE9C-4398-82DB-2ADA3A75ED70}"/>
                </a:ext>
              </a:extLst>
            </p:cNvPr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EB65D5-6040-4755-835C-C17F3668C915}"/>
                </a:ext>
              </a:extLst>
            </p:cNvPr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0A615F-0826-4285-8028-2DABEBA9E0BB}"/>
                </a:ext>
              </a:extLst>
            </p:cNvPr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359467-C960-477B-879E-E2935EBB047D}"/>
                </a:ext>
              </a:extLst>
            </p:cNvPr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3747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FD13DC-A2E0-4BE1-925E-E659B7A4F886}"/>
              </a:ext>
            </a:extLst>
          </p:cNvPr>
          <p:cNvSpPr/>
          <p:nvPr/>
        </p:nvSpPr>
        <p:spPr bwMode="hidden">
          <a:xfrm>
            <a:off x="869137" y="675883"/>
            <a:ext cx="930166" cy="52706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C840B240-4A8E-4A50-A0A9-8274C9209802}"/>
              </a:ext>
            </a:extLst>
          </p:cNvPr>
          <p:cNvSpPr/>
          <p:nvPr/>
        </p:nvSpPr>
        <p:spPr>
          <a:xfrm>
            <a:off x="386389" y="2211729"/>
            <a:ext cx="1844566" cy="1918389"/>
          </a:xfrm>
          <a:prstGeom prst="donut">
            <a:avLst>
              <a:gd name="adj" fmla="val 323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10B069-EE1D-4A97-A8FD-F667B4945A0A}"/>
              </a:ext>
            </a:extLst>
          </p:cNvPr>
          <p:cNvSpPr/>
          <p:nvPr/>
        </p:nvSpPr>
        <p:spPr>
          <a:xfrm>
            <a:off x="415578" y="2211729"/>
            <a:ext cx="1786188" cy="19183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76098-4A16-4361-A1DC-DEB36A080B31}"/>
              </a:ext>
            </a:extLst>
          </p:cNvPr>
          <p:cNvSpPr/>
          <p:nvPr/>
        </p:nvSpPr>
        <p:spPr>
          <a:xfrm>
            <a:off x="416795" y="2663281"/>
            <a:ext cx="1799565" cy="11621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6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</a:p>
          <a:p>
            <a:pPr algn="ctr">
              <a:lnSpc>
                <a:spcPct val="76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29DAB-C9C0-4258-B6AB-3EDC6107B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35" y="544081"/>
            <a:ext cx="2508482" cy="54005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0E6C84-6179-4511-AB4D-6B523E525BFB}"/>
              </a:ext>
            </a:extLst>
          </p:cNvPr>
          <p:cNvSpPr txBox="1"/>
          <p:nvPr/>
        </p:nvSpPr>
        <p:spPr>
          <a:xfrm>
            <a:off x="2046675" y="3804327"/>
            <a:ext cx="7420049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B17BCA-5D36-4C5D-B20F-FD4DDEA700AF}"/>
              </a:ext>
            </a:extLst>
          </p:cNvPr>
          <p:cNvGrpSpPr/>
          <p:nvPr/>
        </p:nvGrpSpPr>
        <p:grpSpPr>
          <a:xfrm>
            <a:off x="3262066" y="274650"/>
            <a:ext cx="4415991" cy="2779023"/>
            <a:chOff x="3188405" y="259618"/>
            <a:chExt cx="5480810" cy="31949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63B361-9788-4ABC-AA52-BE9F1F685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331" y="1173594"/>
              <a:ext cx="4055102" cy="228099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264166-34BB-4F84-A9C8-CCEB0EE4B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8405" y="259618"/>
              <a:ext cx="2832477" cy="1151294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F9E2AF-4D5F-4273-88A1-F48A1F69D1B7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82" y="259618"/>
              <a:ext cx="2648333" cy="1063369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1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8"/>
          <a:stretch/>
        </p:blipFill>
        <p:spPr>
          <a:xfrm>
            <a:off x="195942" y="143690"/>
            <a:ext cx="11808825" cy="370309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096000" y="1011364"/>
            <a:ext cx="1666405" cy="1664309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4"/>
          <a:stretch/>
        </p:blipFill>
        <p:spPr>
          <a:xfrm>
            <a:off x="195943" y="3652196"/>
            <a:ext cx="11808824" cy="3009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9781" y="21850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864" y="143690"/>
            <a:ext cx="11790271" cy="651836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00859 0.50949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C65202-B0B3-4669-BFE5-26CB2067822C}"/>
              </a:ext>
            </a:extLst>
          </p:cNvPr>
          <p:cNvSpPr txBox="1"/>
          <p:nvPr/>
        </p:nvSpPr>
        <p:spPr>
          <a:xfrm>
            <a:off x="5163455" y="1543269"/>
            <a:ext cx="6355740" cy="382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বাংলাদেশ ও বিশ্বপরিচয়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২</a:t>
            </a: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5B24B-28B1-4DE2-95FC-500343EED4AB}"/>
              </a:ext>
            </a:extLst>
          </p:cNvPr>
          <p:cNvSpPr txBox="1"/>
          <p:nvPr/>
        </p:nvSpPr>
        <p:spPr>
          <a:xfrm>
            <a:off x="1194616" y="265115"/>
            <a:ext cx="344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2F8E6-4426-4B67-93C2-573D80138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60" y="1572683"/>
            <a:ext cx="3290233" cy="404743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89439E-028C-4715-8AF2-98551ED98B32}"/>
              </a:ext>
            </a:extLst>
          </p:cNvPr>
          <p:cNvCxnSpPr/>
          <p:nvPr/>
        </p:nvCxnSpPr>
        <p:spPr>
          <a:xfrm>
            <a:off x="806250" y="291629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2B1D46-0614-49FB-84D3-C279F2CB9226}"/>
              </a:ext>
            </a:extLst>
          </p:cNvPr>
          <p:cNvCxnSpPr>
            <a:cxnSpLocks/>
          </p:cNvCxnSpPr>
          <p:nvPr/>
        </p:nvCxnSpPr>
        <p:spPr>
          <a:xfrm>
            <a:off x="894744" y="296716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6BD85C-AF82-4696-9783-F04E1ACB8F2F}"/>
              </a:ext>
            </a:extLst>
          </p:cNvPr>
          <p:cNvCxnSpPr>
            <a:cxnSpLocks/>
          </p:cNvCxnSpPr>
          <p:nvPr/>
        </p:nvCxnSpPr>
        <p:spPr>
          <a:xfrm flipH="1">
            <a:off x="518660" y="1034135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A1BECF-9BBA-479B-81D4-6B93D09FF27B}"/>
              </a:ext>
            </a:extLst>
          </p:cNvPr>
          <p:cNvCxnSpPr>
            <a:cxnSpLocks/>
          </p:cNvCxnSpPr>
          <p:nvPr/>
        </p:nvCxnSpPr>
        <p:spPr>
          <a:xfrm flipH="1">
            <a:off x="518661" y="1122626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44AA6C2-888B-470E-887C-3BA819522A93}"/>
              </a:ext>
            </a:extLst>
          </p:cNvPr>
          <p:cNvSpPr/>
          <p:nvPr/>
        </p:nvSpPr>
        <p:spPr>
          <a:xfrm>
            <a:off x="819924" y="1572682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23B703E-E55D-4FFC-A436-98B2DEBB0735}"/>
              </a:ext>
            </a:extLst>
          </p:cNvPr>
          <p:cNvSpPr/>
          <p:nvPr/>
        </p:nvSpPr>
        <p:spPr>
          <a:xfrm>
            <a:off x="1486421" y="1417286"/>
            <a:ext cx="3629746" cy="4320924"/>
          </a:xfrm>
          <a:prstGeom prst="frame">
            <a:avLst>
              <a:gd name="adj1" fmla="val 499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F723C4-E193-458B-BA04-15D88302131A}"/>
              </a:ext>
            </a:extLst>
          </p:cNvPr>
          <p:cNvSpPr/>
          <p:nvPr/>
        </p:nvSpPr>
        <p:spPr>
          <a:xfrm>
            <a:off x="1125789" y="1198533"/>
            <a:ext cx="666497" cy="683558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33E62-65CC-4682-96EA-43B4FBD03312}"/>
              </a:ext>
            </a:extLst>
          </p:cNvPr>
          <p:cNvSpPr/>
          <p:nvPr/>
        </p:nvSpPr>
        <p:spPr>
          <a:xfrm rot="19874553">
            <a:off x="4180089" y="1343010"/>
            <a:ext cx="2217579" cy="5016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96B49B-AF02-47A8-B270-1CA2CE589DE8}"/>
              </a:ext>
            </a:extLst>
          </p:cNvPr>
          <p:cNvSpPr/>
          <p:nvPr/>
        </p:nvSpPr>
        <p:spPr>
          <a:xfrm>
            <a:off x="4476983" y="1223654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5A398A-4BD5-4490-9269-20D2A0B15F13}"/>
              </a:ext>
            </a:extLst>
          </p:cNvPr>
          <p:cNvSpPr/>
          <p:nvPr/>
        </p:nvSpPr>
        <p:spPr>
          <a:xfrm rot="8789219">
            <a:off x="-35792" y="5500923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A9CCC8-6E8E-42E7-B1E6-E90487870517}"/>
              </a:ext>
            </a:extLst>
          </p:cNvPr>
          <p:cNvSpPr/>
          <p:nvPr/>
        </p:nvSpPr>
        <p:spPr>
          <a:xfrm>
            <a:off x="1276559" y="5463946"/>
            <a:ext cx="609292" cy="604935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6B2B05-A50C-47AC-91A0-0579FF614DE2}"/>
              </a:ext>
            </a:extLst>
          </p:cNvPr>
          <p:cNvSpPr/>
          <p:nvPr/>
        </p:nvSpPr>
        <p:spPr>
          <a:xfrm>
            <a:off x="4930681" y="5284569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FAB702-EF97-44F7-BA9F-BEADEF571FDA}"/>
              </a:ext>
            </a:extLst>
          </p:cNvPr>
          <p:cNvSpPr/>
          <p:nvPr/>
        </p:nvSpPr>
        <p:spPr>
          <a:xfrm>
            <a:off x="4492034" y="5424634"/>
            <a:ext cx="666497" cy="683558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6B13D-FC15-4865-A498-B3F47C93F5F8}"/>
              </a:ext>
            </a:extLst>
          </p:cNvPr>
          <p:cNvSpPr txBox="1"/>
          <p:nvPr/>
        </p:nvSpPr>
        <p:spPr>
          <a:xfrm>
            <a:off x="605208" y="1480547"/>
            <a:ext cx="11273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শিখনফল-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১৫.১.১- ব্রিটিশ ঔপনিবেশিক শাসন (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 , আগমনের কারণ ,ঔপনিবেশিক শাসনের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আন্দোলন,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১৯৪৭-এর স্বাধীনতা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 সম্পর্কে সংক্ষেপে বলতে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15965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385802-8DE1-4760-88EF-721F43595BB6}"/>
              </a:ext>
            </a:extLst>
          </p:cNvPr>
          <p:cNvSpPr txBox="1"/>
          <p:nvPr/>
        </p:nvSpPr>
        <p:spPr>
          <a:xfrm>
            <a:off x="4354876" y="366503"/>
            <a:ext cx="305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2566F-83BB-4664-8DCB-0592428E6C7F}"/>
              </a:ext>
            </a:extLst>
          </p:cNvPr>
          <p:cNvSpPr txBox="1"/>
          <p:nvPr/>
        </p:nvSpPr>
        <p:spPr>
          <a:xfrm>
            <a:off x="1149817" y="1384417"/>
            <a:ext cx="6039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0C28D-DF9E-49CD-BCA9-F731F6E6EC09}"/>
              </a:ext>
            </a:extLst>
          </p:cNvPr>
          <p:cNvSpPr txBox="1"/>
          <p:nvPr/>
        </p:nvSpPr>
        <p:spPr>
          <a:xfrm>
            <a:off x="1172642" y="3008856"/>
            <a:ext cx="918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১৯৭১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BF1B9-C9B3-4AA5-8F5F-90BAFBA93195}"/>
              </a:ext>
            </a:extLst>
          </p:cNvPr>
          <p:cNvSpPr txBox="1"/>
          <p:nvPr/>
        </p:nvSpPr>
        <p:spPr>
          <a:xfrm>
            <a:off x="1820220" y="2157841"/>
            <a:ext cx="402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FED64-95DE-460E-9C03-5E5DFA1EDD0E}"/>
              </a:ext>
            </a:extLst>
          </p:cNvPr>
          <p:cNvSpPr txBox="1"/>
          <p:nvPr/>
        </p:nvSpPr>
        <p:spPr>
          <a:xfrm>
            <a:off x="1820220" y="3817225"/>
            <a:ext cx="3131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26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823719-6FF9-4D91-AAFC-74B8821CA395}"/>
              </a:ext>
            </a:extLst>
          </p:cNvPr>
          <p:cNvSpPr txBox="1"/>
          <p:nvPr/>
        </p:nvSpPr>
        <p:spPr>
          <a:xfrm>
            <a:off x="3167286" y="344236"/>
            <a:ext cx="593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17467-B425-4D1C-A8B0-5D18F9C52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1383789"/>
            <a:ext cx="3511147" cy="28333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57967-6550-41DF-A521-FF925B550157}"/>
              </a:ext>
            </a:extLst>
          </p:cNvPr>
          <p:cNvSpPr txBox="1"/>
          <p:nvPr/>
        </p:nvSpPr>
        <p:spPr>
          <a:xfrm>
            <a:off x="518614" y="5149684"/>
            <a:ext cx="11482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মোঘল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র্তুগিজ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ডাচ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বনিকগোষ্ঠী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340F6-363C-4942-B9BE-2F6BD606B0D0}"/>
              </a:ext>
            </a:extLst>
          </p:cNvPr>
          <p:cNvSpPr txBox="1"/>
          <p:nvPr/>
        </p:nvSpPr>
        <p:spPr>
          <a:xfrm>
            <a:off x="1440826" y="4334883"/>
            <a:ext cx="1804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পর্তুগিজ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488EF-E860-4131-B942-01F2AFC1D028}"/>
              </a:ext>
            </a:extLst>
          </p:cNvPr>
          <p:cNvSpPr txBox="1"/>
          <p:nvPr/>
        </p:nvSpPr>
        <p:spPr>
          <a:xfrm>
            <a:off x="5613042" y="4325438"/>
            <a:ext cx="1044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ডাচ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00116D-5EE4-4644-B6B4-940211B35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36" y="1396472"/>
            <a:ext cx="3541673" cy="28333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DB495-CA2B-4C28-A8B7-BF650A77E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88" y="1383789"/>
            <a:ext cx="3716592" cy="28333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D340F6-363C-4942-B9BE-2F6BD606B0D0}"/>
              </a:ext>
            </a:extLst>
          </p:cNvPr>
          <p:cNvSpPr txBox="1"/>
          <p:nvPr/>
        </p:nvSpPr>
        <p:spPr>
          <a:xfrm>
            <a:off x="9025250" y="4325437"/>
            <a:ext cx="1644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B57967-6550-41DF-A521-FF925B550157}"/>
              </a:ext>
            </a:extLst>
          </p:cNvPr>
          <p:cNvSpPr txBox="1"/>
          <p:nvPr/>
        </p:nvSpPr>
        <p:spPr>
          <a:xfrm>
            <a:off x="1998035" y="5395906"/>
            <a:ext cx="7935037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18CD08-EC56-4D7F-8BBE-7E45225CB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7" y="1221956"/>
            <a:ext cx="6334144" cy="371108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24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1" grpId="0" build="allAtOnce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6E99F-1FA8-48C3-B7E2-4E002CC6A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85" y="1398052"/>
            <a:ext cx="7543520" cy="4061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0E060-B965-4A36-A20A-C644A47648D6}"/>
              </a:ext>
            </a:extLst>
          </p:cNvPr>
          <p:cNvSpPr txBox="1"/>
          <p:nvPr/>
        </p:nvSpPr>
        <p:spPr>
          <a:xfrm>
            <a:off x="2906147" y="5674135"/>
            <a:ext cx="7226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সিরাজ-উদ-দৌলা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86E62-690A-451C-997E-8AEF55415F98}"/>
              </a:ext>
            </a:extLst>
          </p:cNvPr>
          <p:cNvSpPr txBox="1"/>
          <p:nvPr/>
        </p:nvSpPr>
        <p:spPr>
          <a:xfrm>
            <a:off x="3073545" y="414424"/>
            <a:ext cx="705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 ছবির ব্যক্তিটির নাম জানি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BB24D-A8D9-4DDF-8291-B61E13706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3"/>
          <a:stretch/>
        </p:blipFill>
        <p:spPr>
          <a:xfrm>
            <a:off x="2806212" y="1203166"/>
            <a:ext cx="6691749" cy="3657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B6BD66-7BFE-4A85-87C6-C03B720AE945}"/>
              </a:ext>
            </a:extLst>
          </p:cNvPr>
          <p:cNvSpPr txBox="1"/>
          <p:nvPr/>
        </p:nvSpPr>
        <p:spPr>
          <a:xfrm>
            <a:off x="3071613" y="369841"/>
            <a:ext cx="6754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 দেখতে পাচ্ছি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623F1-7E58-4004-8FDE-BF32015D6701}"/>
              </a:ext>
            </a:extLst>
          </p:cNvPr>
          <p:cNvSpPr txBox="1"/>
          <p:nvPr/>
        </p:nvSpPr>
        <p:spPr>
          <a:xfrm>
            <a:off x="4836924" y="5186463"/>
            <a:ext cx="2364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6AFA0-3BCC-4C22-80D0-1AEA8E63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13" y="1286413"/>
            <a:ext cx="6691749" cy="357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3D8689-D7EF-4788-99D8-613E70136F74}"/>
              </a:ext>
            </a:extLst>
          </p:cNvPr>
          <p:cNvSpPr txBox="1"/>
          <p:nvPr/>
        </p:nvSpPr>
        <p:spPr>
          <a:xfrm>
            <a:off x="833874" y="5058696"/>
            <a:ext cx="10075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১৭৫৭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8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73CCA05-6AB6-48AF-A313-E234D32DAFF4}"/>
              </a:ext>
            </a:extLst>
          </p:cNvPr>
          <p:cNvSpPr txBox="1"/>
          <p:nvPr/>
        </p:nvSpPr>
        <p:spPr>
          <a:xfrm>
            <a:off x="889842" y="279050"/>
            <a:ext cx="6499100" cy="923330"/>
          </a:xfrm>
          <a:prstGeom prst="rect">
            <a:avLst/>
          </a:prstGeom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পড়ব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5DCED-AF67-466B-A91A-7FC62337F62D}"/>
              </a:ext>
            </a:extLst>
          </p:cNvPr>
          <p:cNvCxnSpPr/>
          <p:nvPr/>
        </p:nvCxnSpPr>
        <p:spPr>
          <a:xfrm>
            <a:off x="717760" y="371383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2DCE81-D488-4C2C-85E1-3084E86B52F0}"/>
              </a:ext>
            </a:extLst>
          </p:cNvPr>
          <p:cNvCxnSpPr>
            <a:cxnSpLocks/>
          </p:cNvCxnSpPr>
          <p:nvPr/>
        </p:nvCxnSpPr>
        <p:spPr>
          <a:xfrm>
            <a:off x="806254" y="376470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458486-6E6C-4801-8B6C-08214723DC90}"/>
              </a:ext>
            </a:extLst>
          </p:cNvPr>
          <p:cNvCxnSpPr>
            <a:cxnSpLocks/>
          </p:cNvCxnSpPr>
          <p:nvPr/>
        </p:nvCxnSpPr>
        <p:spPr>
          <a:xfrm flipH="1">
            <a:off x="430170" y="1113889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B7511D-EE0D-4FB6-9232-9313E0BE7F43}"/>
              </a:ext>
            </a:extLst>
          </p:cNvPr>
          <p:cNvCxnSpPr>
            <a:cxnSpLocks/>
          </p:cNvCxnSpPr>
          <p:nvPr/>
        </p:nvCxnSpPr>
        <p:spPr>
          <a:xfrm flipH="1">
            <a:off x="430171" y="1202380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3971" y="5523259"/>
            <a:ext cx="6803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১৭৫৭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63442-2863-413D-9A19-B385A7C93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82" y="1397114"/>
            <a:ext cx="7256736" cy="40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617</Words>
  <Application>Microsoft Office PowerPoint</Application>
  <PresentationFormat>Widescreen</PresentationFormat>
  <Paragraphs>87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8801714235807</dc:creator>
  <cp:lastModifiedBy>LENOVO</cp:lastModifiedBy>
  <cp:revision>297</cp:revision>
  <dcterms:created xsi:type="dcterms:W3CDTF">2020-09-21T05:40:12Z</dcterms:created>
  <dcterms:modified xsi:type="dcterms:W3CDTF">2021-04-29T16:07:34Z</dcterms:modified>
</cp:coreProperties>
</file>