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318" r:id="rId9"/>
    <p:sldId id="290" r:id="rId10"/>
    <p:sldId id="317" r:id="rId11"/>
    <p:sldId id="289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রূপ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যেতে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15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তুলনামূলক</a:t>
            </a:r>
            <a:r>
              <a:rPr lang="en-US" dirty="0" smtClean="0"/>
              <a:t> 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,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সনাতন</a:t>
            </a:r>
            <a:r>
              <a:rPr lang="en-US" dirty="0" smtClean="0"/>
              <a:t> </a:t>
            </a:r>
            <a:r>
              <a:rPr lang="en-US" dirty="0" err="1" smtClean="0"/>
              <a:t>পদ্ধতির</a:t>
            </a:r>
            <a:r>
              <a:rPr lang="en-US" dirty="0" smtClean="0"/>
              <a:t> </a:t>
            </a:r>
            <a:r>
              <a:rPr lang="en-US" dirty="0" err="1" smtClean="0"/>
              <a:t>পরিপূরক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20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81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04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001031-A06E-4B86-9FCA-158417A87459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kabir08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s://loomen.carnet.hr/pluginfile.php/376064/course/section/69657/e-learning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4552950" cy="3419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online-dhaka.com/images/files/best-websites/shikkhok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657" y="1751847"/>
            <a:ext cx="3980308" cy="2362200"/>
          </a:xfrm>
          <a:prstGeom prst="rect">
            <a:avLst/>
          </a:prstGeom>
          <a:noFill/>
        </p:spPr>
      </p:pic>
      <p:sp>
        <p:nvSpPr>
          <p:cNvPr id="47110" name="AutoShape 6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AutoShape 8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71600" y="4648200"/>
            <a:ext cx="706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15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693" y="1751847"/>
            <a:ext cx="3870325" cy="24107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2004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609600"/>
            <a:ext cx="8686800" cy="1924051"/>
            <a:chOff x="228600" y="609600"/>
            <a:chExt cx="8686800" cy="1924051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609600"/>
              <a:ext cx="8686800" cy="992188"/>
              <a:chOff x="228600" y="609600"/>
              <a:chExt cx="8686800" cy="99218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334000" y="609600"/>
                <a:ext cx="2743200" cy="8309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28600" y="1600200"/>
                <a:ext cx="86868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122" name="Picture 2" descr="http://educentre.ie/wp-content/uploads/2015/04/elearni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09600"/>
              <a:ext cx="2714625" cy="19240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32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990600"/>
            <a:ext cx="3200400" cy="31858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181600" cy="38908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লার্নি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বালাদেশ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সালমা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বামিশা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skabir081@gmail.com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01821187070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0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20210412_154506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95400"/>
            <a:ext cx="1828800" cy="2181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752600"/>
            <a:ext cx="65501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26626" name="Picture 2" descr="http://techtechteach.com/wp-content/uploads/2014/09/Top-eLearning-Mistakes-Corporate-Professionals-Must-Avo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492276"/>
            <a:ext cx="82296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62000" y="55626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মাধ্যম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29400" y="3124200"/>
            <a:ext cx="2018654" cy="2045732"/>
            <a:chOff x="6858000" y="2209800"/>
            <a:chExt cx="2018654" cy="2045732"/>
          </a:xfrm>
        </p:grpSpPr>
        <p:pic>
          <p:nvPicPr>
            <p:cNvPr id="1034" name="Picture 10" descr="http://4.bp.blogspot.com/-_W6tB-_DxEc/UXitlsanWwI/AAAAAAAAAaw/edqqCzD7b2c/w615-h300/all%2Bbd%2Btv%2Blogo-1.png"/>
            <p:cNvPicPr>
              <a:picLocks noChangeAspect="1" noChangeArrowheads="1"/>
            </p:cNvPicPr>
            <p:nvPr/>
          </p:nvPicPr>
          <p:blipFill>
            <a:blip r:embed="rId3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315200" y="3886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টিভি</a:t>
              </a:r>
              <a:r>
                <a:rPr lang="en-US" dirty="0" smtClean="0"/>
                <a:t> </a:t>
              </a:r>
              <a:r>
                <a:rPr lang="en-US" dirty="0" err="1" smtClean="0"/>
                <a:t>চ্যানেল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685800"/>
            <a:ext cx="2133600" cy="2502932"/>
            <a:chOff x="4953000" y="838200"/>
            <a:chExt cx="2133600" cy="2502932"/>
          </a:xfrm>
        </p:grpSpPr>
        <p:pic>
          <p:nvPicPr>
            <p:cNvPr id="1032" name="Picture 8" descr="http://www.clipartbest.com/cliparts/ncX/86o/ncX86oLo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410200" y="297180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নেটওয়ার্ক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2514600"/>
            <a:ext cx="2057400" cy="2350532"/>
            <a:chOff x="2514600" y="838200"/>
            <a:chExt cx="2057400" cy="2350532"/>
          </a:xfrm>
        </p:grpSpPr>
        <p:pic>
          <p:nvPicPr>
            <p:cNvPr id="1030" name="Picture 6" descr="https://cdn4.iconfinder.com/data/icons/SUPERVISTA/security/png/400/internet_connection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48000" y="2819400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ইন্টারনেট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990600"/>
            <a:ext cx="1828800" cy="2121932"/>
            <a:chOff x="533400" y="990600"/>
            <a:chExt cx="1828800" cy="2121932"/>
          </a:xfrm>
        </p:grpSpPr>
        <p:pic>
          <p:nvPicPr>
            <p:cNvPr id="1028" name="Picture 4" descr="http://bazarreza.ir/Upload/Images/Gallery/LogoBar/CDRO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9906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914400" y="274320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সিডিরম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09600" y="1752600"/>
            <a:ext cx="4114800" cy="3799820"/>
            <a:chOff x="1143000" y="1143000"/>
            <a:chExt cx="4114800" cy="3799820"/>
          </a:xfrm>
        </p:grpSpPr>
        <p:pic>
          <p:nvPicPr>
            <p:cNvPr id="14338" name="Picture 2" descr="http://www.dainikazadi.org/admin/news_imagemarch2015/f750c9741e04fed122e2ae423668787c.png"/>
            <p:cNvPicPr>
              <a:picLocks noChangeAspect="1" noChangeArrowheads="1"/>
            </p:cNvPicPr>
            <p:nvPr/>
          </p:nvPicPr>
          <p:blipFill>
            <a:blip r:embed="rId3"/>
            <a:srcRect l="15621" t="19115" r="19665" b="23537"/>
            <a:stretch>
              <a:fillRect/>
            </a:stretch>
          </p:blipFill>
          <p:spPr bwMode="auto">
            <a:xfrm>
              <a:off x="1143000" y="1143000"/>
              <a:ext cx="4038600" cy="3276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143000" y="44196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পাঠদান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পদ্ধতি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1828800"/>
            <a:ext cx="3505200" cy="4038600"/>
            <a:chOff x="4038600" y="3733800"/>
            <a:chExt cx="3505200" cy="3240107"/>
          </a:xfrm>
        </p:grpSpPr>
        <p:pic>
          <p:nvPicPr>
            <p:cNvPr id="7" name="Picture 6" descr="MMC2.png"/>
            <p:cNvPicPr>
              <a:picLocks noChangeAspect="1"/>
            </p:cNvPicPr>
            <p:nvPr/>
          </p:nvPicPr>
          <p:blipFill>
            <a:blip r:embed="rId4"/>
            <a:srcRect l="24081" t="8198" r="13495" b="28263"/>
            <a:stretch>
              <a:fillRect/>
            </a:stretch>
          </p:blipFill>
          <p:spPr>
            <a:xfrm>
              <a:off x="4038600" y="3733800"/>
              <a:ext cx="3505200" cy="227712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38600" y="6019800"/>
              <a:ext cx="3505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পাঠদান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কার্যক্রম</a:t>
              </a:r>
              <a:endParaRPr 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33400" y="4724400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র্নিং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কিন্তু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মোটেও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বিকল্প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নয়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পদ্ধতির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পরিপূরক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990600"/>
            <a:ext cx="6934200" cy="3342620"/>
            <a:chOff x="4800600" y="990600"/>
            <a:chExt cx="3886200" cy="3342620"/>
          </a:xfrm>
        </p:grpSpPr>
        <p:pic>
          <p:nvPicPr>
            <p:cNvPr id="20482" name="Picture 2" descr="http://www.sportsportal.punjab.gov.pk/EngineeringEvents/EventImages/PosterBlend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90600"/>
              <a:ext cx="3886200" cy="2895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876800" y="3810000"/>
              <a:ext cx="3639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পাঠদান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2476" y="609600"/>
            <a:ext cx="2768707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603745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en-US" sz="4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8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444445"/>
            <a:ext cx="8534400" cy="2159110"/>
            <a:chOff x="304800" y="444445"/>
            <a:chExt cx="8534400" cy="2159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524000"/>
              <a:ext cx="8534400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 descr="http://www.personalbrandingblog.com/wp-content/uploads/2013/01/E-learni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4445"/>
              <a:ext cx="2165350" cy="21591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3963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4572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একজন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চাইলে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নিজেই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পাঠদানে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সহায়তা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জন্যে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সেটি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://www.9mmenergy.com/2014/files/fileicons/ppt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1981200" cy="1981200"/>
          </a:xfrm>
          <a:prstGeom prst="rect">
            <a:avLst/>
          </a:prstGeom>
          <a:noFill/>
        </p:spPr>
      </p:pic>
      <p:pic>
        <p:nvPicPr>
          <p:cNvPr id="45060" name="Picture 4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739" y="1582905"/>
            <a:ext cx="2133600" cy="2133600"/>
          </a:xfrm>
          <a:prstGeom prst="rect">
            <a:avLst/>
          </a:prstGeom>
          <a:noFill/>
        </p:spPr>
      </p:pic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MMC2.png"/>
          <p:cNvPicPr>
            <a:picLocks noChangeAspect="1"/>
          </p:cNvPicPr>
          <p:nvPr/>
        </p:nvPicPr>
        <p:blipFill>
          <a:blip r:embed="rId4" cstate="print"/>
          <a:srcRect l="24081" t="8198" r="13495" b="28263"/>
          <a:stretch>
            <a:fillRect/>
          </a:stretch>
        </p:blipFill>
        <p:spPr>
          <a:xfrm>
            <a:off x="2499826" y="1906588"/>
            <a:ext cx="38862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259</Words>
  <Application>Microsoft Office PowerPoint</Application>
  <PresentationFormat>On-screen Show (4:3)</PresentationFormat>
  <Paragraphs>60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Elma</cp:lastModifiedBy>
  <cp:revision>102</cp:revision>
  <dcterms:created xsi:type="dcterms:W3CDTF">2016-02-06T16:22:56Z</dcterms:created>
  <dcterms:modified xsi:type="dcterms:W3CDTF">2021-04-29T09:14:07Z</dcterms:modified>
</cp:coreProperties>
</file>