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59" r:id="rId5"/>
    <p:sldId id="264" r:id="rId6"/>
    <p:sldId id="265" r:id="rId7"/>
    <p:sldId id="260" r:id="rId8"/>
    <p:sldId id="261" r:id="rId9"/>
    <p:sldId id="262" r:id="rId10"/>
    <p:sldId id="263" r:id="rId11"/>
    <p:sldId id="266" r:id="rId12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tableStyles" Target="tableStyles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8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9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50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51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5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9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4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0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1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2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3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4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6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7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2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43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4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10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image" Target="../media/image4.jpeg"/><Relationship Id="rId3" Type="http://schemas.openxmlformats.org/officeDocument/2006/relationships/slideLayout" Target="../slideLayouts/slideLayout1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1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1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4F"/>
        </a:solidFill>
      </p:bgPr>
    </p:bg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566069"/>
          </a:xfrm>
          <a:solidFill>
            <a:srgbClr val="FFCB00"/>
          </a:solidFill>
        </p:spPr>
        <p:txBody>
          <a:bodyPr anchor="ctr" anchorCtr="1"/>
          <a:p>
            <a:pPr>
              <a:lnSpc>
                <a:spcPct val="100000"/>
              </a:lnSpc>
            </a:pPr>
            <a:r>
              <a:rPr altLang="zh-CN" lang="en-US">
                <a:solidFill>
                  <a:srgbClr val="BF0000"/>
                </a:solidFill>
              </a:rPr>
              <a:t>ب</a:t>
            </a:r>
            <a:r>
              <a:rPr altLang="zh-CN" lang="en-US">
                <a:solidFill>
                  <a:srgbClr val="BF0000"/>
                </a:solidFill>
              </a:rPr>
              <a:t>س</a:t>
            </a:r>
            <a:r>
              <a:rPr altLang="zh-CN" lang="en-US">
                <a:solidFill>
                  <a:srgbClr val="BF0000"/>
                </a:solidFill>
              </a:rPr>
              <a:t>م</a:t>
            </a:r>
            <a:r>
              <a:rPr altLang="zh-CN" lang="en-US">
                <a:solidFill>
                  <a:srgbClr val="BF0000"/>
                </a:solidFill>
              </a:rPr>
              <a:t> </a:t>
            </a:r>
            <a:r>
              <a:rPr altLang="zh-CN" lang="en-US">
                <a:solidFill>
                  <a:srgbClr val="BF0000"/>
                </a:solidFill>
              </a:rPr>
              <a:t>ا</a:t>
            </a:r>
            <a:r>
              <a:rPr altLang="zh-CN" lang="en-US">
                <a:solidFill>
                  <a:srgbClr val="BF0000"/>
                </a:solidFill>
              </a:rPr>
              <a:t>ل</a:t>
            </a:r>
            <a:r>
              <a:rPr altLang="zh-CN" lang="en-US">
                <a:solidFill>
                  <a:srgbClr val="BF0000"/>
                </a:solidFill>
              </a:rPr>
              <a:t>ل</a:t>
            </a:r>
            <a:r>
              <a:rPr altLang="zh-CN" lang="en-US">
                <a:solidFill>
                  <a:srgbClr val="BF0000"/>
                </a:solidFill>
              </a:rPr>
              <a:t>ه</a:t>
            </a:r>
            <a:r>
              <a:rPr altLang="zh-CN" lang="en-US">
                <a:solidFill>
                  <a:srgbClr val="BF0000"/>
                </a:solidFill>
              </a:rPr>
              <a:t> </a:t>
            </a:r>
            <a:r>
              <a:rPr altLang="zh-CN" lang="en-US">
                <a:solidFill>
                  <a:srgbClr val="BF0000"/>
                </a:solidFill>
              </a:rPr>
              <a:t>ا</a:t>
            </a:r>
            <a:r>
              <a:rPr altLang="zh-CN" lang="en-US">
                <a:solidFill>
                  <a:srgbClr val="BF0000"/>
                </a:solidFill>
              </a:rPr>
              <a:t>ل</a:t>
            </a:r>
            <a:r>
              <a:rPr altLang="zh-CN" lang="en-US">
                <a:solidFill>
                  <a:srgbClr val="BF0000"/>
                </a:solidFill>
              </a:rPr>
              <a:t>رحمن</a:t>
            </a:r>
            <a:r>
              <a:rPr altLang="zh-CN" lang="en-US">
                <a:solidFill>
                  <a:srgbClr val="BF0000"/>
                </a:solidFill>
              </a:rPr>
              <a:t> الرحيم</a:t>
            </a:r>
            <a:endParaRPr altLang="zh-CN" lang="en-US">
              <a:solidFill>
                <a:srgbClr val="BF0000"/>
              </a:solidFill>
            </a:endParaRPr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>
          <a:xfrm>
            <a:off x="668077" y="3660450"/>
            <a:ext cx="7790122" cy="2369418"/>
          </a:xfrm>
          <a:solidFill>
            <a:srgbClr val="008000"/>
          </a:solidFill>
        </p:spPr>
        <p:txBody>
          <a:bodyPr anchor="ctr" anchorCtr="1">
            <a:noAutofit/>
          </a:bodyPr>
          <a:p>
            <a:r>
              <a:rPr altLang="zh-CN" b="1" sz="6000" i="0" lang="en-US">
                <a:solidFill>
                  <a:srgbClr val="02A5E3"/>
                </a:solidFill>
              </a:rPr>
              <a:t>ا</a:t>
            </a:r>
            <a:r>
              <a:rPr altLang="zh-CN" b="1" sz="6000" i="0" lang="en-US">
                <a:solidFill>
                  <a:srgbClr val="02A5E3"/>
                </a:solidFill>
              </a:rPr>
              <a:t>ه</a:t>
            </a:r>
            <a:r>
              <a:rPr altLang="zh-CN" b="1" sz="6000" i="0" lang="en-US">
                <a:solidFill>
                  <a:srgbClr val="02A5E3"/>
                </a:solidFill>
              </a:rPr>
              <a:t>ل</a:t>
            </a:r>
            <a:r>
              <a:rPr altLang="zh-CN" b="1" sz="6000" i="0" lang="en-US">
                <a:solidFill>
                  <a:srgbClr val="02A5E3"/>
                </a:solidFill>
              </a:rPr>
              <a:t>ا</a:t>
            </a:r>
            <a:r>
              <a:rPr altLang="zh-CN" b="1" sz="6000" i="0" lang="en-US">
                <a:solidFill>
                  <a:srgbClr val="02A5E3"/>
                </a:solidFill>
              </a:rPr>
              <a:t> وسهلا</a:t>
            </a:r>
            <a:r>
              <a:rPr altLang="zh-CN" b="1" sz="6000" i="0" lang="en-US">
                <a:solidFill>
                  <a:srgbClr val="02A5E3"/>
                </a:solidFill>
              </a:rPr>
              <a:t> </a:t>
            </a:r>
            <a:endParaRPr altLang="zh-CN" b="1" sz="6000" i="0" lang="en-US">
              <a:solidFill>
                <a:srgbClr val="02A5E3"/>
              </a:solidFill>
            </a:endParaRPr>
          </a:p>
          <a:p>
            <a:r>
              <a:rPr altLang="zh-CN" b="1" sz="6000" i="0" lang="en-US">
                <a:solidFill>
                  <a:srgbClr val="02A5E3"/>
                </a:solidFill>
              </a:rPr>
              <a:t>ا</a:t>
            </a:r>
            <a:r>
              <a:rPr altLang="zh-CN" b="1" sz="6000" i="0" lang="en-US">
                <a:solidFill>
                  <a:srgbClr val="02A5E3"/>
                </a:solidFill>
              </a:rPr>
              <a:t>ل</a:t>
            </a:r>
            <a:r>
              <a:rPr altLang="zh-CN" b="1" sz="6000" i="0" lang="en-US">
                <a:solidFill>
                  <a:srgbClr val="02A5E3"/>
                </a:solidFill>
              </a:rPr>
              <a:t>ي</a:t>
            </a:r>
            <a:r>
              <a:rPr altLang="zh-CN" b="1" sz="6000" i="0" lang="en-US">
                <a:solidFill>
                  <a:srgbClr val="02A5E3"/>
                </a:solidFill>
              </a:rPr>
              <a:t> </a:t>
            </a:r>
            <a:r>
              <a:rPr altLang="zh-CN" b="1" sz="6000" i="0" lang="en-US">
                <a:solidFill>
                  <a:srgbClr val="02A5E3"/>
                </a:solidFill>
              </a:rPr>
              <a:t>ا</a:t>
            </a:r>
            <a:r>
              <a:rPr altLang="zh-CN" b="1" sz="6000" i="0" lang="en-US">
                <a:solidFill>
                  <a:srgbClr val="02A5E3"/>
                </a:solidFill>
              </a:rPr>
              <a:t>ل</a:t>
            </a:r>
            <a:r>
              <a:rPr altLang="zh-CN" b="1" sz="6000" i="0" lang="en-US">
                <a:solidFill>
                  <a:srgbClr val="02A5E3"/>
                </a:solidFill>
              </a:rPr>
              <a:t>د</a:t>
            </a:r>
            <a:r>
              <a:rPr altLang="zh-CN" b="1" sz="6000" i="0" lang="en-US">
                <a:solidFill>
                  <a:srgbClr val="02A5E3"/>
                </a:solidFill>
              </a:rPr>
              <a:t>ر</a:t>
            </a:r>
            <a:r>
              <a:rPr altLang="zh-CN" b="1" sz="6000" i="0" lang="en-US">
                <a:solidFill>
                  <a:srgbClr val="02A5E3"/>
                </a:solidFill>
              </a:rPr>
              <a:t>اسة</a:t>
            </a:r>
            <a:r>
              <a:rPr altLang="zh-CN" b="1" sz="6000" i="0" lang="en-US">
                <a:solidFill>
                  <a:srgbClr val="02A5E3"/>
                </a:solidFill>
              </a:rPr>
              <a:t> </a:t>
            </a:r>
            <a:r>
              <a:rPr altLang="zh-CN" b="1" sz="6000" i="0" lang="en-US">
                <a:solidFill>
                  <a:srgbClr val="02A5E3"/>
                </a:solidFill>
              </a:rPr>
              <a:t>ا</a:t>
            </a:r>
            <a:r>
              <a:rPr altLang="zh-CN" b="1" sz="6000" i="0" lang="en-US">
                <a:solidFill>
                  <a:srgbClr val="02A5E3"/>
                </a:solidFill>
              </a:rPr>
              <a:t>ل</a:t>
            </a:r>
            <a:r>
              <a:rPr altLang="zh-CN" b="1" sz="6000" i="0" lang="en-US">
                <a:solidFill>
                  <a:srgbClr val="02A5E3"/>
                </a:solidFill>
              </a:rPr>
              <a:t>ل</a:t>
            </a:r>
            <a:r>
              <a:rPr altLang="zh-CN" b="1" sz="6000" i="0" lang="en-US">
                <a:solidFill>
                  <a:srgbClr val="02A5E3"/>
                </a:solidFill>
              </a:rPr>
              <a:t>غ</a:t>
            </a:r>
            <a:r>
              <a:rPr altLang="zh-CN" b="1" sz="6000" i="0" lang="en-US">
                <a:solidFill>
                  <a:srgbClr val="02A5E3"/>
                </a:solidFill>
              </a:rPr>
              <a:t>ة</a:t>
            </a:r>
            <a:r>
              <a:rPr altLang="zh-CN" b="1" sz="6000" i="0" lang="en-US">
                <a:solidFill>
                  <a:srgbClr val="02A5E3"/>
                </a:solidFill>
              </a:rPr>
              <a:t> العربية</a:t>
            </a:r>
            <a:endParaRPr altLang="zh-CN" b="1" sz="6000" i="0" lang="en-US">
              <a:solidFill>
                <a:srgbClr val="02A5E3"/>
              </a:solidFill>
            </a:endParaRPr>
          </a:p>
        </p:txBody>
      </p:sp>
    </p:spTree>
  </p:cSld>
  <p:clrMapOvr>
    <a:masterClrMapping/>
  </p:clrMapOvr>
  <p:transition spd="slow">
    <p:split dir="out" orient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5FF65"/>
        </a:solidFill>
      </p:bgPr>
    </p:bg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"/>
          <p:cNvSpPr>
            <a:spLocks noGrp="1"/>
          </p:cNvSpPr>
          <p:nvPr>
            <p:ph type="ctrTitle"/>
          </p:nvPr>
        </p:nvSpPr>
        <p:spPr>
          <a:xfrm>
            <a:off x="685800" y="759786"/>
            <a:ext cx="7772400" cy="2387600"/>
          </a:xfrm>
          <a:solidFill>
            <a:srgbClr val="FFCC99"/>
          </a:solidFill>
        </p:spPr>
        <p:txBody>
          <a:bodyPr anchor="ctr" anchorCtr="1"/>
          <a:p>
            <a:r>
              <a:rPr b="1" i="0" lang="en-US">
                <a:solidFill>
                  <a:srgbClr val="800000"/>
                </a:solidFill>
              </a:rPr>
              <a:t>ا</a:t>
            </a:r>
            <a:r>
              <a:rPr b="1" i="0" lang="en-US">
                <a:solidFill>
                  <a:srgbClr val="800000"/>
                </a:solidFill>
              </a:rPr>
              <a:t>خ</a:t>
            </a:r>
            <a:r>
              <a:rPr b="1" i="0" lang="en-US">
                <a:solidFill>
                  <a:srgbClr val="800000"/>
                </a:solidFill>
              </a:rPr>
              <a:t>ي</a:t>
            </a:r>
            <a:r>
              <a:rPr b="1" i="0" lang="en-US">
                <a:solidFill>
                  <a:srgbClr val="800000"/>
                </a:solidFill>
              </a:rPr>
              <a:t>ر</a:t>
            </a:r>
            <a:r>
              <a:rPr b="1" i="0" lang="en-US">
                <a:solidFill>
                  <a:srgbClr val="800000"/>
                </a:solidFill>
              </a:rPr>
              <a:t>ا</a:t>
            </a:r>
            <a:r>
              <a:rPr b="1" i="0" lang="en-US">
                <a:solidFill>
                  <a:srgbClr val="800000"/>
                </a:solidFill>
              </a:rPr>
              <a:t> </a:t>
            </a:r>
            <a:r>
              <a:rPr b="1" i="0" lang="en-US">
                <a:solidFill>
                  <a:srgbClr val="800000"/>
                </a:solidFill>
              </a:rPr>
              <a:t>ا</a:t>
            </a:r>
            <a:r>
              <a:rPr b="1" i="0" lang="en-US">
                <a:solidFill>
                  <a:srgbClr val="800000"/>
                </a:solidFill>
              </a:rPr>
              <a:t>ر</a:t>
            </a:r>
            <a:r>
              <a:rPr b="1" i="0" lang="en-US">
                <a:solidFill>
                  <a:srgbClr val="800000"/>
                </a:solidFill>
              </a:rPr>
              <a:t>ج</a:t>
            </a:r>
            <a:r>
              <a:rPr b="1" i="0" lang="en-US">
                <a:solidFill>
                  <a:srgbClr val="800000"/>
                </a:solidFill>
              </a:rPr>
              <a:t>و</a:t>
            </a:r>
            <a:r>
              <a:rPr b="1" i="0" lang="en-US">
                <a:solidFill>
                  <a:srgbClr val="800000"/>
                </a:solidFill>
              </a:rPr>
              <a:t>ا</a:t>
            </a:r>
            <a:r>
              <a:rPr b="1" i="0" lang="en-US">
                <a:solidFill>
                  <a:srgbClr val="800000"/>
                </a:solidFill>
              </a:rPr>
              <a:t> </a:t>
            </a:r>
            <a:r>
              <a:rPr b="1" i="0" lang="en-US">
                <a:solidFill>
                  <a:srgbClr val="800000"/>
                </a:solidFill>
              </a:rPr>
              <a:t>أن </a:t>
            </a:r>
            <a:r>
              <a:rPr b="1" i="0" lang="en-US">
                <a:solidFill>
                  <a:srgbClr val="800000"/>
                </a:solidFill>
              </a:rPr>
              <a:t>ألقي </a:t>
            </a:r>
            <a:r>
              <a:rPr b="1" i="0" lang="en-US">
                <a:solidFill>
                  <a:srgbClr val="800000"/>
                </a:solidFill>
              </a:rPr>
              <a:t>م</a:t>
            </a:r>
            <a:r>
              <a:rPr b="1" i="0" lang="en-US">
                <a:solidFill>
                  <a:srgbClr val="800000"/>
                </a:solidFill>
              </a:rPr>
              <a:t>ع</a:t>
            </a:r>
            <a:r>
              <a:rPr b="1" i="0" lang="en-US">
                <a:solidFill>
                  <a:srgbClr val="800000"/>
                </a:solidFill>
              </a:rPr>
              <a:t>ك</a:t>
            </a:r>
            <a:r>
              <a:rPr b="1" i="0" lang="en-US">
                <a:solidFill>
                  <a:srgbClr val="800000"/>
                </a:solidFill>
              </a:rPr>
              <a:t>م</a:t>
            </a:r>
            <a:br>
              <a:rPr b="1" i="0" lang="en-US">
                <a:solidFill>
                  <a:srgbClr val="800000"/>
                </a:solidFill>
              </a:rPr>
            </a:br>
            <a:r>
              <a:rPr b="1" i="0" lang="en-US">
                <a:solidFill>
                  <a:srgbClr val="800000"/>
                </a:solidFill>
              </a:rPr>
              <a:t>ف</a:t>
            </a:r>
            <a:r>
              <a:rPr b="1" i="0" lang="en-US">
                <a:solidFill>
                  <a:srgbClr val="800000"/>
                </a:solidFill>
              </a:rPr>
              <a:t>ي</a:t>
            </a:r>
            <a:r>
              <a:rPr b="1" i="0" lang="en-US">
                <a:solidFill>
                  <a:srgbClr val="800000"/>
                </a:solidFill>
              </a:rPr>
              <a:t> </a:t>
            </a:r>
            <a:r>
              <a:rPr b="1" i="0" lang="en-US">
                <a:solidFill>
                  <a:srgbClr val="800000"/>
                </a:solidFill>
              </a:rPr>
              <a:t>ا</a:t>
            </a:r>
            <a:r>
              <a:rPr b="1" i="0" lang="en-US">
                <a:solidFill>
                  <a:srgbClr val="800000"/>
                </a:solidFill>
              </a:rPr>
              <a:t>ل</a:t>
            </a:r>
            <a:r>
              <a:rPr b="1" i="0" lang="en-US">
                <a:solidFill>
                  <a:srgbClr val="800000"/>
                </a:solidFill>
              </a:rPr>
              <a:t>د</a:t>
            </a:r>
            <a:r>
              <a:rPr b="1" i="0" lang="en-US">
                <a:solidFill>
                  <a:srgbClr val="800000"/>
                </a:solidFill>
              </a:rPr>
              <a:t>ر</a:t>
            </a:r>
            <a:r>
              <a:rPr b="1" i="0" lang="en-US">
                <a:solidFill>
                  <a:srgbClr val="800000"/>
                </a:solidFill>
              </a:rPr>
              <a:t>ا</a:t>
            </a:r>
            <a:r>
              <a:rPr b="1" i="0" lang="en-US">
                <a:solidFill>
                  <a:srgbClr val="800000"/>
                </a:solidFill>
              </a:rPr>
              <a:t>س</a:t>
            </a:r>
            <a:r>
              <a:rPr b="1" i="0" lang="en-US">
                <a:solidFill>
                  <a:srgbClr val="800000"/>
                </a:solidFill>
              </a:rPr>
              <a:t>ة</a:t>
            </a:r>
            <a:r>
              <a:rPr b="1" i="0" lang="en-US">
                <a:solidFill>
                  <a:srgbClr val="800000"/>
                </a:solidFill>
              </a:rPr>
              <a:t> </a:t>
            </a:r>
            <a:r>
              <a:rPr b="1" i="0" lang="en-US">
                <a:solidFill>
                  <a:srgbClr val="800000"/>
                </a:solidFill>
              </a:rPr>
              <a:t>ا</a:t>
            </a:r>
            <a:r>
              <a:rPr b="1" i="0" lang="en-US">
                <a:solidFill>
                  <a:srgbClr val="800000"/>
                </a:solidFill>
              </a:rPr>
              <a:t>ل</a:t>
            </a:r>
            <a:r>
              <a:rPr b="1" i="0" lang="en-US">
                <a:solidFill>
                  <a:srgbClr val="800000"/>
                </a:solidFill>
              </a:rPr>
              <a:t>ا</a:t>
            </a:r>
            <a:r>
              <a:rPr b="1" i="0" lang="en-US">
                <a:solidFill>
                  <a:srgbClr val="800000"/>
                </a:solidFill>
              </a:rPr>
              <a:t>ت</a:t>
            </a:r>
            <a:r>
              <a:rPr b="1" i="0" lang="en-US">
                <a:solidFill>
                  <a:srgbClr val="800000"/>
                </a:solidFill>
              </a:rPr>
              <a:t>ي</a:t>
            </a:r>
            <a:r>
              <a:rPr b="1" i="0" lang="en-US">
                <a:solidFill>
                  <a:srgbClr val="800000"/>
                </a:solidFill>
              </a:rPr>
              <a:t>ة</a:t>
            </a:r>
            <a:endParaRPr b="1" i="0" lang="en-US">
              <a:solidFill>
                <a:srgbClr val="800000"/>
              </a:solidFill>
            </a:endParaRPr>
          </a:p>
        </p:txBody>
      </p:sp>
      <p:sp>
        <p:nvSpPr>
          <p:cNvPr id="1048593" name=""/>
          <p:cNvSpPr>
            <a:spLocks noGrp="1"/>
          </p:cNvSpPr>
          <p:nvPr>
            <p:ph type="subTitle" idx="1"/>
          </p:nvPr>
        </p:nvSpPr>
        <p:spPr>
          <a:xfrm>
            <a:off x="619678" y="4276258"/>
            <a:ext cx="7816507" cy="1655762"/>
          </a:xfrm>
          <a:solidFill>
            <a:srgbClr val="98CC00"/>
          </a:solidFill>
        </p:spPr>
        <p:txBody>
          <a:bodyPr>
            <a:normAutofit fontScale="79167" lnSpcReduction="20000"/>
          </a:bodyPr>
          <a:p>
            <a:r>
              <a:rPr sz="6600" lang="en-US"/>
              <a:t>م</a:t>
            </a:r>
            <a:r>
              <a:rPr sz="6600" lang="en-US"/>
              <a:t>ع</a:t>
            </a:r>
            <a:r>
              <a:rPr sz="6600" lang="en-US"/>
              <a:t> </a:t>
            </a:r>
            <a:r>
              <a:rPr sz="6600" lang="en-US"/>
              <a:t>ا</a:t>
            </a:r>
            <a:r>
              <a:rPr sz="6600" lang="en-US"/>
              <a:t>ل</a:t>
            </a:r>
            <a:r>
              <a:rPr sz="6600" lang="en-US"/>
              <a:t>س</a:t>
            </a:r>
            <a:r>
              <a:rPr sz="6600" lang="en-US"/>
              <a:t>ل</a:t>
            </a:r>
            <a:r>
              <a:rPr sz="6600" lang="en-US"/>
              <a:t>ا</a:t>
            </a:r>
            <a:r>
              <a:rPr sz="6600" lang="en-US"/>
              <a:t>م</a:t>
            </a:r>
            <a:r>
              <a:rPr sz="6600" lang="en-US"/>
              <a:t>ة</a:t>
            </a:r>
            <a:r>
              <a:rPr sz="6600" lang="en-US"/>
              <a:t> </a:t>
            </a:r>
            <a:endParaRPr lang="en-US"/>
          </a:p>
          <a:p>
            <a:r>
              <a:rPr sz="6600" lang="en-US"/>
              <a:t>ا</a:t>
            </a:r>
            <a:r>
              <a:rPr sz="6600" lang="en-US"/>
              <a:t>ل</a:t>
            </a:r>
            <a:r>
              <a:rPr sz="6600" lang="en-US"/>
              <a:t>س</a:t>
            </a:r>
            <a:r>
              <a:rPr sz="6600" lang="en-US"/>
              <a:t>ل</a:t>
            </a:r>
            <a:r>
              <a:rPr sz="6600" lang="en-US"/>
              <a:t>ا</a:t>
            </a:r>
            <a:r>
              <a:rPr sz="6600" lang="en-US"/>
              <a:t>م</a:t>
            </a:r>
            <a:r>
              <a:rPr sz="6600" lang="en-US"/>
              <a:t> </a:t>
            </a:r>
            <a:r>
              <a:rPr sz="6600" lang="en-US"/>
              <a:t>ع</a:t>
            </a:r>
            <a:r>
              <a:rPr sz="6600" lang="en-US"/>
              <a:t>ل</a:t>
            </a:r>
            <a:r>
              <a:rPr sz="6600" lang="en-US"/>
              <a:t>ي</a:t>
            </a:r>
            <a:r>
              <a:rPr sz="6600" lang="en-US"/>
              <a:t>ك</a:t>
            </a:r>
            <a:r>
              <a:rPr sz="6600" lang="en-US"/>
              <a:t>م</a:t>
            </a:r>
            <a:r>
              <a:rPr sz="6600" lang="en-US"/>
              <a:t> </a:t>
            </a:r>
            <a:r>
              <a:rPr sz="6600" lang="en-US"/>
              <a:t>و</a:t>
            </a:r>
            <a:r>
              <a:rPr sz="6600" lang="en-US"/>
              <a:t>ر</a:t>
            </a:r>
            <a:r>
              <a:rPr sz="6600" lang="en-US"/>
              <a:t>ح</a:t>
            </a:r>
            <a:r>
              <a:rPr sz="6600" lang="en-US"/>
              <a:t>م</a:t>
            </a:r>
            <a:r>
              <a:rPr sz="6600" lang="en-US"/>
              <a:t>ة</a:t>
            </a:r>
            <a:r>
              <a:rPr sz="6600" lang="en-US"/>
              <a:t> </a:t>
            </a:r>
            <a:r>
              <a:rPr sz="6600" lang="en-US"/>
              <a:t>ا</a:t>
            </a:r>
            <a:r>
              <a:rPr sz="6600" lang="en-US"/>
              <a:t>ل</a:t>
            </a:r>
            <a:r>
              <a:rPr sz="6600" lang="en-US"/>
              <a:t>ل</a:t>
            </a:r>
            <a:r>
              <a:rPr sz="6600" lang="en-US"/>
              <a:t>ه</a:t>
            </a:r>
            <a:r>
              <a:rPr sz="6600" lang="en-US"/>
              <a:t> 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400">
        <p14:doors dir="ver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B00"/>
        </a:solidFill>
      </p:bgPr>
    </p:bg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861888"/>
          </a:xfrm>
          <a:solidFill>
            <a:srgbClr val="008000"/>
          </a:solidFill>
        </p:spPr>
        <p:txBody>
          <a:bodyPr anchor="ctr" anchorCtr="1"/>
          <a:p>
            <a:r>
              <a:rPr lang="en-US"/>
              <a:t>ا</a:t>
            </a:r>
            <a:r>
              <a:rPr lang="en-US"/>
              <a:t>ل</a:t>
            </a:r>
            <a:r>
              <a:rPr lang="en-US"/>
              <a:t>ص</a:t>
            </a:r>
            <a:r>
              <a:rPr lang="en-US"/>
              <a:t>ف</a:t>
            </a:r>
            <a:r>
              <a:rPr lang="en-US"/>
              <a:t> </a:t>
            </a:r>
            <a:r>
              <a:rPr lang="en-US"/>
              <a:t>:</a:t>
            </a:r>
            <a:r>
              <a:rPr lang="en-US"/>
              <a:t> </a:t>
            </a:r>
            <a:r>
              <a:rPr lang="en-US"/>
              <a:t>ا</a:t>
            </a:r>
            <a:r>
              <a:rPr lang="en-US"/>
              <a:t>ل</a:t>
            </a:r>
            <a:r>
              <a:rPr lang="en-US"/>
              <a:t>س</a:t>
            </a:r>
            <a:r>
              <a:rPr lang="en-US"/>
              <a:t>ن</a:t>
            </a:r>
            <a:r>
              <a:rPr lang="en-US"/>
              <a:t>ة</a:t>
            </a:r>
            <a:r>
              <a:rPr lang="en-US"/>
              <a:t> </a:t>
            </a:r>
            <a:r>
              <a:rPr lang="en-US"/>
              <a:t>ا</a:t>
            </a:r>
            <a:r>
              <a:rPr lang="en-US"/>
              <a:t>ل</a:t>
            </a:r>
            <a:r>
              <a:rPr lang="en-US"/>
              <a:t>ا</a:t>
            </a:r>
            <a:r>
              <a:rPr lang="en-US"/>
              <a:t>و</a:t>
            </a:r>
            <a:r>
              <a:rPr lang="en-US"/>
              <a:t>ل</a:t>
            </a:r>
            <a:r>
              <a:rPr lang="en-US"/>
              <a:t>ي</a:t>
            </a:r>
            <a:r>
              <a:rPr lang="en-US"/>
              <a:t> </a:t>
            </a:r>
            <a:r>
              <a:rPr lang="en-US"/>
              <a:t>ل</a:t>
            </a:r>
            <a:r>
              <a:rPr lang="en-US"/>
              <a:t>ل</a:t>
            </a:r>
            <a:r>
              <a:rPr lang="en-US"/>
              <a:t>ع</a:t>
            </a:r>
            <a:r>
              <a:rPr lang="en-US"/>
              <a:t>ا</a:t>
            </a:r>
            <a:r>
              <a:rPr lang="en-US"/>
              <a:t>ل</a:t>
            </a:r>
            <a:r>
              <a:rPr lang="en-US"/>
              <a:t>م</a:t>
            </a:r>
            <a:r>
              <a:rPr lang="en-US"/>
              <a:t> </a:t>
            </a:r>
            <a:endParaRPr lang="en-US"/>
          </a:p>
        </p:txBody>
      </p:sp>
      <p:sp>
        <p:nvSpPr>
          <p:cNvPr id="1048589" name=""/>
          <p:cNvSpPr>
            <a:spLocks noGrp="1"/>
          </p:cNvSpPr>
          <p:nvPr>
            <p:ph type="subTitle" idx="1"/>
          </p:nvPr>
        </p:nvSpPr>
        <p:spPr>
          <a:xfrm>
            <a:off x="725900" y="4174480"/>
            <a:ext cx="7821903" cy="1655762"/>
          </a:xfrm>
          <a:solidFill>
            <a:srgbClr val="D66565"/>
          </a:solidFill>
        </p:spPr>
        <p:txBody>
          <a:bodyPr anchor="ctr" anchorCtr="1"/>
          <a:p>
            <a:r>
              <a:rPr sz="5400" lang="en-US">
                <a:solidFill>
                  <a:srgbClr val="92D04F"/>
                </a:solidFill>
              </a:rPr>
              <a:t>ا</a:t>
            </a:r>
            <a:r>
              <a:rPr sz="5400" lang="en-US">
                <a:solidFill>
                  <a:srgbClr val="92D04F"/>
                </a:solidFill>
              </a:rPr>
              <a:t>ل</a:t>
            </a:r>
            <a:r>
              <a:rPr sz="5400" lang="en-US">
                <a:solidFill>
                  <a:srgbClr val="92D04F"/>
                </a:solidFill>
              </a:rPr>
              <a:t>م</a:t>
            </a:r>
            <a:r>
              <a:rPr sz="5400" lang="en-US">
                <a:solidFill>
                  <a:srgbClr val="92D04F"/>
                </a:solidFill>
              </a:rPr>
              <a:t>ا</a:t>
            </a:r>
            <a:r>
              <a:rPr sz="5400" lang="en-US">
                <a:solidFill>
                  <a:srgbClr val="92D04F"/>
                </a:solidFill>
              </a:rPr>
              <a:t>د</a:t>
            </a:r>
            <a:r>
              <a:rPr sz="5400" lang="en-US">
                <a:solidFill>
                  <a:srgbClr val="92D04F"/>
                </a:solidFill>
              </a:rPr>
              <a:t>ة</a:t>
            </a:r>
            <a:r>
              <a:rPr sz="5400" lang="en-US">
                <a:solidFill>
                  <a:srgbClr val="92D04F"/>
                </a:solidFill>
              </a:rPr>
              <a:t> </a:t>
            </a:r>
            <a:r>
              <a:rPr sz="5400" lang="en-US">
                <a:solidFill>
                  <a:srgbClr val="92D04F"/>
                </a:solidFill>
              </a:rPr>
              <a:t>:</a:t>
            </a:r>
            <a:r>
              <a:rPr sz="5400" lang="en-US">
                <a:solidFill>
                  <a:srgbClr val="92D04F"/>
                </a:solidFill>
              </a:rPr>
              <a:t> </a:t>
            </a:r>
            <a:r>
              <a:rPr sz="5400" lang="en-US">
                <a:solidFill>
                  <a:srgbClr val="92D04F"/>
                </a:solidFill>
              </a:rPr>
              <a:t>ا</a:t>
            </a:r>
            <a:r>
              <a:rPr sz="5400" lang="en-US">
                <a:solidFill>
                  <a:srgbClr val="92D04F"/>
                </a:solidFill>
              </a:rPr>
              <a:t>ل</a:t>
            </a:r>
            <a:r>
              <a:rPr sz="5400" lang="en-US">
                <a:solidFill>
                  <a:srgbClr val="92D04F"/>
                </a:solidFill>
              </a:rPr>
              <a:t>ل</a:t>
            </a:r>
            <a:r>
              <a:rPr sz="5400" lang="en-US">
                <a:solidFill>
                  <a:srgbClr val="92D04F"/>
                </a:solidFill>
              </a:rPr>
              <a:t>غ</a:t>
            </a:r>
            <a:r>
              <a:rPr sz="5400" lang="en-US">
                <a:solidFill>
                  <a:srgbClr val="92D04F"/>
                </a:solidFill>
              </a:rPr>
              <a:t>ة</a:t>
            </a:r>
            <a:r>
              <a:rPr sz="5400" lang="en-US">
                <a:solidFill>
                  <a:srgbClr val="92D04F"/>
                </a:solidFill>
              </a:rPr>
              <a:t> </a:t>
            </a:r>
            <a:r>
              <a:rPr sz="5400" lang="en-US">
                <a:solidFill>
                  <a:srgbClr val="92D04F"/>
                </a:solidFill>
              </a:rPr>
              <a:t>ا</a:t>
            </a:r>
            <a:r>
              <a:rPr sz="5400" lang="en-US">
                <a:solidFill>
                  <a:srgbClr val="92D04F"/>
                </a:solidFill>
              </a:rPr>
              <a:t>ل</a:t>
            </a:r>
            <a:r>
              <a:rPr sz="5400" lang="en-US">
                <a:solidFill>
                  <a:srgbClr val="92D04F"/>
                </a:solidFill>
              </a:rPr>
              <a:t>ع</a:t>
            </a:r>
            <a:r>
              <a:rPr sz="5400" lang="en-US">
                <a:solidFill>
                  <a:srgbClr val="92D04F"/>
                </a:solidFill>
              </a:rPr>
              <a:t>ر</a:t>
            </a:r>
            <a:r>
              <a:rPr sz="5400" lang="en-US">
                <a:solidFill>
                  <a:srgbClr val="92D04F"/>
                </a:solidFill>
              </a:rPr>
              <a:t>ب</a:t>
            </a:r>
            <a:r>
              <a:rPr sz="5400" lang="en-US">
                <a:solidFill>
                  <a:srgbClr val="92D04F"/>
                </a:solidFill>
              </a:rPr>
              <a:t>ي</a:t>
            </a:r>
            <a:r>
              <a:rPr sz="5400" lang="en-US">
                <a:solidFill>
                  <a:srgbClr val="92D04F"/>
                </a:solidFill>
              </a:rPr>
              <a:t>ة</a:t>
            </a:r>
            <a:r>
              <a:rPr sz="5400" lang="en-US">
                <a:solidFill>
                  <a:srgbClr val="92D04F"/>
                </a:solidFill>
              </a:rPr>
              <a:t> </a:t>
            </a:r>
            <a:r>
              <a:rPr sz="5400" lang="en-US">
                <a:solidFill>
                  <a:srgbClr val="92D04F"/>
                </a:solidFill>
              </a:rPr>
              <a:t>ا</a:t>
            </a:r>
            <a:r>
              <a:rPr sz="5400" lang="en-US">
                <a:solidFill>
                  <a:srgbClr val="92D04F"/>
                </a:solidFill>
              </a:rPr>
              <a:t>ل</a:t>
            </a:r>
            <a:r>
              <a:rPr sz="5400" lang="en-US">
                <a:solidFill>
                  <a:srgbClr val="92D04F"/>
                </a:solidFill>
              </a:rPr>
              <a:t>ا</a:t>
            </a:r>
            <a:r>
              <a:rPr sz="5400" lang="en-US">
                <a:solidFill>
                  <a:srgbClr val="92D04F"/>
                </a:solidFill>
              </a:rPr>
              <a:t>ت</a:t>
            </a:r>
            <a:r>
              <a:rPr sz="5400" lang="en-US">
                <a:solidFill>
                  <a:srgbClr val="92D04F"/>
                </a:solidFill>
              </a:rPr>
              <a:t>ص</a:t>
            </a:r>
            <a:r>
              <a:rPr sz="5400" lang="en-US">
                <a:solidFill>
                  <a:srgbClr val="92D04F"/>
                </a:solidFill>
              </a:rPr>
              <a:t>ا</a:t>
            </a:r>
            <a:r>
              <a:rPr sz="5400" lang="en-US">
                <a:solidFill>
                  <a:srgbClr val="92D04F"/>
                </a:solidFill>
              </a:rPr>
              <a:t>ل</a:t>
            </a:r>
            <a:r>
              <a:rPr sz="5400" lang="en-US">
                <a:solidFill>
                  <a:srgbClr val="92D04F"/>
                </a:solidFill>
              </a:rPr>
              <a:t>ي</a:t>
            </a:r>
            <a:r>
              <a:rPr sz="5400" lang="en-US">
                <a:solidFill>
                  <a:srgbClr val="92D04F"/>
                </a:solidFill>
              </a:rPr>
              <a:t>ة</a:t>
            </a:r>
            <a:endParaRPr lang="en-US">
              <a:solidFill>
                <a:srgbClr val="92D04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1200">
        <p14:prism dir="l" isContent="0" isInverted="0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"/>
          <p:cNvSpPr>
            <a:spLocks noGrp="1"/>
          </p:cNvSpPr>
          <p:nvPr>
            <p:ph type="ctrTitle"/>
          </p:nvPr>
        </p:nvSpPr>
        <p:spPr>
          <a:xfrm>
            <a:off x="865244" y="508291"/>
            <a:ext cx="7772400" cy="2387600"/>
          </a:xfrm>
          <a:solidFill>
            <a:srgbClr val="65FF65"/>
          </a:solidFill>
        </p:spPr>
        <p:txBody>
          <a:bodyPr anchor="ctr" anchorCtr="1"/>
          <a:p>
            <a:r>
              <a:rPr lang="en-US"/>
              <a:t>ا</a:t>
            </a:r>
            <a:r>
              <a:rPr lang="en-US"/>
              <a:t>ل</a:t>
            </a:r>
            <a:r>
              <a:rPr lang="en-US"/>
              <a:t>ا</a:t>
            </a:r>
            <a:r>
              <a:rPr lang="en-US"/>
              <a:t>س</a:t>
            </a:r>
            <a:r>
              <a:rPr lang="en-US"/>
              <a:t>ت</a:t>
            </a:r>
            <a:r>
              <a:rPr lang="en-US"/>
              <a:t>ا</a:t>
            </a:r>
            <a:r>
              <a:rPr lang="en-US"/>
              <a:t>ذ</a:t>
            </a:r>
            <a:r>
              <a:rPr lang="en-US"/>
              <a:t>:</a:t>
            </a:r>
            <a:r>
              <a:rPr lang="en-US"/>
              <a:t> </a:t>
            </a:r>
            <a:br>
              <a:rPr lang="en-US"/>
            </a:br>
            <a:r>
              <a:rPr lang="en-US"/>
              <a:t>م</a:t>
            </a:r>
            <a:r>
              <a:rPr lang="en-US"/>
              <a:t>ح</a:t>
            </a:r>
            <a:r>
              <a:rPr lang="en-US"/>
              <a:t>م</a:t>
            </a:r>
            <a:r>
              <a:rPr lang="en-US"/>
              <a:t>د</a:t>
            </a:r>
            <a:r>
              <a:rPr lang="en-US"/>
              <a:t> </a:t>
            </a:r>
            <a:r>
              <a:rPr lang="en-US"/>
              <a:t>ا</a:t>
            </a:r>
            <a:r>
              <a:rPr lang="en-US"/>
              <a:t>ح</a:t>
            </a:r>
            <a:r>
              <a:rPr lang="en-US"/>
              <a:t>س</a:t>
            </a:r>
            <a:r>
              <a:rPr lang="en-US"/>
              <a:t>ن</a:t>
            </a:r>
            <a:r>
              <a:rPr lang="en-US"/>
              <a:t> </a:t>
            </a:r>
            <a:r>
              <a:rPr lang="en-US"/>
              <a:t>ا</a:t>
            </a:r>
            <a:r>
              <a:rPr lang="en-US"/>
              <a:t>ل</a:t>
            </a:r>
            <a:r>
              <a:rPr lang="en-US"/>
              <a:t>ل</a:t>
            </a:r>
            <a:r>
              <a:rPr lang="en-US"/>
              <a:t>ه</a:t>
            </a:r>
            <a:r>
              <a:rPr lang="en-US"/>
              <a:t> </a:t>
            </a:r>
            <a:r>
              <a:rPr lang="en-US"/>
              <a:t>م</a:t>
            </a:r>
            <a:r>
              <a:rPr lang="en-US"/>
              <a:t>ب</a:t>
            </a:r>
            <a:r>
              <a:rPr lang="en-US"/>
              <a:t>ا</a:t>
            </a:r>
            <a:r>
              <a:rPr lang="en-US"/>
              <a:t>ر</a:t>
            </a:r>
            <a:r>
              <a:rPr lang="en-US"/>
              <a:t>ك</a:t>
            </a:r>
            <a:endParaRPr lang="en-US"/>
          </a:p>
        </p:txBody>
      </p:sp>
      <p:sp>
        <p:nvSpPr>
          <p:cNvPr id="1048591" name=""/>
          <p:cNvSpPr>
            <a:spLocks noGrp="1"/>
          </p:cNvSpPr>
          <p:nvPr>
            <p:ph type="subTitle" idx="1"/>
          </p:nvPr>
        </p:nvSpPr>
        <p:spPr>
          <a:xfrm>
            <a:off x="621370" y="3428999"/>
            <a:ext cx="8195698" cy="2759642"/>
          </a:xfrm>
          <a:solidFill>
            <a:srgbClr val="98CC00"/>
          </a:solidFill>
          <a:ln>
            <a:solidFill>
              <a:srgbClr val="D66565"/>
            </a:solidFill>
            <a:prstDash val="solid"/>
          </a:ln>
        </p:spPr>
        <p:txBody>
          <a:bodyPr anchor="ctr" anchorCtr="1">
            <a:normAutofit/>
          </a:bodyPr>
          <a:p>
            <a:r>
              <a:rPr sz="4000" lang="en-US"/>
              <a:t>م</a:t>
            </a:r>
            <a:r>
              <a:rPr sz="4000" lang="en-US"/>
              <a:t>ح</a:t>
            </a:r>
            <a:r>
              <a:rPr sz="4000" lang="en-US"/>
              <a:t>ا</a:t>
            </a:r>
            <a:r>
              <a:rPr sz="4000" lang="en-US"/>
              <a:t>ض</a:t>
            </a:r>
            <a:r>
              <a:rPr sz="4000" lang="en-US"/>
              <a:t>ر</a:t>
            </a:r>
            <a:r>
              <a:rPr sz="4000" lang="en-US"/>
              <a:t> </a:t>
            </a:r>
            <a:r>
              <a:rPr sz="4000" lang="en-US"/>
              <a:t>ا</a:t>
            </a:r>
            <a:r>
              <a:rPr sz="4000" lang="en-US"/>
              <a:t>ل</a:t>
            </a:r>
            <a:r>
              <a:rPr sz="4000" lang="en-US"/>
              <a:t>ل</a:t>
            </a:r>
            <a:r>
              <a:rPr sz="4000" lang="en-US"/>
              <a:t>غ</a:t>
            </a:r>
            <a:r>
              <a:rPr sz="4000" lang="en-US"/>
              <a:t>ة</a:t>
            </a:r>
            <a:r>
              <a:rPr sz="4000" lang="en-US"/>
              <a:t> </a:t>
            </a:r>
            <a:r>
              <a:rPr sz="4000" lang="en-US"/>
              <a:t>ا</a:t>
            </a:r>
            <a:r>
              <a:rPr sz="4000" lang="en-US"/>
              <a:t>ل</a:t>
            </a:r>
            <a:r>
              <a:rPr sz="4000" lang="en-US"/>
              <a:t>ع</a:t>
            </a:r>
            <a:r>
              <a:rPr sz="4000" lang="en-US"/>
              <a:t>ر</a:t>
            </a:r>
            <a:r>
              <a:rPr sz="4000" lang="en-US"/>
              <a:t>ب</a:t>
            </a:r>
            <a:r>
              <a:rPr sz="4000" lang="en-US"/>
              <a:t>ي</a:t>
            </a:r>
            <a:r>
              <a:rPr sz="4000" lang="en-US"/>
              <a:t>ة</a:t>
            </a:r>
            <a:endParaRPr lang="en-US"/>
          </a:p>
          <a:p>
            <a:r>
              <a:rPr b="1" sz="5400" lang="en-US">
                <a:solidFill>
                  <a:srgbClr val="BF0000"/>
                </a:solidFill>
              </a:rPr>
              <a:t>ا</a:t>
            </a:r>
            <a:r>
              <a:rPr b="1" sz="5400" lang="en-US">
                <a:solidFill>
                  <a:srgbClr val="BF0000"/>
                </a:solidFill>
              </a:rPr>
              <a:t>ل</a:t>
            </a:r>
            <a:r>
              <a:rPr b="1" sz="5400" lang="en-US">
                <a:solidFill>
                  <a:srgbClr val="BF0000"/>
                </a:solidFill>
              </a:rPr>
              <a:t>ج</a:t>
            </a:r>
            <a:r>
              <a:rPr b="1" sz="5400" lang="en-US">
                <a:solidFill>
                  <a:srgbClr val="BF0000"/>
                </a:solidFill>
              </a:rPr>
              <a:t>ا</a:t>
            </a:r>
            <a:r>
              <a:rPr b="1" sz="5400" lang="en-US">
                <a:solidFill>
                  <a:srgbClr val="BF0000"/>
                </a:solidFill>
              </a:rPr>
              <a:t>م</a:t>
            </a:r>
            <a:r>
              <a:rPr b="1" sz="5400" lang="en-US">
                <a:solidFill>
                  <a:srgbClr val="BF0000"/>
                </a:solidFill>
              </a:rPr>
              <a:t>ع</a:t>
            </a:r>
            <a:r>
              <a:rPr b="1" sz="5400" lang="en-US">
                <a:solidFill>
                  <a:srgbClr val="BF0000"/>
                </a:solidFill>
              </a:rPr>
              <a:t>ة</a:t>
            </a:r>
            <a:r>
              <a:rPr b="1" sz="5400" lang="en-US">
                <a:solidFill>
                  <a:srgbClr val="BF0000"/>
                </a:solidFill>
              </a:rPr>
              <a:t> </a:t>
            </a:r>
            <a:r>
              <a:rPr b="1" sz="5400" lang="en-US">
                <a:solidFill>
                  <a:srgbClr val="BF0000"/>
                </a:solidFill>
              </a:rPr>
              <a:t>إشاعة العلوم </a:t>
            </a:r>
            <a:r>
              <a:rPr b="1" sz="5400" lang="en-US">
                <a:solidFill>
                  <a:srgbClr val="BF0000"/>
                </a:solidFill>
              </a:rPr>
              <a:t>ب</a:t>
            </a:r>
            <a:r>
              <a:rPr b="1" sz="5400" lang="en-US">
                <a:solidFill>
                  <a:srgbClr val="BF0000"/>
                </a:solidFill>
              </a:rPr>
              <a:t>ك</a:t>
            </a:r>
            <a:r>
              <a:rPr b="1" sz="5400" lang="en-US">
                <a:solidFill>
                  <a:srgbClr val="BF0000"/>
                </a:solidFill>
              </a:rPr>
              <a:t>ا</a:t>
            </a:r>
            <a:r>
              <a:rPr b="1" sz="5400" lang="en-US">
                <a:solidFill>
                  <a:srgbClr val="BF0000"/>
                </a:solidFill>
              </a:rPr>
              <a:t>غ</a:t>
            </a:r>
            <a:r>
              <a:rPr b="1" sz="5400" lang="en-US">
                <a:solidFill>
                  <a:srgbClr val="BF0000"/>
                </a:solidFill>
              </a:rPr>
              <a:t>ت</a:t>
            </a:r>
            <a:r>
              <a:rPr b="1" sz="5400" lang="en-US">
                <a:solidFill>
                  <a:srgbClr val="BF0000"/>
                </a:solidFill>
              </a:rPr>
              <a:t>ي</a:t>
            </a:r>
            <a:r>
              <a:rPr b="1" sz="5400" lang="en-US">
                <a:solidFill>
                  <a:srgbClr val="BF0000"/>
                </a:solidFill>
              </a:rPr>
              <a:t>ة</a:t>
            </a:r>
            <a:endParaRPr b="1" sz="5400" lang="en-US">
              <a:solidFill>
                <a:srgbClr val="BF0000"/>
              </a:solidFill>
            </a:endParaRPr>
          </a:p>
          <a:p>
            <a:r>
              <a:rPr sz="4000" lang="en-US"/>
              <a:t>ب</a:t>
            </a:r>
            <a:r>
              <a:rPr sz="4000" lang="en-US"/>
              <a:t>ن</a:t>
            </a:r>
            <a:r>
              <a:rPr sz="4000" lang="en-US"/>
              <a:t>ا</a:t>
            </a:r>
            <a:r>
              <a:rPr sz="4000" lang="en-US"/>
              <a:t>ج</a:t>
            </a:r>
            <a:r>
              <a:rPr sz="4000" lang="en-US"/>
              <a:t>و</a:t>
            </a:r>
            <a:r>
              <a:rPr sz="4000" lang="en-US"/>
              <a:t>ر</a:t>
            </a:r>
            <a:r>
              <a:rPr sz="4000" lang="en-US"/>
              <a:t>ي</a:t>
            </a:r>
            <a:r>
              <a:rPr sz="4000" lang="en-US"/>
              <a:t>،</a:t>
            </a:r>
            <a:r>
              <a:rPr sz="4000" lang="en-US"/>
              <a:t> </a:t>
            </a:r>
            <a:r>
              <a:rPr sz="4000" lang="en-US"/>
              <a:t>ر</a:t>
            </a:r>
            <a:r>
              <a:rPr sz="4000" lang="en-US"/>
              <a:t>و</a:t>
            </a:r>
            <a:r>
              <a:rPr sz="4000" lang="en-US"/>
              <a:t>ج</a:t>
            </a:r>
            <a:r>
              <a:rPr sz="4000" lang="en-US"/>
              <a:t>ا</a:t>
            </a:r>
            <a:r>
              <a:rPr sz="4000" lang="en-US"/>
              <a:t>ن</a:t>
            </a:r>
            <a:r>
              <a:rPr sz="4000" lang="en-US"/>
              <a:t>،</a:t>
            </a:r>
            <a:r>
              <a:rPr sz="4000" lang="en-US"/>
              <a:t> </a:t>
            </a:r>
            <a:r>
              <a:rPr sz="4000" lang="en-US"/>
              <a:t>جا</a:t>
            </a:r>
            <a:r>
              <a:rPr sz="4000" lang="en-US"/>
              <a:t>تج</a:t>
            </a:r>
            <a:r>
              <a:rPr sz="4000" lang="en-US"/>
              <a:t>ا</a:t>
            </a:r>
            <a:r>
              <a:rPr sz="4000" lang="en-US"/>
              <a:t>م</a:t>
            </a:r>
            <a:r>
              <a:rPr sz="4000" lang="en-US"/>
              <a:t>.</a:t>
            </a:r>
            <a:endParaRPr lang="en-US"/>
          </a:p>
        </p:txBody>
      </p:sp>
    </p:spTree>
  </p:cSld>
  <p:clrMapOvr>
    <a:masterClrMapping/>
  </p:clrMapOvr>
  <p:transition spd="slow">
    <p:circl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00"/>
        </a:solidFill>
      </p:bgPr>
    </p:bg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6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827549" y="0"/>
            <a:ext cx="5488901" cy="6858000"/>
          </a:xfrm>
          <a:prstGeom prst="rect"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900">
        <p14:warp dir="in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</p:bgPr>
    </p:bg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7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674110" y="0"/>
            <a:ext cx="5795780" cy="6858000"/>
          </a:xfrm>
          <a:prstGeom prst="rect"/>
        </p:spPr>
      </p:pic>
    </p:spTree>
  </p:cSld>
  <p:clrMapOvr>
    <a:masterClrMapping/>
  </p:clrMapOvr>
  <p:transition spd="slow">
    <p:cover dir="l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0066"/>
        </a:solidFill>
      </p:bgPr>
    </p:bg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8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55648" y="163639"/>
            <a:ext cx="9144000" cy="2750289"/>
          </a:xfrm>
          <a:prstGeom prst="rect"/>
        </p:spPr>
      </p:pic>
      <p:pic>
        <p:nvPicPr>
          <p:cNvPr id="2097159" name=""/>
          <p:cNvPicPr>
            <a:picLocks/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 rot="0">
            <a:off x="0" y="3063323"/>
            <a:ext cx="9144000" cy="3794677"/>
          </a:xfrm>
          <a:prstGeom prst="rect"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2000">
        <p14:prism dir="l" isContent="1" isInverted="0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</p:bgPr>
    </p:bg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0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813491" y="0"/>
            <a:ext cx="7517017" cy="6858000"/>
          </a:xfrm>
          <a:prstGeom prst="rect"/>
        </p:spPr>
      </p:pic>
    </p:spTree>
  </p:cSld>
  <p:clrMapOvr>
    <a:masterClrMapping/>
  </p:clrMapOvr>
  <p:transition spd="med">
    <p:pull dir="l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66565"/>
        </a:solidFill>
      </p:bgPr>
    </p:bg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1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339276" y="0"/>
            <a:ext cx="6465447" cy="6858000"/>
          </a:xfrm>
          <a:prstGeom prst="rect"/>
        </p:spPr>
      </p:pic>
    </p:spTree>
  </p:cSld>
  <p:clrMapOvr>
    <a:masterClrMapping/>
  </p:clrMapOvr>
  <p:transition spd="slow">
    <p:wheel spokes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000"/>
        </a:solidFill>
      </p:bgPr>
    </p:bg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66692" y="0"/>
            <a:ext cx="8810615" cy="6858000"/>
          </a:xfrm>
          <a:prstGeom prst="rect"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p14="http://schemas.microsoft.com/office/powerpoint/2010/main" spd="slow" p14:dur="2000">
        <p14:prism dir="l" isContent="1" isInverted="0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itel L6501</dc:creator>
  <dcterms:created xsi:type="dcterms:W3CDTF">2015-05-01T09:30:45Z</dcterms:created>
  <dcterms:modified xsi:type="dcterms:W3CDTF">2021-04-28T05:46:21Z</dcterms:modified>
</cp:coreProperties>
</file>