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3" r:id="rId4"/>
    <p:sldId id="314" r:id="rId5"/>
    <p:sldId id="281" r:id="rId6"/>
    <p:sldId id="301" r:id="rId7"/>
    <p:sldId id="324" r:id="rId8"/>
    <p:sldId id="326" r:id="rId9"/>
    <p:sldId id="327" r:id="rId10"/>
    <p:sldId id="328" r:id="rId11"/>
    <p:sldId id="329" r:id="rId12"/>
    <p:sldId id="330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94660"/>
  </p:normalViewPr>
  <p:slideViewPr>
    <p:cSldViewPr>
      <p:cViewPr varScale="1">
        <p:scale>
          <a:sx n="70" d="100"/>
          <a:sy n="70" d="100"/>
        </p:scale>
        <p:origin x="13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alphaModFix amt="7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8686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0"/>
          <a:stretch/>
        </p:blipFill>
        <p:spPr>
          <a:xfrm>
            <a:off x="6324600" y="2732964"/>
            <a:ext cx="508411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94764"/>
            <a:ext cx="32766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10425772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201924"/>
            <a:ext cx="2819400" cy="832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352941"/>
            <a:ext cx="1981200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46873"/>
            <a:ext cx="2762582" cy="276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19200"/>
            <a:ext cx="3056264" cy="3190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3093"/>
            <a:ext cx="10425772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08834"/>
            <a:ext cx="3173748" cy="753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005976"/>
            <a:ext cx="2819400" cy="6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0" y="1599753"/>
            <a:ext cx="5264490" cy="3058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71600"/>
            <a:ext cx="4762500" cy="3514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3093"/>
            <a:ext cx="10425772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901675"/>
            <a:ext cx="2438400" cy="893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010432"/>
            <a:ext cx="3318639" cy="7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2819401" y="609600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"/>
            <a:ext cx="3584759" cy="1109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49" y="5104567"/>
            <a:ext cx="9906859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6992"/>
            <a:ext cx="2517866" cy="1511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33427"/>
            <a:ext cx="6626926" cy="902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24" y="2977857"/>
            <a:ext cx="9041152" cy="902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76" y="3922287"/>
            <a:ext cx="8053514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752600" y="1741558"/>
            <a:ext cx="4295553" cy="2362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20982"/>
            <a:ext cx="4191000" cy="920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0" y="4267200"/>
            <a:ext cx="102848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04800"/>
              <a:ext cx="8331200" cy="62484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550" y="3311580"/>
              <a:ext cx="4495800" cy="32234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4534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7" y="3912751"/>
            <a:ext cx="5001207" cy="2466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4" y="1295400"/>
            <a:ext cx="225361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>
            <a:off x="5791200" y="19050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3600" y="20574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2009457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62" y="1793662"/>
            <a:ext cx="3111673" cy="4238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2" y="235003"/>
            <a:ext cx="2932430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2"/>
          <a:stretch/>
        </p:blipFill>
        <p:spPr>
          <a:xfrm>
            <a:off x="175929" y="939614"/>
            <a:ext cx="5794058" cy="4243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105"/>
                    </a14:imgEffect>
                    <a14:imgEffect>
                      <a14:saturation sat="1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133228"/>
            <a:ext cx="10063550" cy="9012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r="13781"/>
          <a:stretch/>
        </p:blipFill>
        <p:spPr>
          <a:xfrm>
            <a:off x="6242037" y="2104570"/>
            <a:ext cx="5231413" cy="1163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99" y="3268526"/>
            <a:ext cx="4651651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70" y="5365133"/>
            <a:ext cx="6114108" cy="70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69" r="25582"/>
          <a:stretch/>
        </p:blipFill>
        <p:spPr>
          <a:xfrm>
            <a:off x="2743200" y="5894339"/>
            <a:ext cx="2971800" cy="9209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99" y="1154833"/>
            <a:ext cx="4640765" cy="821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43" y="4654003"/>
            <a:ext cx="3344619" cy="7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08396"/>
            <a:ext cx="4767384" cy="2098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08396"/>
            <a:ext cx="3505200" cy="296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68" y="3894672"/>
            <a:ext cx="4312313" cy="288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4494765" cy="265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69" r="9330"/>
          <a:stretch/>
        </p:blipFill>
        <p:spPr>
          <a:xfrm>
            <a:off x="2209799" y="150009"/>
            <a:ext cx="723900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4519"/>
            <a:ext cx="3048000" cy="1753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46496"/>
            <a:ext cx="7961172" cy="1101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836921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4979"/>
            <a:ext cx="8594473" cy="966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36" y="1540517"/>
            <a:ext cx="5562600" cy="326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60643"/>
            <a:ext cx="9656064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276139"/>
            <a:ext cx="5695950" cy="3800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59" y="221104"/>
            <a:ext cx="6425315" cy="795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6" y="5358013"/>
            <a:ext cx="10168084" cy="14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4362"/>
            <a:ext cx="7195278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2308"/>
          <a:stretch/>
        </p:blipFill>
        <p:spPr>
          <a:xfrm>
            <a:off x="7848600" y="2133600"/>
            <a:ext cx="4191000" cy="3132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3093"/>
            <a:ext cx="10425772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185925"/>
            <a:ext cx="2041227" cy="689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185925"/>
            <a:ext cx="1676400" cy="7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9955"/>
            <a:ext cx="4750791" cy="3453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17825"/>
            <a:ext cx="3453825" cy="3453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3093"/>
            <a:ext cx="10425772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10200"/>
            <a:ext cx="3373436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99" y="5441982"/>
            <a:ext cx="3288773" cy="7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Windows User</cp:lastModifiedBy>
  <cp:revision>416</cp:revision>
  <dcterms:created xsi:type="dcterms:W3CDTF">2006-08-16T00:00:00Z</dcterms:created>
  <dcterms:modified xsi:type="dcterms:W3CDTF">2021-04-29T03:27:28Z</dcterms:modified>
</cp:coreProperties>
</file>